
<file path=[Content_Types].xml><?xml version="1.0" encoding="utf-8"?>
<Types xmlns="http://schemas.openxmlformats.org/package/2006/content-types">
  <Default ContentType="image/jpeg" Extension="jpeg"/>
  <Default ContentType="application/vnd.openxmlformats-package.relationships+xml" Extension="rels"/>
  <Default ContentType="application/xml" Extension="xml"/>
  <Override ContentType="application/vnd.openxmlformats-officedocument.extended-properties+xml" PartName="/docProps/app.xml"/>
  <Override ContentType="application/vnd.openxmlformats-package.core-properties+xml" PartName="/docProps/core.xml"/>
  <Override ContentType="application/vnd.openxmlformats-officedocument.presentationml.handoutMaster+xml" PartName="/ppt/handoutMasters/handoutMaster1.xml"/>
  <Override ContentType="application/vnd.openxmlformats-officedocument.presentationml.notesMaster+xml" PartName="/ppt/notesMasters/notesMaster1.xml"/>
  <Override ContentType="application/vnd.openxmlformats-officedocument.presentationml.notesSlide+xml" PartName="/ppt/notesSlides/notesSlide1.xml"/>
  <Override ContentType="application/vnd.openxmlformats-officedocument.presentationml.notesSlide+xml" PartName="/ppt/notesSlides/notesSlide2.xml"/>
  <Override ContentType="application/vnd.openxmlformats-officedocument.presentationml.notesSlide+xml" PartName="/ppt/notesSlides/notesSlide3.xml"/>
  <Override ContentType="application/vnd.openxmlformats-officedocument.presentationml.notesSlide+xml" PartName="/ppt/notesSlides/notesSlide4.xml"/>
  <Override ContentType="application/vnd.openxmlformats-officedocument.presentationml.notesSlide+xml" PartName="/ppt/notesSlides/notesSlide5.xml"/>
  <Override ContentType="application/vnd.openxmlformats-officedocument.presentationml.notesSlide+xml" PartName="/ppt/notesSlides/notesSlide6.xml"/>
  <Override ContentType="application/vnd.openxmlformats-officedocument.presentationml.notesSlide+xml" PartName="/ppt/notesSlides/notesSlide7.xml"/>
  <Override ContentType="application/vnd.openxmlformats-officedocument.presentationml.notesSlide+xml" PartName="/ppt/notesSlides/notesSlide8.xml"/>
  <Override ContentType="application/vnd.openxmlformats-officedocument.presentationml.notesSlide+xml" PartName="/ppt/notesSlides/notesSlide9.xml"/>
  <Override ContentType="application/vnd.openxmlformats-officedocument.presentationml.notesSlide+xml" PartName="/ppt/notesSlides/notesSlide10.xml"/>
  <Override ContentType="application/vnd.openxmlformats-officedocument.presentationml.notesSlide+xml" PartName="/ppt/notesSlides/notesSlide11.xml"/>
  <Override ContentType="application/vnd.openxmlformats-officedocument.presentationml.notesSlide+xml" PartName="/ppt/notesSlides/notesSlide12.xml"/>
  <Override ContentType="application/vnd.openxmlformats-officedocument.presentationml.notesSlide+xml" PartName="/ppt/notesSlides/notesSlide13.xml"/>
  <Override ContentType="application/vnd.openxmlformats-officedocument.presentationml.notesSlide+xml" PartName="/ppt/notesSlides/notesSlide14.xml"/>
  <Override ContentType="application/vnd.openxmlformats-officedocument.presentationml.notesSlide+xml" PartName="/ppt/notesSlides/notesSlide15.xml"/>
  <Override ContentType="application/vnd.openxmlformats-officedocument.presentationml.notesSlide+xml" PartName="/ppt/notesSlides/notesSlide16.xml"/>
  <Override ContentType="application/vnd.openxmlformats-officedocument.presentationml.notesSlide+xml" PartName="/ppt/notesSlides/notesSlide17.xml"/>
  <Override ContentType="application/vnd.openxmlformats-officedocument.presentationml.notesSlide+xml" PartName="/ppt/notesSlides/notesSlide18.xml"/>
  <Override ContentType="application/vnd.openxmlformats-officedocument.presentationml.notesSlide+xml" PartName="/ppt/notesSlides/notesSlide19.xml"/>
  <Override ContentType="application/vnd.openxmlformats-officedocument.presentationml.notesSlide+xml" PartName="/ppt/notesSlides/notesSlide20.xml"/>
  <Override ContentType="application/vnd.openxmlformats-officedocument.presentationml.notesSlide+xml" PartName="/ppt/notesSlides/notesSlide21.xml"/>
  <Override ContentType="application/vnd.openxmlformats-officedocument.presentationml.notesSlide+xml" PartName="/ppt/notesSlides/notesSlide22.xml"/>
  <Override ContentType="application/vnd.openxmlformats-officedocument.presentationml.notesSlide+xml" PartName="/ppt/notesSlides/notesSlide23.xml"/>
  <Override ContentType="application/vnd.openxmlformats-officedocument.presentationml.notesSlide+xml" PartName="/ppt/notesSlides/notesSlide24.xml"/>
  <Override ContentType="application/vnd.openxmlformats-officedocument.presentationml.notesSlide+xml" PartName="/ppt/notesSlides/notesSlide25.xml"/>
  <Override ContentType="application/vnd.openxmlformats-officedocument.presentationml.notesSlide+xml" PartName="/ppt/notesSlides/notesSlide26.xml"/>
  <Override ContentType="application/vnd.openxmlformats-officedocument.presentationml.notesSlide+xml" PartName="/ppt/notesSlides/notesSlide27.xml"/>
  <Override ContentType="application/vnd.openxmlformats-officedocument.presentationml.notesSlide+xml" PartName="/ppt/notesSlides/notesSlide28.xml"/>
  <Override ContentType="application/vnd.openxmlformats-officedocument.presentationml.notesSlide+xml" PartName="/ppt/notesSlides/notesSlide29.xml"/>
  <Override ContentType="application/vnd.openxmlformats-officedocument.presentationml.notesSlide+xml" PartName="/ppt/notesSlides/notesSlide30.xml"/>
  <Override ContentType="application/vnd.openxmlformats-officedocument.presentationml.notesSlide+xml" PartName="/ppt/notesSlides/notesSlide31.xml"/>
  <Override ContentType="application/vnd.openxmlformats-officedocument.presentationml.notesSlide+xml" PartName="/ppt/notesSlides/notesSlide32.xml"/>
  <Override ContentType="application/vnd.openxmlformats-officedocument.presentationml.notesSlide+xml" PartName="/ppt/notesSlides/notesSlide33.xml"/>
  <Override ContentType="application/vnd.openxmlformats-officedocument.presentationml.notesSlide+xml" PartName="/ppt/notesSlides/notesSlide34.xml"/>
  <Override ContentType="application/vnd.openxmlformats-officedocument.presentationml.notesSlide+xml" PartName="/ppt/notesSlides/notesSlide35.xml"/>
  <Override ContentType="application/vnd.openxmlformats-officedocument.presentationml.notesSlide+xml" PartName="/ppt/notesSlides/notesSlide36.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Layout+xml" PartName="/ppt/slideLayouts/slideLayout12.xml"/>
  <Override ContentType="application/vnd.openxmlformats-officedocument.presentationml.slideLayout+xml" PartName="/ppt/slideLayouts/slideLayout13.xml"/>
  <Override ContentType="application/vnd.openxmlformats-officedocument.presentationml.slideLayout+xml" PartName="/ppt/slideLayouts/slideLayout14.xml"/>
  <Override ContentType="application/vnd.openxmlformats-officedocument.presentationml.slideLayout+xml" PartName="/ppt/slideLayouts/slideLayout15.xml"/>
  <Override ContentType="application/vnd.openxmlformats-officedocument.presentationml.slideLayout+xml" PartName="/ppt/slideLayouts/slideLayout16.xml"/>
  <Override ContentType="application/vnd.openxmlformats-officedocument.presentationml.slideLayout+xml" PartName="/ppt/slideLayouts/slideLayout17.xml"/>
  <Override ContentType="application/vnd.openxmlformats-officedocument.presentationml.slideLayout+xml" PartName="/ppt/slideLayouts/slideLayout18.xml"/>
  <Override ContentType="application/vnd.openxmlformats-officedocument.presentationml.slideLayout+xml" PartName="/ppt/slideLayouts/slideLayout19.xml"/>
  <Override ContentType="application/vnd.openxmlformats-officedocument.presentationml.slideLayout+xml" PartName="/ppt/slideLayouts/slideLayout20.xml"/>
  <Override ContentType="application/vnd.openxmlformats-officedocument.presentationml.slideLayout+xml" PartName="/ppt/slideLayouts/slideLayout21.xml"/>
  <Override ContentType="application/vnd.openxmlformats-officedocument.presentationml.slideLayout+xml" PartName="/ppt/slideLayouts/slideLayout22.xml"/>
  <Override ContentType="application/vnd.openxmlformats-officedocument.presentationml.slideLayout+xml" PartName="/ppt/slideLayouts/slideLayout23.xml"/>
  <Override ContentType="application/vnd.openxmlformats-officedocument.presentationml.slideLayout+xml" PartName="/ppt/slideLayouts/slideLayout24.xml"/>
  <Override ContentType="application/vnd.openxmlformats-officedocument.presentationml.slideLayout+xml" PartName="/ppt/slideLayouts/slideLayout25.xml"/>
  <Override ContentType="application/vnd.openxmlformats-officedocument.presentationml.slideLayout+xml" PartName="/ppt/slideLayouts/slideLayout26.xml"/>
  <Override ContentType="application/vnd.openxmlformats-officedocument.presentationml.slideLayout+xml" PartName="/ppt/slideLayouts/slideLayout27.xml"/>
  <Override ContentType="application/vnd.openxmlformats-officedocument.presentationml.slideMaster+xml" PartName="/ppt/slideMasters/slideMaster1.xml"/>
  <Override ContentType="application/vnd.openxmlformats-officedocument.presentationml.slideMaster+xml" PartName="/ppt/slideMasters/slideMaster2.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4.xml"/>
  <Override ContentType="application/vnd.openxmlformats-officedocument.presentationml.slide+xml" PartName="/ppt/slides/slide5.xml"/>
  <Override ContentType="application/vnd.openxmlformats-officedocument.presentationml.slide+xml" PartName="/ppt/slides/slide6.xml"/>
  <Override ContentType="application/vnd.openxmlformats-officedocument.presentationml.slide+xml" PartName="/ppt/slides/slide7.xml"/>
  <Override ContentType="application/vnd.openxmlformats-officedocument.presentationml.slide+xml" PartName="/ppt/slides/slide8.xml"/>
  <Override ContentType="application/vnd.openxmlformats-officedocument.presentationml.slide+xml" PartName="/ppt/slides/slide9.xml"/>
  <Override ContentType="application/vnd.openxmlformats-officedocument.presentationml.slide+xml" PartName="/ppt/slides/slide10.xml"/>
  <Override ContentType="application/vnd.openxmlformats-officedocument.presentationml.slide+xml" PartName="/ppt/slides/slide11.xml"/>
  <Override ContentType="application/vnd.openxmlformats-officedocument.presentationml.slide+xml" PartName="/ppt/slides/slide12.xml"/>
  <Override ContentType="application/vnd.openxmlformats-officedocument.presentationml.slide+xml" PartName="/ppt/slides/slide13.xml"/>
  <Override ContentType="application/vnd.openxmlformats-officedocument.presentationml.slide+xml" PartName="/ppt/slides/slide14.xml"/>
  <Override ContentType="application/vnd.openxmlformats-officedocument.presentationml.slide+xml" PartName="/ppt/slides/slide15.xml"/>
  <Override ContentType="application/vnd.openxmlformats-officedocument.presentationml.slide+xml" PartName="/ppt/slides/slide16.xml"/>
  <Override ContentType="application/vnd.openxmlformats-officedocument.presentationml.slide+xml" PartName="/ppt/slides/slide17.xml"/>
  <Override ContentType="application/vnd.openxmlformats-officedocument.presentationml.slide+xml" PartName="/ppt/slides/slide18.xml"/>
  <Override ContentType="application/vnd.openxmlformats-officedocument.presentationml.slide+xml" PartName="/ppt/slides/slide19.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22.xml"/>
  <Override ContentType="application/vnd.openxmlformats-officedocument.presentationml.slide+xml" PartName="/ppt/slides/slide23.xml"/>
  <Override ContentType="application/vnd.openxmlformats-officedocument.presentationml.slide+xml" PartName="/ppt/slides/slide24.xml"/>
  <Override ContentType="application/vnd.openxmlformats-officedocument.presentationml.slide+xml" PartName="/ppt/slides/slide25.xml"/>
  <Override ContentType="application/vnd.openxmlformats-officedocument.presentationml.slide+xml" PartName="/ppt/slides/slide26.xml"/>
  <Override ContentType="application/vnd.openxmlformats-officedocument.presentationml.slide+xml" PartName="/ppt/slides/slide27.xml"/>
  <Override ContentType="application/vnd.openxmlformats-officedocument.presentationml.slide+xml" PartName="/ppt/slides/slide28.xml"/>
  <Override ContentType="application/vnd.openxmlformats-officedocument.presentationml.slide+xml" PartName="/ppt/slides/slide29.xml"/>
  <Override ContentType="application/vnd.openxmlformats-officedocument.presentationml.slide+xml" PartName="/ppt/slides/slide30.xml"/>
  <Override ContentType="application/vnd.openxmlformats-officedocument.presentationml.slide+xml" PartName="/ppt/slides/slide31.xml"/>
  <Override ContentType="application/vnd.openxmlformats-officedocument.presentationml.slide+xml" PartName="/ppt/slides/slide32.xml"/>
  <Override ContentType="application/vnd.openxmlformats-officedocument.presentationml.slide+xml" PartName="/ppt/slides/slide33.xml"/>
  <Override ContentType="application/vnd.openxmlformats-officedocument.presentationml.slide+xml" PartName="/ppt/slides/slide34.xml"/>
  <Override ContentType="application/vnd.openxmlformats-officedocument.presentationml.slide+xml" PartName="/ppt/slides/slide35.xml"/>
  <Override ContentType="application/vnd.openxmlformats-officedocument.presentationml.slide+xml" PartName="/ppt/slides/slide36.xml"/>
  <Override ContentType="application/vnd.openxmlformats-officedocument.presentationml.tableStyles+xml" PartName="/ppt/tableStyles.xml"/>
  <Override ContentType="application/vnd.openxmlformats-officedocument.presentationml.tags+xml" PartName="/ppt/tags/tag1.xml"/>
  <Override ContentType="application/vnd.openxmlformats-officedocument.presentationml.tags+xml" PartName="/ppt/tags/tag2.xml"/>
  <Override ContentType="application/vnd.openxmlformats-officedocument.presentationml.tags+xml" PartName="/ppt/tags/tag3.xml"/>
  <Override ContentType="application/vnd.openxmlformats-officedocument.presentationml.tags+xml" PartName="/ppt/tags/tag4.xml"/>
  <Override ContentType="application/vnd.openxmlformats-officedocument.presentationml.tags+xml" PartName="/ppt/tags/tag5.xml"/>
  <Override ContentType="application/vnd.openxmlformats-officedocument.presentationml.tags+xml" PartName="/ppt/tags/tag6.xml"/>
  <Override ContentType="application/vnd.openxmlformats-officedocument.presentationml.tags+xml" PartName="/ppt/tags/tag7.xml"/>
  <Override ContentType="application/vnd.openxmlformats-officedocument.presentationml.tags+xml" PartName="/ppt/tags/tag8.xml"/>
  <Override ContentType="application/vnd.openxmlformats-officedocument.presentationml.tags+xml" PartName="/ppt/tags/tag9.xml"/>
  <Override ContentType="application/vnd.openxmlformats-officedocument.presentationml.tags+xml" PartName="/ppt/tags/tag10.xml"/>
  <Override ContentType="application/vnd.openxmlformats-officedocument.presentationml.tags+xml" PartName="/ppt/tags/tag11.xml"/>
  <Override ContentType="application/vnd.openxmlformats-officedocument.presentationml.tags+xml" PartName="/ppt/tags/tag12.xml"/>
  <Override ContentType="application/vnd.openxmlformats-officedocument.presentationml.tags+xml" PartName="/ppt/tags/tag13.xml"/>
  <Override ContentType="application/vnd.openxmlformats-officedocument.presentationml.tags+xml" PartName="/ppt/tags/tag14.xml"/>
  <Override ContentType="application/vnd.openxmlformats-officedocument.presentationml.tags+xml" PartName="/ppt/tags/tag15.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Override ContentType="application/vnd.openxmlformats-officedocument.theme+xml" PartName="/ppt/theme/theme4.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core.xml" Type="http://schemas.openxmlformats.org/package/2006/relationships/metadata/core-properties"/><Relationship Id="rId3" Target="docProps/app.xml" Type="http://schemas.openxmlformats.org/officeDocument/2006/relationships/extended-properties"/><Relationship Id="rId4" Target="docProps/thumbnail.jpeg" Type="http://schemas.openxmlformats.org/package/2006/relationships/metadata/thumbnail"/></Relationships>
</file>

<file path=ppt/presentation.xml><?xml version="1.0" encoding="utf-8"?>
<p:presentation xmlns:r="http://schemas.openxmlformats.org/officeDocument/2006/relationships" xmlns:a="http://schemas.openxmlformats.org/drawingml/2006/main" xmlns:p="http://schemas.openxmlformats.org/presentationml/2006/main" saveSubsetFonts="1">
  <p:sldMasterIdLst>
    <p:sldMasterId id="2147483648" r:id="rId1"/>
    <p:sldMasterId id="2147483665" r:id="rId2"/>
  </p:sldMasterIdLst>
  <p:notesMasterIdLst>
    <p:notesMasterId r:id="rId3"/>
  </p:notesMasterIdLst>
  <p:handoutMasterIdLst>
    <p:handoutMasterId r:id="rId4"/>
  </p:handoutMasterIdLst>
  <p:sldIdLst>
    <p:sldId id="330" r:id="rId5"/>
    <p:sldId id="256" r:id="rId6"/>
    <p:sldId id="325" r:id="rId7"/>
    <p:sldId id="320" r:id="rId8"/>
    <p:sldId id="309" r:id="rId9"/>
    <p:sldId id="311" r:id="rId10"/>
    <p:sldId id="313" r:id="rId11"/>
    <p:sldId id="323" r:id="rId12"/>
    <p:sldId id="324" r:id="rId13"/>
    <p:sldId id="310" r:id="rId14"/>
    <p:sldId id="289" r:id="rId15"/>
    <p:sldId id="292" r:id="rId16"/>
    <p:sldId id="288" r:id="rId17"/>
    <p:sldId id="315" r:id="rId18"/>
    <p:sldId id="308" r:id="rId19"/>
    <p:sldId id="326" r:id="rId20"/>
    <p:sldId id="300" r:id="rId21"/>
    <p:sldId id="301" r:id="rId22"/>
    <p:sldId id="287" r:id="rId23"/>
    <p:sldId id="314" r:id="rId24"/>
    <p:sldId id="258" r:id="rId25"/>
    <p:sldId id="321" r:id="rId26"/>
    <p:sldId id="327" r:id="rId27"/>
    <p:sldId id="290" r:id="rId28"/>
    <p:sldId id="322" r:id="rId29"/>
    <p:sldId id="307" r:id="rId30"/>
    <p:sldId id="293" r:id="rId31"/>
    <p:sldId id="294" r:id="rId32"/>
    <p:sldId id="296" r:id="rId33"/>
    <p:sldId id="328" r:id="rId34"/>
    <p:sldId id="298" r:id="rId35"/>
    <p:sldId id="299" r:id="rId36"/>
    <p:sldId id="302" r:id="rId37"/>
    <p:sldId id="312" r:id="rId38"/>
    <p:sldId id="303" r:id="rId39"/>
    <p:sldId id="306" r:id="rId40"/>
  </p:sldIdLst>
  <p:sldSz cx="12198350" cy="6859588"/>
  <p:notesSz cx="6858000" cy="9144000"/>
  <p:custDataLst>
    <p:tags r:id="rId41"/>
  </p:custDataLst>
  <p:defaultTextStyle>
    <a:defPPr>
      <a:defRPr lang="zh-CN"/>
    </a:defPPr>
    <a:lvl1pPr marL="0" algn="l" defTabSz="1219200" rtl="0" eaLnBrk="1" latinLnBrk="0" hangingPunct="1">
      <a:defRPr sz="2400" kern="1200">
        <a:solidFill>
          <a:schemeClr val="tx1"/>
        </a:solidFill>
        <a:latin typeface="+mn-lt"/>
        <a:ea typeface="+mn-ea"/>
        <a:cs typeface="+mn-cs"/>
      </a:defRPr>
    </a:lvl1pPr>
    <a:lvl2pPr marL="609600" algn="l" defTabSz="1219200" rtl="0" eaLnBrk="1" latinLnBrk="0" hangingPunct="1">
      <a:defRPr sz="2400" kern="1200">
        <a:solidFill>
          <a:schemeClr val="tx1"/>
        </a:solidFill>
        <a:latin typeface="+mn-lt"/>
        <a:ea typeface="+mn-ea"/>
        <a:cs typeface="+mn-cs"/>
      </a:defRPr>
    </a:lvl2pPr>
    <a:lvl3pPr marL="1219835" algn="l" defTabSz="1219200" rtl="0" eaLnBrk="1" latinLnBrk="0" hangingPunct="1">
      <a:defRPr sz="2400" kern="1200">
        <a:solidFill>
          <a:schemeClr val="tx1"/>
        </a:solidFill>
        <a:latin typeface="+mn-lt"/>
        <a:ea typeface="+mn-ea"/>
        <a:cs typeface="+mn-cs"/>
      </a:defRPr>
    </a:lvl3pPr>
    <a:lvl4pPr marL="1829435" algn="l" defTabSz="1219200" rtl="0" eaLnBrk="1" latinLnBrk="0" hangingPunct="1">
      <a:defRPr sz="2400" kern="1200">
        <a:solidFill>
          <a:schemeClr val="tx1"/>
        </a:solidFill>
        <a:latin typeface="+mn-lt"/>
        <a:ea typeface="+mn-ea"/>
        <a:cs typeface="+mn-cs"/>
      </a:defRPr>
    </a:lvl4pPr>
    <a:lvl5pPr marL="2439035" algn="l" defTabSz="1219200" rtl="0" eaLnBrk="1" latinLnBrk="0" hangingPunct="1">
      <a:defRPr sz="2400" kern="1200">
        <a:solidFill>
          <a:schemeClr val="tx1"/>
        </a:solidFill>
        <a:latin typeface="+mn-lt"/>
        <a:ea typeface="+mn-ea"/>
        <a:cs typeface="+mn-cs"/>
      </a:defRPr>
    </a:lvl5pPr>
    <a:lvl6pPr marL="3049270" algn="l" defTabSz="1219200" rtl="0" eaLnBrk="1" latinLnBrk="0" hangingPunct="1">
      <a:defRPr sz="2400" kern="1200">
        <a:solidFill>
          <a:schemeClr val="tx1"/>
        </a:solidFill>
        <a:latin typeface="+mn-lt"/>
        <a:ea typeface="+mn-ea"/>
        <a:cs typeface="+mn-cs"/>
      </a:defRPr>
    </a:lvl6pPr>
    <a:lvl7pPr marL="3658870" algn="l" defTabSz="1219200" rtl="0" eaLnBrk="1" latinLnBrk="0" hangingPunct="1">
      <a:defRPr sz="2400" kern="1200">
        <a:solidFill>
          <a:schemeClr val="tx1"/>
        </a:solidFill>
        <a:latin typeface="+mn-lt"/>
        <a:ea typeface="+mn-ea"/>
        <a:cs typeface="+mn-cs"/>
      </a:defRPr>
    </a:lvl7pPr>
    <a:lvl8pPr marL="4268470" algn="l" defTabSz="1219200" rtl="0" eaLnBrk="1" latinLnBrk="0" hangingPunct="1">
      <a:defRPr sz="2400" kern="1200">
        <a:solidFill>
          <a:schemeClr val="tx1"/>
        </a:solidFill>
        <a:latin typeface="+mn-lt"/>
        <a:ea typeface="+mn-ea"/>
        <a:cs typeface="+mn-cs"/>
      </a:defRPr>
    </a:lvl8pPr>
    <a:lvl9pPr marL="4878705" algn="l" defTabSz="1219200" rtl="0" eaLnBrk="1" latinLnBrk="0" hangingPunct="1">
      <a:defRPr sz="24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2">
          <p15:clr>
            <a:srgbClr val="A4A3A4"/>
          </p15:clr>
        </p15:guide>
      </p15:sldGuideLst>
    </p:ext>
  </p:extLst>
</p:presentation>
</file>

<file path=ppt/presProps.xml><?xml version="1.0" encoding="utf-8"?>
<p:presentationPr xmlns:r="http://schemas.openxmlformats.org/officeDocument/2006/relationships" xmlns:a="http://schemas.openxmlformats.org/drawingml/2006/main"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 uri="{1BD7E111-0CB8-44D6-8891-C1BB2F81B7CC}">
      <p1710:readonlyRecommended xmlns:p1710="http://schemas.microsoft.com/office/powerpoint/2017/10/main" val="0"/>
    </p:ext>
  </p:extLst>
</p:presentationPr>
</file>

<file path=ppt/tableStyles.xml><?xml version="1.0" encoding="utf-8"?>
<a:tblStyleLst xmlns:r="http://schemas.openxmlformats.org/officeDocument/2006/relationships"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7" d="100"/>
          <a:sy n="107" d="100"/>
        </p:scale>
        <p:origin x="714" y="96"/>
      </p:cViewPr>
      <p:guideLst>
        <p:guide orient="horz" pos="2160"/>
        <p:guide pos="3842"/>
      </p:guideLst>
    </p:cSldViewPr>
  </p:slideViewPr>
  <p:notesTextViewPr>
    <p:cViewPr>
      <p:scale>
        <a:sx n="1" d="1"/>
        <a:sy n="1" d="1"/>
      </p:scale>
      <p:origin x="0" y="0"/>
    </p:cViewPr>
  </p:notesTextViewPr>
  <p:sorterViewPr>
    <p:cViewPr>
      <p:scale>
        <a:sx n="130" d="100"/>
        <a:sy n="130" d="100"/>
      </p:scale>
      <p:origin x="0" y="4416"/>
    </p:cViewPr>
  </p:sorterViewPr>
  <p:notesViewPr>
    <p:cSldViewPr>
      <p:cViewPr>
        <p:scale>
          <a:sx n="1" d="100"/>
          <a:sy n="1" d="100"/>
        </p:scale>
        <p:origin x="0" y="0"/>
      </p:cViewPr>
    </p:cSldViewPr>
  </p:notesViewPr>
  <p:gridSpacing cx="72008" cy="72008"/>
</p:viewPr>
</file>

<file path=ppt/_rels/presentation.xml.rels><?xml version="1.0" encoding="UTF-8" standalone="yes"?><Relationships xmlns="http://schemas.openxmlformats.org/package/2006/relationships"><Relationship Id="rId1" Target="slideMasters/slideMaster1.xml" Type="http://schemas.openxmlformats.org/officeDocument/2006/relationships/slideMaster"/><Relationship Id="rId10" Target="slides/slide6.xml" Type="http://schemas.openxmlformats.org/officeDocument/2006/relationships/slide"/><Relationship Id="rId11" Target="slides/slide7.xml" Type="http://schemas.openxmlformats.org/officeDocument/2006/relationships/slide"/><Relationship Id="rId12" Target="slides/slide8.xml" Type="http://schemas.openxmlformats.org/officeDocument/2006/relationships/slide"/><Relationship Id="rId13" Target="slides/slide9.xml" Type="http://schemas.openxmlformats.org/officeDocument/2006/relationships/slide"/><Relationship Id="rId14" Target="slides/slide10.xml" Type="http://schemas.openxmlformats.org/officeDocument/2006/relationships/slide"/><Relationship Id="rId15" Target="slides/slide11.xml" Type="http://schemas.openxmlformats.org/officeDocument/2006/relationships/slide"/><Relationship Id="rId16" Target="slides/slide12.xml" Type="http://schemas.openxmlformats.org/officeDocument/2006/relationships/slide"/><Relationship Id="rId17" Target="slides/slide13.xml" Type="http://schemas.openxmlformats.org/officeDocument/2006/relationships/slide"/><Relationship Id="rId18" Target="slides/slide14.xml" Type="http://schemas.openxmlformats.org/officeDocument/2006/relationships/slide"/><Relationship Id="rId19" Target="slides/slide15.xml" Type="http://schemas.openxmlformats.org/officeDocument/2006/relationships/slide"/><Relationship Id="rId2" Target="slideMasters/slideMaster2.xml" Type="http://schemas.openxmlformats.org/officeDocument/2006/relationships/slideMaster"/><Relationship Id="rId20" Target="slides/slide16.xml" Type="http://schemas.openxmlformats.org/officeDocument/2006/relationships/slide"/><Relationship Id="rId21" Target="slides/slide17.xml" Type="http://schemas.openxmlformats.org/officeDocument/2006/relationships/slide"/><Relationship Id="rId22" Target="slides/slide18.xml" Type="http://schemas.openxmlformats.org/officeDocument/2006/relationships/slide"/><Relationship Id="rId23" Target="slides/slide19.xml" Type="http://schemas.openxmlformats.org/officeDocument/2006/relationships/slide"/><Relationship Id="rId24" Target="slides/slide20.xml" Type="http://schemas.openxmlformats.org/officeDocument/2006/relationships/slide"/><Relationship Id="rId25" Target="slides/slide21.xml" Type="http://schemas.openxmlformats.org/officeDocument/2006/relationships/slide"/><Relationship Id="rId26" Target="slides/slide22.xml" Type="http://schemas.openxmlformats.org/officeDocument/2006/relationships/slide"/><Relationship Id="rId27" Target="slides/slide23.xml" Type="http://schemas.openxmlformats.org/officeDocument/2006/relationships/slide"/><Relationship Id="rId28" Target="slides/slide24.xml" Type="http://schemas.openxmlformats.org/officeDocument/2006/relationships/slide"/><Relationship Id="rId29" Target="slides/slide25.xml" Type="http://schemas.openxmlformats.org/officeDocument/2006/relationships/slide"/><Relationship Id="rId3" Target="notesMasters/notesMaster1.xml" Type="http://schemas.openxmlformats.org/officeDocument/2006/relationships/notesMaster"/><Relationship Id="rId30" Target="slides/slide26.xml" Type="http://schemas.openxmlformats.org/officeDocument/2006/relationships/slide"/><Relationship Id="rId31" Target="slides/slide27.xml" Type="http://schemas.openxmlformats.org/officeDocument/2006/relationships/slide"/><Relationship Id="rId32" Target="slides/slide28.xml" Type="http://schemas.openxmlformats.org/officeDocument/2006/relationships/slide"/><Relationship Id="rId33" Target="slides/slide29.xml" Type="http://schemas.openxmlformats.org/officeDocument/2006/relationships/slide"/><Relationship Id="rId34" Target="slides/slide30.xml" Type="http://schemas.openxmlformats.org/officeDocument/2006/relationships/slide"/><Relationship Id="rId35" Target="slides/slide31.xml" Type="http://schemas.openxmlformats.org/officeDocument/2006/relationships/slide"/><Relationship Id="rId36" Target="slides/slide32.xml" Type="http://schemas.openxmlformats.org/officeDocument/2006/relationships/slide"/><Relationship Id="rId37" Target="slides/slide33.xml" Type="http://schemas.openxmlformats.org/officeDocument/2006/relationships/slide"/><Relationship Id="rId38" Target="slides/slide34.xml" Type="http://schemas.openxmlformats.org/officeDocument/2006/relationships/slide"/><Relationship Id="rId39" Target="slides/slide35.xml" Type="http://schemas.openxmlformats.org/officeDocument/2006/relationships/slide"/><Relationship Id="rId4" Target="handoutMasters/handoutMaster1.xml" Type="http://schemas.openxmlformats.org/officeDocument/2006/relationships/handoutMaster"/><Relationship Id="rId40" Target="slides/slide36.xml" Type="http://schemas.openxmlformats.org/officeDocument/2006/relationships/slide"/><Relationship Id="rId41" Target="tags/tag15.xml" Type="http://schemas.openxmlformats.org/officeDocument/2006/relationships/tags"/><Relationship Id="rId42" Target="presProps.xml" Type="http://schemas.openxmlformats.org/officeDocument/2006/relationships/presProps"/><Relationship Id="rId43" Target="viewProps.xml" Type="http://schemas.openxmlformats.org/officeDocument/2006/relationships/viewProps"/><Relationship Id="rId44" Target="theme/theme1.xml" Type="http://schemas.openxmlformats.org/officeDocument/2006/relationships/theme"/><Relationship Id="rId45" Target="tableStyles.xml" Type="http://schemas.openxmlformats.org/officeDocument/2006/relationships/tableStyles"/><Relationship Id="rId5" Target="slides/slide1.xml" Type="http://schemas.openxmlformats.org/officeDocument/2006/relationships/slide"/><Relationship Id="rId6" Target="slides/slide2.xml" Type="http://schemas.openxmlformats.org/officeDocument/2006/relationships/slide"/><Relationship Id="rId7" Target="slides/slide3.xml" Type="http://schemas.openxmlformats.org/officeDocument/2006/relationships/slide"/><Relationship Id="rId8" Target="slides/slide4.xml" Type="http://schemas.openxmlformats.org/officeDocument/2006/relationships/slide"/><Relationship Id="rId9" Target="slides/slide5.xml" Type="http://schemas.openxmlformats.org/officeDocument/2006/relationships/slide"/></Relationships>
</file>

<file path=ppt/handoutMasters/_rels/handoutMaster1.xml.rels><?xml version="1.0" encoding="UTF-8" standalone="yes"?><Relationships xmlns="http://schemas.openxmlformats.org/package/2006/relationships"><Relationship Id="rId1" Target="../theme/theme4.xml" Type="http://schemas.openxmlformats.org/officeDocument/2006/relationships/theme"/></Relationships>
</file>

<file path=ppt/handoutMasters/handoutMaster1.xml><?xml version="1.0" encoding="utf-8"?>
<p:handoutMaster xmlns:a="http://schemas.openxmlformats.org/drawingml/2006/main" xmlns:r="http://schemas.openxmlformats.org/officeDocument/2006/relationships" xmlns:m="http://schemas.openxmlformats.org/officeDocument/2006/math" xmlns:w="http://schemas.openxmlformats.org/wordprocessingml/2006/main" xmlns:xml="http://www.w3.org/XML/1998/namespace"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bg>
      <p:bgRef idx="1001">
        <a:schemeClr val="bg1"/>
      </p:bgRef>
    </p:bg>
    <p:spTree>
      <p:nvGrpSpPr>
        <p:cNvPr id="1" name=""/>
        <p:cNvGrpSpPr/>
        <p:nvPr/>
      </p:nvGrpSpPr>
      <p:grpSpPr>
        <a:xfrm>
          <a:off x="0" y="0"/>
          <a: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0F9B84EA-7D68-4D60-9CB1-D50884785D1C}" type="datetimeFigureOut">
              <a:rPr lang="zh-CN" altLang="en-US" smtClean="0"/>
              <a:t>2018/5/27</a:t>
            </a:fld>
            <a:endParaRPr lang="zh-CN" altLang="en-US"/>
          </a:p>
        </p:txBody>
      </p:sp>
      <p:sp>
        <p:nvSpPr>
          <p:cNvPr id="4" name="页脚占位符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5" name="灯片编号占位符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8D4E0FC9-F1F8-4FAE-9988-3BA365CFD46F}" type="slidenum">
              <a:rPr lang="zh-CN" altLang="en-US" smtClean="0"/>
              <a:t>‹#›</a:t>
            </a:fld>
            <a:endParaRPr lang="zh-CN" altLang="en-US"/>
          </a:p>
        </p:txBody>
      </p:sp>
    </p:spTree>
    <p:extLst>
      <p:ext uri="{BB962C8B-B14F-4D97-AF65-F5344CB8AC3E}">
        <p14:creationId xmlns:p14="http://schemas.microsoft.com/office/powerpoint/2010/main" val="213923884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Relationships xmlns="http://schemas.openxmlformats.org/package/2006/relationships"><Relationship Id="rId1" Target="../theme/theme3.xml" Type="http://schemas.openxmlformats.org/officeDocument/2006/relationships/theme"/></Relationships>
</file>

<file path=ppt/notesMasters/notesMaster1.xml><?xml version="1.0" encoding="utf-8"?>
<p:notesMaster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bg>
      <p:bgRef idx="1001">
        <a:schemeClr val="bg1"/>
      </p:bgRef>
    </p:bg>
    <p:spTree>
      <p:nvGrpSpPr>
        <p:cNvPr id="1" name=""/>
        <p:cNvGrpSpPr/>
        <p:nvPr/>
      </p:nvGrpSpPr>
      <p:grpSpPr>
        <a:xfrm>
          <a:off x="0" y="0"/>
          <a: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262AE03-6EE8-41FD-8A37-86C6BC5E264F}" type="datetimeFigureOut">
              <a:rPr lang="zh-CN" altLang="en-US" smtClean="0"/>
              <a:t>2018/5/27</a:t>
            </a:fld>
            <a:endParaRPr lang="zh-CN" altLang="en-US"/>
          </a:p>
        </p:txBody>
      </p:sp>
      <p:sp>
        <p:nvSpPr>
          <p:cNvPr id="4" name="幻灯片图像占位符 3"/>
          <p:cNvSpPr>
            <a:spLocks noGrp="1" noRot="1" noChangeAspect="1"/>
          </p:cNvSpPr>
          <p:nvPr>
            <p:ph type="sldImg" idx="2"/>
          </p:nvPr>
        </p:nvSpPr>
        <p:spPr>
          <a:xfrm>
            <a:off x="381000" y="685800"/>
            <a:ext cx="6096000" cy="3429000"/>
          </a:xfrm>
          <a:prstGeom prst="rect">
            <a:avLst/>
          </a:prstGeom>
          <a:noFill/>
          <a:ln w="12700">
            <a:solidFill>
              <a:prstClr val="black"/>
            </a:solidFill>
          </a:ln>
        </p:spPr>
      </p:sp>
      <p:sp>
        <p:nvSpPr>
          <p:cNvPr id="5" name="备注占位符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E21FD59-C920-460C-B1C9-0346C59420B0}" type="slidenum">
              <a:rPr lang="zh-CN" altLang="en-US" smtClean="0"/>
              <a:t>‹#›</a:t>
            </a:fld>
            <a:endParaRPr lang="zh-CN" altLang="en-US"/>
          </a:p>
        </p:txBody>
      </p:sp>
    </p:spTree>
    <p:extLst>
      <p:ext uri="{BB962C8B-B14F-4D97-AF65-F5344CB8AC3E}">
        <p14:creationId val="2499025881"/>
      </p:ext>
    </p:extLst>
  </p:cSld>
  <p:clrMap bg1="lt1" tx1="dk1" bg2="lt2" tx2="dk2" accent1="accent1" accent2="accent2" accent3="accent3" accent4="accent4" accent5="accent5" accent6="accent6" hlink="hlink" folHlink="folHlink"/>
  <p:notesStyle>
    <a:lvl1pPr marL="0" algn="l" defTabSz="1219200" rtl="0" eaLnBrk="1" latinLnBrk="0" hangingPunct="1">
      <a:defRPr sz="1600" kern="1200">
        <a:solidFill>
          <a:schemeClr val="tx1"/>
        </a:solidFill>
        <a:latin typeface="+mn-lt"/>
        <a:ea typeface="+mn-ea"/>
        <a:cs typeface="+mn-cs"/>
      </a:defRPr>
    </a:lvl1pPr>
    <a:lvl2pPr marL="609600" algn="l" defTabSz="1219200" rtl="0" eaLnBrk="1" latinLnBrk="0" hangingPunct="1">
      <a:defRPr sz="1600" kern="1200">
        <a:solidFill>
          <a:schemeClr val="tx1"/>
        </a:solidFill>
        <a:latin typeface="+mn-lt"/>
        <a:ea typeface="+mn-ea"/>
        <a:cs typeface="+mn-cs"/>
      </a:defRPr>
    </a:lvl2pPr>
    <a:lvl3pPr marL="1219835" algn="l" defTabSz="1219200" rtl="0" eaLnBrk="1" latinLnBrk="0" hangingPunct="1">
      <a:defRPr sz="1600" kern="1200">
        <a:solidFill>
          <a:schemeClr val="tx1"/>
        </a:solidFill>
        <a:latin typeface="+mn-lt"/>
        <a:ea typeface="+mn-ea"/>
        <a:cs typeface="+mn-cs"/>
      </a:defRPr>
    </a:lvl3pPr>
    <a:lvl4pPr marL="1829435" algn="l" defTabSz="1219200" rtl="0" eaLnBrk="1" latinLnBrk="0" hangingPunct="1">
      <a:defRPr sz="1600" kern="1200">
        <a:solidFill>
          <a:schemeClr val="tx1"/>
        </a:solidFill>
        <a:latin typeface="+mn-lt"/>
        <a:ea typeface="+mn-ea"/>
        <a:cs typeface="+mn-cs"/>
      </a:defRPr>
    </a:lvl4pPr>
    <a:lvl5pPr marL="2439035" algn="l" defTabSz="1219200" rtl="0" eaLnBrk="1" latinLnBrk="0" hangingPunct="1">
      <a:defRPr sz="1600" kern="1200">
        <a:solidFill>
          <a:schemeClr val="tx1"/>
        </a:solidFill>
        <a:latin typeface="+mn-lt"/>
        <a:ea typeface="+mn-ea"/>
        <a:cs typeface="+mn-cs"/>
      </a:defRPr>
    </a:lvl5pPr>
    <a:lvl6pPr marL="3049270" algn="l" defTabSz="1219200" rtl="0" eaLnBrk="1" latinLnBrk="0" hangingPunct="1">
      <a:defRPr sz="1600" kern="1200">
        <a:solidFill>
          <a:schemeClr val="tx1"/>
        </a:solidFill>
        <a:latin typeface="+mn-lt"/>
        <a:ea typeface="+mn-ea"/>
        <a:cs typeface="+mn-cs"/>
      </a:defRPr>
    </a:lvl6pPr>
    <a:lvl7pPr marL="3658870" algn="l" defTabSz="1219200" rtl="0" eaLnBrk="1" latinLnBrk="0" hangingPunct="1">
      <a:defRPr sz="1600" kern="1200">
        <a:solidFill>
          <a:schemeClr val="tx1"/>
        </a:solidFill>
        <a:latin typeface="+mn-lt"/>
        <a:ea typeface="+mn-ea"/>
        <a:cs typeface="+mn-cs"/>
      </a:defRPr>
    </a:lvl7pPr>
    <a:lvl8pPr marL="4268470" algn="l" defTabSz="1219200" rtl="0" eaLnBrk="1" latinLnBrk="0" hangingPunct="1">
      <a:defRPr sz="1600" kern="1200">
        <a:solidFill>
          <a:schemeClr val="tx1"/>
        </a:solidFill>
        <a:latin typeface="+mn-lt"/>
        <a:ea typeface="+mn-ea"/>
        <a:cs typeface="+mn-cs"/>
      </a:defRPr>
    </a:lvl8pPr>
    <a:lvl9pPr marL="4878705" algn="l" defTabSz="1219200" rtl="0" eaLnBrk="1" latinLnBrk="0" hangingPunct="1">
      <a:defRPr sz="1600" kern="1200">
        <a:solidFill>
          <a:schemeClr val="tx1"/>
        </a:solidFill>
        <a:latin typeface="+mn-lt"/>
        <a:ea typeface="+mn-ea"/>
        <a:cs typeface="+mn-cs"/>
      </a:defRPr>
    </a:lvl9pPr>
  </p:notesStyle>
</p:notesMaster>
</file>

<file path=ppt/notesSlides/_rels/notesSlide1.xml.rels><?xml version="1.0" encoding="UTF-8" standalone="yes"?><Relationships xmlns="http://schemas.openxmlformats.org/package/2006/relationships"><Relationship Id="rId1" Target="../slides/slide1.xml" Type="http://schemas.openxmlformats.org/officeDocument/2006/relationships/slide"/><Relationship Id="rId2" Target="../notesMasters/notesMaster1.xml" Type="http://schemas.openxmlformats.org/officeDocument/2006/relationships/notesMaster"/></Relationships>
</file>

<file path=ppt/notesSlides/_rels/notesSlide10.xml.rels><?xml version="1.0" encoding="UTF-8" standalone="yes"?><Relationships xmlns="http://schemas.openxmlformats.org/package/2006/relationships"><Relationship Id="rId1" Target="../slides/slide10.xml" Type="http://schemas.openxmlformats.org/officeDocument/2006/relationships/slide"/><Relationship Id="rId2" Target="../notesMasters/notesMaster1.xml" Type="http://schemas.openxmlformats.org/officeDocument/2006/relationships/notesMaster"/></Relationships>
</file>

<file path=ppt/notesSlides/_rels/notesSlide11.xml.rels><?xml version="1.0" encoding="UTF-8" standalone="yes"?><Relationships xmlns="http://schemas.openxmlformats.org/package/2006/relationships"><Relationship Id="rId1" Target="../slides/slide11.xml" Type="http://schemas.openxmlformats.org/officeDocument/2006/relationships/slide"/><Relationship Id="rId2" Target="../notesMasters/notesMaster1.xml" Type="http://schemas.openxmlformats.org/officeDocument/2006/relationships/notesMaster"/></Relationships>
</file>

<file path=ppt/notesSlides/_rels/notesSlide12.xml.rels><?xml version="1.0" encoding="UTF-8" standalone="yes"?><Relationships xmlns="http://schemas.openxmlformats.org/package/2006/relationships"><Relationship Id="rId1" Target="../slides/slide12.xml" Type="http://schemas.openxmlformats.org/officeDocument/2006/relationships/slide"/><Relationship Id="rId2" Target="../notesMasters/notesMaster1.xml" Type="http://schemas.openxmlformats.org/officeDocument/2006/relationships/notesMaster"/></Relationships>
</file>

<file path=ppt/notesSlides/_rels/notesSlide13.xml.rels><?xml version="1.0" encoding="UTF-8" standalone="yes"?><Relationships xmlns="http://schemas.openxmlformats.org/package/2006/relationships"><Relationship Id="rId1" Target="../slides/slide13.xml" Type="http://schemas.openxmlformats.org/officeDocument/2006/relationships/slide"/><Relationship Id="rId2" Target="../notesMasters/notesMaster1.xml" Type="http://schemas.openxmlformats.org/officeDocument/2006/relationships/notesMaster"/></Relationships>
</file>

<file path=ppt/notesSlides/_rels/notesSlide14.xml.rels><?xml version="1.0" encoding="UTF-8" standalone="yes"?><Relationships xmlns="http://schemas.openxmlformats.org/package/2006/relationships"><Relationship Id="rId1" Target="../slides/slide14.xml" Type="http://schemas.openxmlformats.org/officeDocument/2006/relationships/slide"/><Relationship Id="rId2" Target="../notesMasters/notesMaster1.xml" Type="http://schemas.openxmlformats.org/officeDocument/2006/relationships/notesMaster"/></Relationships>
</file>

<file path=ppt/notesSlides/_rels/notesSlide15.xml.rels><?xml version="1.0" encoding="UTF-8" standalone="yes"?><Relationships xmlns="http://schemas.openxmlformats.org/package/2006/relationships"><Relationship Id="rId1" Target="../slides/slide15.xml" Type="http://schemas.openxmlformats.org/officeDocument/2006/relationships/slide"/><Relationship Id="rId2" Target="../notesMasters/notesMaster1.xml" Type="http://schemas.openxmlformats.org/officeDocument/2006/relationships/notesMaster"/></Relationships>
</file>

<file path=ppt/notesSlides/_rels/notesSlide16.xml.rels><?xml version="1.0" encoding="UTF-8" standalone="yes"?><Relationships xmlns="http://schemas.openxmlformats.org/package/2006/relationships"><Relationship Id="rId1" Target="../slides/slide16.xml" Type="http://schemas.openxmlformats.org/officeDocument/2006/relationships/slide"/><Relationship Id="rId2" Target="../notesMasters/notesMaster1.xml" Type="http://schemas.openxmlformats.org/officeDocument/2006/relationships/notesMaster"/></Relationships>
</file>

<file path=ppt/notesSlides/_rels/notesSlide17.xml.rels><?xml version="1.0" encoding="UTF-8" standalone="yes"?><Relationships xmlns="http://schemas.openxmlformats.org/package/2006/relationships"><Relationship Id="rId1" Target="../slides/slide17.xml" Type="http://schemas.openxmlformats.org/officeDocument/2006/relationships/slide"/><Relationship Id="rId2" Target="../notesMasters/notesMaster1.xml" Type="http://schemas.openxmlformats.org/officeDocument/2006/relationships/notesMaster"/></Relationships>
</file>

<file path=ppt/notesSlides/_rels/notesSlide18.xml.rels><?xml version="1.0" encoding="UTF-8" standalone="yes"?><Relationships xmlns="http://schemas.openxmlformats.org/package/2006/relationships"><Relationship Id="rId1" Target="../slides/slide18.xml" Type="http://schemas.openxmlformats.org/officeDocument/2006/relationships/slide"/><Relationship Id="rId2" Target="../notesMasters/notesMaster1.xml" Type="http://schemas.openxmlformats.org/officeDocument/2006/relationships/notesMaster"/></Relationships>
</file>

<file path=ppt/notesSlides/_rels/notesSlide19.xml.rels><?xml version="1.0" encoding="UTF-8" standalone="yes"?><Relationships xmlns="http://schemas.openxmlformats.org/package/2006/relationships"><Relationship Id="rId1" Target="../slides/slide19.xml" Type="http://schemas.openxmlformats.org/officeDocument/2006/relationships/slide"/><Relationship Id="rId2" Target="../notesMasters/notesMaster1.xml" Type="http://schemas.openxmlformats.org/officeDocument/2006/relationships/notesMaster"/></Relationships>
</file>

<file path=ppt/notesSlides/_rels/notesSlide2.xml.rels><?xml version="1.0" encoding="UTF-8" standalone="yes"?><Relationships xmlns="http://schemas.openxmlformats.org/package/2006/relationships"><Relationship Id="rId1" Target="../slides/slide2.xml" Type="http://schemas.openxmlformats.org/officeDocument/2006/relationships/slide"/><Relationship Id="rId2" Target="../notesMasters/notesMaster1.xml" Type="http://schemas.openxmlformats.org/officeDocument/2006/relationships/notesMaster"/></Relationships>
</file>

<file path=ppt/notesSlides/_rels/notesSlide20.xml.rels><?xml version="1.0" encoding="UTF-8" standalone="yes"?><Relationships xmlns="http://schemas.openxmlformats.org/package/2006/relationships"><Relationship Id="rId1" Target="../slides/slide20.xml" Type="http://schemas.openxmlformats.org/officeDocument/2006/relationships/slide"/><Relationship Id="rId2" Target="../notesMasters/notesMaster1.xml" Type="http://schemas.openxmlformats.org/officeDocument/2006/relationships/notesMaster"/></Relationships>
</file>

<file path=ppt/notesSlides/_rels/notesSlide21.xml.rels><?xml version="1.0" encoding="UTF-8" standalone="yes"?><Relationships xmlns="http://schemas.openxmlformats.org/package/2006/relationships"><Relationship Id="rId1" Target="../slides/slide21.xml" Type="http://schemas.openxmlformats.org/officeDocument/2006/relationships/slide"/><Relationship Id="rId2" Target="../notesMasters/notesMaster1.xml" Type="http://schemas.openxmlformats.org/officeDocument/2006/relationships/notesMaster"/></Relationships>
</file>

<file path=ppt/notesSlides/_rels/notesSlide22.xml.rels><?xml version="1.0" encoding="UTF-8" standalone="yes"?><Relationships xmlns="http://schemas.openxmlformats.org/package/2006/relationships"><Relationship Id="rId1" Target="../slides/slide22.xml" Type="http://schemas.openxmlformats.org/officeDocument/2006/relationships/slide"/><Relationship Id="rId2" Target="../notesMasters/notesMaster1.xml" Type="http://schemas.openxmlformats.org/officeDocument/2006/relationships/notesMaster"/></Relationships>
</file>

<file path=ppt/notesSlides/_rels/notesSlide23.xml.rels><?xml version="1.0" encoding="UTF-8" standalone="yes"?><Relationships xmlns="http://schemas.openxmlformats.org/package/2006/relationships"><Relationship Id="rId1" Target="../slides/slide23.xml" Type="http://schemas.openxmlformats.org/officeDocument/2006/relationships/slide"/><Relationship Id="rId2" Target="../notesMasters/notesMaster1.xml" Type="http://schemas.openxmlformats.org/officeDocument/2006/relationships/notesMaster"/></Relationships>
</file>

<file path=ppt/notesSlides/_rels/notesSlide24.xml.rels><?xml version="1.0" encoding="UTF-8" standalone="yes"?><Relationships xmlns="http://schemas.openxmlformats.org/package/2006/relationships"><Relationship Id="rId1" Target="../slides/slide24.xml" Type="http://schemas.openxmlformats.org/officeDocument/2006/relationships/slide"/><Relationship Id="rId2" Target="../notesMasters/notesMaster1.xml" Type="http://schemas.openxmlformats.org/officeDocument/2006/relationships/notesMaster"/></Relationships>
</file>

<file path=ppt/notesSlides/_rels/notesSlide25.xml.rels><?xml version="1.0" encoding="UTF-8" standalone="yes"?><Relationships xmlns="http://schemas.openxmlformats.org/package/2006/relationships"><Relationship Id="rId1" Target="../slides/slide25.xml" Type="http://schemas.openxmlformats.org/officeDocument/2006/relationships/slide"/><Relationship Id="rId2" Target="../notesMasters/notesMaster1.xml" Type="http://schemas.openxmlformats.org/officeDocument/2006/relationships/notesMaster"/></Relationships>
</file>

<file path=ppt/notesSlides/_rels/notesSlide26.xml.rels><?xml version="1.0" encoding="UTF-8" standalone="yes"?><Relationships xmlns="http://schemas.openxmlformats.org/package/2006/relationships"><Relationship Id="rId1" Target="../slides/slide26.xml" Type="http://schemas.openxmlformats.org/officeDocument/2006/relationships/slide"/><Relationship Id="rId2" Target="../notesMasters/notesMaster1.xml" Type="http://schemas.openxmlformats.org/officeDocument/2006/relationships/notesMaster"/></Relationships>
</file>

<file path=ppt/notesSlides/_rels/notesSlide27.xml.rels><?xml version="1.0" encoding="UTF-8" standalone="yes"?><Relationships xmlns="http://schemas.openxmlformats.org/package/2006/relationships"><Relationship Id="rId1" Target="../slides/slide27.xml" Type="http://schemas.openxmlformats.org/officeDocument/2006/relationships/slide"/><Relationship Id="rId2" Target="../notesMasters/notesMaster1.xml" Type="http://schemas.openxmlformats.org/officeDocument/2006/relationships/notesMaster"/></Relationships>
</file>

<file path=ppt/notesSlides/_rels/notesSlide28.xml.rels><?xml version="1.0" encoding="UTF-8" standalone="yes"?><Relationships xmlns="http://schemas.openxmlformats.org/package/2006/relationships"><Relationship Id="rId1" Target="../slides/slide28.xml" Type="http://schemas.openxmlformats.org/officeDocument/2006/relationships/slide"/><Relationship Id="rId2" Target="../notesMasters/notesMaster1.xml" Type="http://schemas.openxmlformats.org/officeDocument/2006/relationships/notesMaster"/></Relationships>
</file>

<file path=ppt/notesSlides/_rels/notesSlide29.xml.rels><?xml version="1.0" encoding="UTF-8" standalone="yes"?><Relationships xmlns="http://schemas.openxmlformats.org/package/2006/relationships"><Relationship Id="rId1" Target="../slides/slide29.xml" Type="http://schemas.openxmlformats.org/officeDocument/2006/relationships/slide"/><Relationship Id="rId2" Target="../notesMasters/notesMaster1.xml" Type="http://schemas.openxmlformats.org/officeDocument/2006/relationships/notesMaster"/></Relationships>
</file>

<file path=ppt/notesSlides/_rels/notesSlide3.xml.rels><?xml version="1.0" encoding="UTF-8" standalone="yes"?><Relationships xmlns="http://schemas.openxmlformats.org/package/2006/relationships"><Relationship Id="rId1" Target="../slides/slide3.xml" Type="http://schemas.openxmlformats.org/officeDocument/2006/relationships/slide"/><Relationship Id="rId2" Target="../notesMasters/notesMaster1.xml" Type="http://schemas.openxmlformats.org/officeDocument/2006/relationships/notesMaster"/></Relationships>
</file>

<file path=ppt/notesSlides/_rels/notesSlide30.xml.rels><?xml version="1.0" encoding="UTF-8" standalone="yes"?><Relationships xmlns="http://schemas.openxmlformats.org/package/2006/relationships"><Relationship Id="rId1" Target="../slides/slide30.xml" Type="http://schemas.openxmlformats.org/officeDocument/2006/relationships/slide"/><Relationship Id="rId2" Target="../notesMasters/notesMaster1.xml" Type="http://schemas.openxmlformats.org/officeDocument/2006/relationships/notesMaster"/></Relationships>
</file>

<file path=ppt/notesSlides/_rels/notesSlide31.xml.rels><?xml version="1.0" encoding="UTF-8" standalone="yes"?><Relationships xmlns="http://schemas.openxmlformats.org/package/2006/relationships"><Relationship Id="rId1" Target="../slides/slide31.xml" Type="http://schemas.openxmlformats.org/officeDocument/2006/relationships/slide"/><Relationship Id="rId2" Target="../notesMasters/notesMaster1.xml" Type="http://schemas.openxmlformats.org/officeDocument/2006/relationships/notesMaster"/></Relationships>
</file>

<file path=ppt/notesSlides/_rels/notesSlide32.xml.rels><?xml version="1.0" encoding="UTF-8" standalone="yes"?><Relationships xmlns="http://schemas.openxmlformats.org/package/2006/relationships"><Relationship Id="rId1" Target="../slides/slide32.xml" Type="http://schemas.openxmlformats.org/officeDocument/2006/relationships/slide"/><Relationship Id="rId2" Target="../notesMasters/notesMaster1.xml" Type="http://schemas.openxmlformats.org/officeDocument/2006/relationships/notesMaster"/></Relationships>
</file>

<file path=ppt/notesSlides/_rels/notesSlide33.xml.rels><?xml version="1.0" encoding="UTF-8" standalone="yes"?><Relationships xmlns="http://schemas.openxmlformats.org/package/2006/relationships"><Relationship Id="rId1" Target="../slides/slide33.xml" Type="http://schemas.openxmlformats.org/officeDocument/2006/relationships/slide"/><Relationship Id="rId2" Target="../notesMasters/notesMaster1.xml" Type="http://schemas.openxmlformats.org/officeDocument/2006/relationships/notesMaster"/></Relationships>
</file>

<file path=ppt/notesSlides/_rels/notesSlide34.xml.rels><?xml version="1.0" encoding="UTF-8" standalone="yes"?><Relationships xmlns="http://schemas.openxmlformats.org/package/2006/relationships"><Relationship Id="rId1" Target="../slides/slide34.xml" Type="http://schemas.openxmlformats.org/officeDocument/2006/relationships/slide"/><Relationship Id="rId2" Target="../notesMasters/notesMaster1.xml" Type="http://schemas.openxmlformats.org/officeDocument/2006/relationships/notesMaster"/></Relationships>
</file>

<file path=ppt/notesSlides/_rels/notesSlide35.xml.rels><?xml version="1.0" encoding="UTF-8" standalone="yes"?><Relationships xmlns="http://schemas.openxmlformats.org/package/2006/relationships"><Relationship Id="rId1" Target="../slides/slide35.xml" Type="http://schemas.openxmlformats.org/officeDocument/2006/relationships/slide"/><Relationship Id="rId2" Target="../notesMasters/notesMaster1.xml" Type="http://schemas.openxmlformats.org/officeDocument/2006/relationships/notesMaster"/></Relationships>
</file>

<file path=ppt/notesSlides/_rels/notesSlide36.xml.rels><?xml version="1.0" encoding="UTF-8" standalone="yes"?><Relationships xmlns="http://schemas.openxmlformats.org/package/2006/relationships"><Relationship Id="rId1" Target="../slides/slide36.xml" Type="http://schemas.openxmlformats.org/officeDocument/2006/relationships/slide"/><Relationship Id="rId2" Target="../notesMasters/notesMaster1.xml" Type="http://schemas.openxmlformats.org/officeDocument/2006/relationships/notesMaster"/></Relationships>
</file>

<file path=ppt/notesSlides/_rels/notesSlide4.xml.rels><?xml version="1.0" encoding="UTF-8" standalone="yes"?><Relationships xmlns="http://schemas.openxmlformats.org/package/2006/relationships"><Relationship Id="rId1" Target="../slides/slide4.xml" Type="http://schemas.openxmlformats.org/officeDocument/2006/relationships/slide"/><Relationship Id="rId2" Target="../notesMasters/notesMaster1.xml" Type="http://schemas.openxmlformats.org/officeDocument/2006/relationships/notesMaster"/></Relationships>
</file>

<file path=ppt/notesSlides/_rels/notesSlide5.xml.rels><?xml version="1.0" encoding="UTF-8" standalone="yes"?><Relationships xmlns="http://schemas.openxmlformats.org/package/2006/relationships"><Relationship Id="rId1" Target="../slides/slide5.xml" Type="http://schemas.openxmlformats.org/officeDocument/2006/relationships/slide"/><Relationship Id="rId2" Target="../notesMasters/notesMaster1.xml" Type="http://schemas.openxmlformats.org/officeDocument/2006/relationships/notesMaster"/></Relationships>
</file>

<file path=ppt/notesSlides/_rels/notesSlide6.xml.rels><?xml version="1.0" encoding="UTF-8" standalone="yes"?><Relationships xmlns="http://schemas.openxmlformats.org/package/2006/relationships"><Relationship Id="rId1" Target="../slides/slide6.xml" Type="http://schemas.openxmlformats.org/officeDocument/2006/relationships/slide"/><Relationship Id="rId2" Target="../notesMasters/notesMaster1.xml" Type="http://schemas.openxmlformats.org/officeDocument/2006/relationships/notesMaster"/></Relationships>
</file>

<file path=ppt/notesSlides/_rels/notesSlide7.xml.rels><?xml version="1.0" encoding="UTF-8" standalone="yes"?><Relationships xmlns="http://schemas.openxmlformats.org/package/2006/relationships"><Relationship Id="rId1" Target="../slides/slide7.xml" Type="http://schemas.openxmlformats.org/officeDocument/2006/relationships/slide"/><Relationship Id="rId2" Target="../notesMasters/notesMaster1.xml" Type="http://schemas.openxmlformats.org/officeDocument/2006/relationships/notesMaster"/></Relationships>
</file>

<file path=ppt/notesSlides/_rels/notesSlide8.xml.rels><?xml version="1.0" encoding="UTF-8" standalone="yes"?><Relationships xmlns="http://schemas.openxmlformats.org/package/2006/relationships"><Relationship Id="rId1" Target="../slides/slide8.xml" Type="http://schemas.openxmlformats.org/officeDocument/2006/relationships/slide"/><Relationship Id="rId2" Target="../notesMasters/notesMaster1.xml" Type="http://schemas.openxmlformats.org/officeDocument/2006/relationships/notesMaster"/></Relationships>
</file>

<file path=ppt/notesSlides/_rels/notesSlide9.xml.rels><?xml version="1.0" encoding="UTF-8" standalone="yes"?><Relationships xmlns="http://schemas.openxmlformats.org/package/2006/relationships"><Relationship Id="rId1" Target="../slides/slide9.xml" Type="http://schemas.openxmlformats.org/officeDocument/2006/relationships/slide"/><Relationship Id="rId2" Target="../notesMasters/notesMaster1.xml" Type="http://schemas.openxmlformats.org/officeDocument/2006/relationships/notesMaster"/></Relationships>
</file>

<file path=ppt/notesSlides/notesSlide1.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3574118572"/>
      </p:ext>
    </p:extLst>
  </p:cSld>
  <p:clrMapOvr>
    <a:masterClrMapping/>
  </p:clrMapOvr>
</p:notes>
</file>

<file path=ppt/notesSlides/notesSlide10.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696634633"/>
      </p:ext>
    </p:extLst>
  </p:cSld>
  <p:clrMapOvr>
    <a:masterClrMapping/>
  </p:clrMapOvr>
</p:notes>
</file>

<file path=ppt/notesSlides/notesSlide11.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405694638"/>
      </p:ext>
    </p:extLst>
  </p:cSld>
  <p:clrMapOvr>
    <a:masterClrMapping/>
  </p:clrMapOvr>
</p:notes>
</file>

<file path=ppt/notesSlides/notesSlide12.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4068298980"/>
      </p:ext>
    </p:extLst>
  </p:cSld>
  <p:clrMapOvr>
    <a:masterClrMapping/>
  </p:clrMapOvr>
</p:notes>
</file>

<file path=ppt/notesSlides/notesSlide13.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2770225843"/>
      </p:ext>
    </p:extLst>
  </p:cSld>
  <p:clrMapOvr>
    <a:masterClrMapping/>
  </p:clrMapOvr>
</p:notes>
</file>

<file path=ppt/notesSlides/notesSlide14.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4178435703"/>
      </p:ext>
    </p:extLst>
  </p:cSld>
  <p:clrMapOvr>
    <a:masterClrMapping/>
  </p:clrMapOvr>
</p:notes>
</file>

<file path=ppt/notesSlides/notesSlide15.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985322112"/>
      </p:ext>
    </p:extLst>
  </p:cSld>
  <p:clrMapOvr>
    <a:masterClrMapping/>
  </p:clrMapOvr>
</p:notes>
</file>

<file path=ppt/notesSlides/notesSlide16.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2305366623"/>
      </p:ext>
    </p:extLst>
  </p:cSld>
  <p:clrMapOvr>
    <a:masterClrMapping/>
  </p:clrMapOvr>
</p:notes>
</file>

<file path=ppt/notesSlides/notesSlide17.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1825162291"/>
      </p:ext>
    </p:extLst>
  </p:cSld>
  <p:clrMapOvr>
    <a:masterClrMapping/>
  </p:clrMapOvr>
</p:notes>
</file>

<file path=ppt/notesSlides/notesSlide18.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3274955408"/>
      </p:ext>
    </p:extLst>
  </p:cSld>
  <p:clrMapOvr>
    <a:masterClrMapping/>
  </p:clrMapOvr>
</p:notes>
</file>

<file path=ppt/notesSlides/notesSlide19.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1019987513"/>
      </p:ext>
    </p:extLst>
  </p:cSld>
  <p:clrMapOvr>
    <a:masterClrMapping/>
  </p:clrMapOvr>
</p:notes>
</file>

<file path=ppt/notesSlides/notesSlide2.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1935233519"/>
      </p:ext>
    </p:extLst>
  </p:cSld>
  <p:clrMapOvr>
    <a:masterClrMapping/>
  </p:clrMapOvr>
</p:notes>
</file>

<file path=ppt/notesSlides/notesSlide20.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1122319314"/>
      </p:ext>
    </p:extLst>
  </p:cSld>
  <p:clrMapOvr>
    <a:masterClrMapping/>
  </p:clrMapOvr>
</p:notes>
</file>

<file path=ppt/notesSlides/notesSlide21.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1488703445"/>
      </p:ext>
    </p:extLst>
  </p:cSld>
  <p:clrMapOvr>
    <a:masterClrMapping/>
  </p:clrMapOvr>
</p:notes>
</file>

<file path=ppt/notesSlides/notesSlide22.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2815129160"/>
      </p:ext>
    </p:extLst>
  </p:cSld>
  <p:clrMapOvr>
    <a:masterClrMapping/>
  </p:clrMapOvr>
</p:notes>
</file>

<file path=ppt/notesSlides/notesSlide23.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349266540"/>
      </p:ext>
    </p:extLst>
  </p:cSld>
  <p:clrMapOvr>
    <a:masterClrMapping/>
  </p:clrMapOvr>
</p:notes>
</file>

<file path=ppt/notesSlides/notesSlide24.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1696002828"/>
      </p:ext>
    </p:extLst>
  </p:cSld>
  <p:clrMapOvr>
    <a:masterClrMapping/>
  </p:clrMapOvr>
</p:notes>
</file>

<file path=ppt/notesSlides/notesSlide25.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130964939"/>
      </p:ext>
    </p:extLst>
  </p:cSld>
  <p:clrMapOvr>
    <a:masterClrMapping/>
  </p:clrMapOvr>
</p:notes>
</file>

<file path=ppt/notesSlides/notesSlide26.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1875003467"/>
      </p:ext>
    </p:extLst>
  </p:cSld>
  <p:clrMapOvr>
    <a:masterClrMapping/>
  </p:clrMapOvr>
</p:notes>
</file>

<file path=ppt/notesSlides/notesSlide27.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1120541644"/>
      </p:ext>
    </p:extLst>
  </p:cSld>
  <p:clrMapOvr>
    <a:masterClrMapping/>
  </p:clrMapOvr>
</p:notes>
</file>

<file path=ppt/notesSlides/notesSlide28.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809915519"/>
      </p:ext>
    </p:extLst>
  </p:cSld>
  <p:clrMapOvr>
    <a:masterClrMapping/>
  </p:clrMapOvr>
</p:notes>
</file>

<file path=ppt/notesSlides/notesSlide29.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3650766271"/>
      </p:ext>
    </p:extLst>
  </p:cSld>
  <p:clrMapOvr>
    <a:masterClrMapping/>
  </p:clrMapOvr>
</p:notes>
</file>

<file path=ppt/notesSlides/notesSlide3.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1466476660"/>
      </p:ext>
    </p:extLst>
  </p:cSld>
  <p:clrMapOvr>
    <a:masterClrMapping/>
  </p:clrMapOvr>
</p:notes>
</file>

<file path=ppt/notesSlides/notesSlide30.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222263568"/>
      </p:ext>
    </p:extLst>
  </p:cSld>
  <p:clrMapOvr>
    <a:masterClrMapping/>
  </p:clrMapOvr>
</p:notes>
</file>

<file path=ppt/notesSlides/notesSlide31.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3130167949"/>
      </p:ext>
    </p:extLst>
  </p:cSld>
  <p:clrMapOvr>
    <a:masterClrMapping/>
  </p:clrMapOvr>
</p:notes>
</file>

<file path=ppt/notesSlides/notesSlide32.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2087740308"/>
      </p:ext>
    </p:extLst>
  </p:cSld>
  <p:clrMapOvr>
    <a:masterClrMapping/>
  </p:clrMapOvr>
</p:notes>
</file>

<file path=ppt/notesSlides/notesSlide33.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1323006529"/>
      </p:ext>
    </p:extLst>
  </p:cSld>
  <p:clrMapOvr>
    <a:masterClrMapping/>
  </p:clrMapOvr>
</p:notes>
</file>

<file path=ppt/notesSlides/notesSlide34.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2021689396"/>
      </p:ext>
    </p:extLst>
  </p:cSld>
  <p:clrMapOvr>
    <a:masterClrMapping/>
  </p:clrMapOvr>
</p:notes>
</file>

<file path=ppt/notesSlides/notesSlide35.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1850114374"/>
      </p:ext>
    </p:extLst>
  </p:cSld>
  <p:clrMapOvr>
    <a:masterClrMapping/>
  </p:clrMapOvr>
</p:notes>
</file>

<file path=ppt/notesSlides/notesSlide36.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3606493300"/>
      </p:ext>
    </p:extLst>
  </p:cSld>
  <p:clrMapOvr>
    <a:masterClrMapping/>
  </p:clrMapOvr>
</p:notes>
</file>

<file path=ppt/notesSlides/notesSlide4.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2263344051"/>
      </p:ext>
    </p:extLst>
  </p:cSld>
  <p:clrMapOvr>
    <a:masterClrMapping/>
  </p:clrMapOvr>
</p:notes>
</file>

<file path=ppt/notesSlides/notesSlide5.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1147098231"/>
      </p:ext>
    </p:extLst>
  </p:cSld>
  <p:clrMapOvr>
    <a:masterClrMapping/>
  </p:clrMapOvr>
</p:notes>
</file>

<file path=ppt/notesSlides/notesSlide6.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2742052150"/>
      </p:ext>
    </p:extLst>
  </p:cSld>
  <p:clrMapOvr>
    <a:masterClrMapping/>
  </p:clrMapOvr>
</p:notes>
</file>

<file path=ppt/notesSlides/notesSlide7.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1762018725"/>
      </p:ext>
    </p:extLst>
  </p:cSld>
  <p:clrMapOvr>
    <a:masterClrMapping/>
  </p:clrMapOvr>
</p:notes>
</file>

<file path=ppt/notesSlides/notesSlide8.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459502730"/>
      </p:ext>
    </p:extLst>
  </p:cSld>
  <p:clrMapOvr>
    <a:masterClrMapping/>
  </p:clrMapOvr>
</p:notes>
</file>

<file path=ppt/notesSlides/notesSlide9.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1970554842"/>
      </p:ext>
    </p:extLst>
  </p:cSld>
  <p:clrMapOvr>
    <a:masterClrMapping/>
  </p:clrMapOvr>
</p:notes>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4.xml.rels><?xml version="1.0" encoding="UTF-8" standalone="yes"?><Relationships xmlns="http://schemas.openxmlformats.org/package/2006/relationships"><Relationship Id="rId1" Target="../media/image3.jpeg" Type="http://schemas.openxmlformats.org/officeDocument/2006/relationships/image"/><Relationship Id="rId2" Target="../slideMasters/slideMaster1.xml" Type="http://schemas.openxmlformats.org/officeDocument/2006/relationships/slideMaster"/></Relationships>
</file>

<file path=ppt/slideLayouts/_rels/slideLayout1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7.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8.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9.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0.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21.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22.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23.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24.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25.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26.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27.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media/image1.jpeg" Type="http://schemas.openxmlformats.org/officeDocument/2006/relationships/image"/><Relationship Id="rId2" Target="../slideMasters/slideMaster1.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media/image2.jpeg" Type="http://schemas.openxmlformats.org/officeDocument/2006/relationships/image"/><Relationship Id="rId2" Target="../slideMasters/slideMaster1.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标题幻灯片">
    <p:spTree>
      <p:nvGrpSpPr>
        <p:cNvPr id="1" name=""/>
        <p:cNvGrpSpPr/>
        <p:nvPr/>
      </p:nvGrpSpPr>
      <p:grpSpPr>
        <a:xfrm>
          <a:off x="0" y="0"/>
          <a:ext cx="0" cy="0"/>
        </a:xfrm>
      </p:grpSpPr>
    </p:spTree>
  </p:cSld>
  <p:clrMapOvr>
    <a:masterClrMapping/>
  </p:clrMapOvr>
  <p:transition spd="slow">
    <p:wipe/>
  </p:transition>
  <p:timing/>
</p:sldLayout>
</file>

<file path=ppt/slideLayouts/slideLayout10.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objTx" preserve="1">
  <p:cSld name="内容与标题">
    <p:spTree>
      <p:nvGrpSpPr>
        <p:cNvPr id="1" name=""/>
        <p:cNvGrpSpPr/>
        <p:nvPr/>
      </p:nvGrpSpPr>
      <p:grpSpPr>
        <a:xfrm>
          <a:off x="0" y="0"/>
          <a:ext cx="0" cy="0"/>
        </a:xfrm>
      </p:grpSpPr>
      <p:sp>
        <p:nvSpPr>
          <p:cNvPr id="2" name="标题 1"/>
          <p:cNvSpPr>
            <a:spLocks noGrp="1"/>
          </p:cNvSpPr>
          <p:nvPr>
            <p:ph type="title"/>
          </p:nvPr>
        </p:nvSpPr>
        <p:spPr>
          <a:xfrm>
            <a:off x="609920" y="273112"/>
            <a:ext cx="4013173" cy="1162320"/>
          </a:xfrm>
          <a:prstGeom prst="rect">
            <a:avLst/>
          </a:prstGeom>
        </p:spPr>
        <p:txBody>
          <a:bodyPr lIns="121963" tIns="60981" rIns="121963" bIns="60981" anchor="b"/>
          <a:lstStyle>
            <a:lvl1pPr algn="l">
              <a:defRPr sz="2700" b="1"/>
            </a:lvl1pPr>
          </a:lstStyle>
          <a:p>
            <a:r>
              <a:rPr lang="zh-CN" altLang="en-US"/>
              <a:t>单击此处编辑母版标题样式</a:t>
            </a:r>
          </a:p>
        </p:txBody>
      </p:sp>
      <p:sp>
        <p:nvSpPr>
          <p:cNvPr id="3" name="内容占位符 2"/>
          <p:cNvSpPr>
            <a:spLocks noGrp="1"/>
          </p:cNvSpPr>
          <p:nvPr>
            <p:ph idx="1"/>
          </p:nvPr>
        </p:nvSpPr>
        <p:spPr>
          <a:xfrm>
            <a:off x="4769216" y="273114"/>
            <a:ext cx="6819216" cy="5854469"/>
          </a:xfrm>
          <a:prstGeom prst="rect">
            <a:avLst/>
          </a:prstGeom>
        </p:spPr>
        <p:txBody>
          <a:bodyPr lIns="121963" tIns="60981" rIns="121963" bIns="60981"/>
          <a:lstStyle>
            <a:lvl1pPr>
              <a:defRPr sz="4300"/>
            </a:lvl1pPr>
            <a:lvl2pPr>
              <a:defRPr sz="3700"/>
            </a:lvl2pPr>
            <a:lvl3pPr>
              <a:defRPr sz="3200"/>
            </a:lvl3pPr>
            <a:lvl4pPr>
              <a:defRPr sz="2700"/>
            </a:lvl4pPr>
            <a:lvl5pPr>
              <a:defRPr sz="2700"/>
            </a:lvl5pPr>
            <a:lvl6pPr>
              <a:defRPr sz="2700"/>
            </a:lvl6pPr>
            <a:lvl7pPr>
              <a:defRPr sz="2700"/>
            </a:lvl7pPr>
            <a:lvl8pPr>
              <a:defRPr sz="2700"/>
            </a:lvl8pPr>
            <a:lvl9pPr>
              <a:defRPr sz="27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文本占位符 3"/>
          <p:cNvSpPr>
            <a:spLocks noGrp="1"/>
          </p:cNvSpPr>
          <p:nvPr>
            <p:ph type="body" sz="half" idx="2"/>
          </p:nvPr>
        </p:nvSpPr>
        <p:spPr>
          <a:xfrm>
            <a:off x="609920" y="1435434"/>
            <a:ext cx="4013173" cy="4692149"/>
          </a:xfrm>
          <a:prstGeom prst="rect">
            <a:avLst/>
          </a:prstGeom>
        </p:spPr>
        <p:txBody>
          <a:bodyPr lIns="121963" tIns="60981" rIns="121963" bIns="60981"/>
          <a:lstStyle>
            <a:lvl1pPr marL="0" indent="0">
              <a:buNone/>
              <a:defRPr sz="1900"/>
            </a:lvl1pPr>
            <a:lvl2pPr marL="609600" indent="0">
              <a:buNone/>
              <a:defRPr sz="1600"/>
            </a:lvl2pPr>
            <a:lvl3pPr marL="1219835" indent="0">
              <a:buNone/>
              <a:defRPr sz="1300"/>
            </a:lvl3pPr>
            <a:lvl4pPr marL="1829435" indent="0">
              <a:buNone/>
              <a:defRPr sz="1200"/>
            </a:lvl4pPr>
            <a:lvl5pPr marL="2439035" indent="0">
              <a:buNone/>
              <a:defRPr sz="1200"/>
            </a:lvl5pPr>
            <a:lvl6pPr marL="3049270" indent="0">
              <a:buNone/>
              <a:defRPr sz="1200"/>
            </a:lvl6pPr>
            <a:lvl7pPr marL="3658870" indent="0">
              <a:buNone/>
              <a:defRPr sz="1200"/>
            </a:lvl7pPr>
            <a:lvl8pPr marL="4268470" indent="0">
              <a:buNone/>
              <a:defRPr sz="1200"/>
            </a:lvl8pPr>
            <a:lvl9pPr marL="4878705" indent="0">
              <a:buNone/>
              <a:defRPr sz="1200"/>
            </a:lvl9pPr>
          </a:lstStyle>
          <a:p>
            <a:pPr lvl="0"/>
            <a:r>
              <a:rPr lang="zh-CN" altLang="en-US"/>
              <a:t>单击此处编辑母版文本样式</a:t>
            </a:r>
          </a:p>
        </p:txBody>
      </p:sp>
      <p:sp>
        <p:nvSpPr>
          <p:cNvPr id="5" name="日期占位符 4"/>
          <p:cNvSpPr>
            <a:spLocks noGrp="1"/>
          </p:cNvSpPr>
          <p:nvPr>
            <p:ph type="dt" sz="half" idx="10"/>
          </p:nvPr>
        </p:nvSpPr>
        <p:spPr>
          <a:xfrm>
            <a:off x="609917" y="6357822"/>
            <a:ext cx="2846282" cy="365210"/>
          </a:xfrm>
          <a:prstGeom prst="rect">
            <a:avLst/>
          </a:prstGeom>
        </p:spPr>
        <p:txBody>
          <a:bodyPr lIns="121963" tIns="60981" rIns="121963" bIns="60981"/>
          <a:lstStyle/>
          <a:p>
            <a:fld id="{DF659192-60C8-49F5-94DF-1E29C3FCC85C}" type="datetimeFigureOut">
              <a:rPr lang="zh-CN" altLang="en-US" smtClean="0"/>
              <a:t>2018/5/27</a:t>
            </a:fld>
            <a:endParaRPr lang="zh-CN" altLang="en-US"/>
          </a:p>
        </p:txBody>
      </p:sp>
      <p:sp>
        <p:nvSpPr>
          <p:cNvPr id="6" name="页脚占位符 5"/>
          <p:cNvSpPr>
            <a:spLocks noGrp="1"/>
          </p:cNvSpPr>
          <p:nvPr>
            <p:ph type="ftr" sz="quarter" idx="11"/>
          </p:nvPr>
        </p:nvSpPr>
        <p:spPr>
          <a:xfrm>
            <a:off x="4167770" y="6357822"/>
            <a:ext cx="3862811" cy="365210"/>
          </a:xfrm>
          <a:prstGeom prst="rect">
            <a:avLst/>
          </a:prstGeom>
        </p:spPr>
        <p:txBody>
          <a:bodyPr lIns="121963" tIns="60981" rIns="121963" bIns="60981"/>
          <a:lstStyle/>
          <a:p>
            <a:endParaRPr lang="zh-CN" altLang="en-US"/>
          </a:p>
        </p:txBody>
      </p:sp>
      <p:sp>
        <p:nvSpPr>
          <p:cNvPr id="7" name="灯片编号占位符 6"/>
          <p:cNvSpPr>
            <a:spLocks noGrp="1"/>
          </p:cNvSpPr>
          <p:nvPr>
            <p:ph type="sldNum" sz="quarter" idx="12"/>
          </p:nvPr>
        </p:nvSpPr>
        <p:spPr>
          <a:xfrm>
            <a:off x="8742151" y="6357822"/>
            <a:ext cx="2846282" cy="365210"/>
          </a:xfrm>
          <a:prstGeom prst="rect">
            <a:avLst/>
          </a:prstGeom>
        </p:spPr>
        <p:txBody>
          <a:bodyPr lIns="121963" tIns="60981" rIns="121963" bIns="60981"/>
          <a:lstStyle/>
          <a:p>
            <a:fld id="{EB730883-2733-4EB0-9793-894FF9D50112}" type="slidenum">
              <a:rPr lang="zh-CN" altLang="en-US" smtClean="0"/>
              <a:t>‹#›</a:t>
            </a:fld>
            <a:endParaRPr lang="zh-CN" altLang="en-US"/>
          </a:p>
        </p:txBody>
      </p:sp>
    </p:spTree>
  </p:cSld>
  <p:clrMapOvr>
    <a:masterClrMapping/>
  </p:clrMapOvr>
  <p:transition spd="slow">
    <p:wipe/>
  </p:transition>
  <p:timing/>
</p:sldLayout>
</file>

<file path=ppt/slideLayouts/slideLayout11.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picTx" preserve="1">
  <p:cSld name="图片与标题">
    <p:spTree>
      <p:nvGrpSpPr>
        <p:cNvPr id="1" name=""/>
        <p:cNvGrpSpPr/>
        <p:nvPr/>
      </p:nvGrpSpPr>
      <p:grpSpPr>
        <a:xfrm>
          <a:off x="0" y="0"/>
          <a:ext cx="0" cy="0"/>
        </a:xfrm>
      </p:grpSpPr>
      <p:sp>
        <p:nvSpPr>
          <p:cNvPr id="2" name="标题 1"/>
          <p:cNvSpPr>
            <a:spLocks noGrp="1"/>
          </p:cNvSpPr>
          <p:nvPr>
            <p:ph type="title"/>
          </p:nvPr>
        </p:nvSpPr>
        <p:spPr>
          <a:xfrm>
            <a:off x="2390962" y="4801712"/>
            <a:ext cx="7319010" cy="566870"/>
          </a:xfrm>
          <a:prstGeom prst="rect">
            <a:avLst/>
          </a:prstGeom>
        </p:spPr>
        <p:txBody>
          <a:bodyPr lIns="121963" tIns="60981" rIns="121963" bIns="60981" anchor="b"/>
          <a:lstStyle>
            <a:lvl1pPr algn="l">
              <a:defRPr sz="2700" b="1"/>
            </a:lvl1pPr>
          </a:lstStyle>
          <a:p>
            <a:r>
              <a:rPr lang="zh-CN" altLang="en-US"/>
              <a:t>单击此处编辑母版标题样式</a:t>
            </a:r>
          </a:p>
        </p:txBody>
      </p:sp>
      <p:sp>
        <p:nvSpPr>
          <p:cNvPr id="3" name="图片占位符 2"/>
          <p:cNvSpPr>
            <a:spLocks noGrp="1"/>
          </p:cNvSpPr>
          <p:nvPr>
            <p:ph type="pic" idx="1"/>
          </p:nvPr>
        </p:nvSpPr>
        <p:spPr>
          <a:xfrm>
            <a:off x="2390962" y="612916"/>
            <a:ext cx="7319010" cy="4115753"/>
          </a:xfrm>
          <a:prstGeom prst="rect">
            <a:avLst/>
          </a:prstGeom>
        </p:spPr>
        <p:txBody>
          <a:bodyPr lIns="121963" tIns="60981" rIns="121963" bIns="60981"/>
          <a:lstStyle>
            <a:lvl1pPr marL="0" indent="0">
              <a:buNone/>
              <a:defRPr sz="4300"/>
            </a:lvl1pPr>
            <a:lvl2pPr marL="609600" indent="0">
              <a:buNone/>
              <a:defRPr sz="3700"/>
            </a:lvl2pPr>
            <a:lvl3pPr marL="1219835" indent="0">
              <a:buNone/>
              <a:defRPr sz="3200"/>
            </a:lvl3pPr>
            <a:lvl4pPr marL="1829435" indent="0">
              <a:buNone/>
              <a:defRPr sz="2700"/>
            </a:lvl4pPr>
            <a:lvl5pPr marL="2439035" indent="0">
              <a:buNone/>
              <a:defRPr sz="2700"/>
            </a:lvl5pPr>
            <a:lvl6pPr marL="3049270" indent="0">
              <a:buNone/>
              <a:defRPr sz="2700"/>
            </a:lvl6pPr>
            <a:lvl7pPr marL="3658870" indent="0">
              <a:buNone/>
              <a:defRPr sz="2700"/>
            </a:lvl7pPr>
            <a:lvl8pPr marL="4268470" indent="0">
              <a:buNone/>
              <a:defRPr sz="2700"/>
            </a:lvl8pPr>
            <a:lvl9pPr marL="4878705" indent="0">
              <a:buNone/>
              <a:defRPr sz="2700"/>
            </a:lvl9pPr>
          </a:lstStyle>
          <a:p>
            <a:endParaRPr lang="zh-CN" altLang="en-US"/>
          </a:p>
        </p:txBody>
      </p:sp>
      <p:sp>
        <p:nvSpPr>
          <p:cNvPr id="4" name="文本占位符 3"/>
          <p:cNvSpPr>
            <a:spLocks noGrp="1"/>
          </p:cNvSpPr>
          <p:nvPr>
            <p:ph type="body" sz="half" idx="2"/>
          </p:nvPr>
        </p:nvSpPr>
        <p:spPr>
          <a:xfrm>
            <a:off x="2390962" y="5368581"/>
            <a:ext cx="7319010" cy="805049"/>
          </a:xfrm>
          <a:prstGeom prst="rect">
            <a:avLst/>
          </a:prstGeom>
        </p:spPr>
        <p:txBody>
          <a:bodyPr lIns="121963" tIns="60981" rIns="121963" bIns="60981"/>
          <a:lstStyle>
            <a:lvl1pPr marL="0" indent="0">
              <a:buNone/>
              <a:defRPr sz="1900"/>
            </a:lvl1pPr>
            <a:lvl2pPr marL="609600" indent="0">
              <a:buNone/>
              <a:defRPr sz="1600"/>
            </a:lvl2pPr>
            <a:lvl3pPr marL="1219835" indent="0">
              <a:buNone/>
              <a:defRPr sz="1300"/>
            </a:lvl3pPr>
            <a:lvl4pPr marL="1829435" indent="0">
              <a:buNone/>
              <a:defRPr sz="1200"/>
            </a:lvl4pPr>
            <a:lvl5pPr marL="2439035" indent="0">
              <a:buNone/>
              <a:defRPr sz="1200"/>
            </a:lvl5pPr>
            <a:lvl6pPr marL="3049270" indent="0">
              <a:buNone/>
              <a:defRPr sz="1200"/>
            </a:lvl6pPr>
            <a:lvl7pPr marL="3658870" indent="0">
              <a:buNone/>
              <a:defRPr sz="1200"/>
            </a:lvl7pPr>
            <a:lvl8pPr marL="4268470" indent="0">
              <a:buNone/>
              <a:defRPr sz="1200"/>
            </a:lvl8pPr>
            <a:lvl9pPr marL="4878705" indent="0">
              <a:buNone/>
              <a:defRPr sz="1200"/>
            </a:lvl9pPr>
          </a:lstStyle>
          <a:p>
            <a:pPr lvl="0"/>
            <a:r>
              <a:rPr lang="zh-CN" altLang="en-US"/>
              <a:t>单击此处编辑母版文本样式</a:t>
            </a:r>
          </a:p>
        </p:txBody>
      </p:sp>
      <p:sp>
        <p:nvSpPr>
          <p:cNvPr id="5" name="日期占位符 4"/>
          <p:cNvSpPr>
            <a:spLocks noGrp="1"/>
          </p:cNvSpPr>
          <p:nvPr>
            <p:ph type="dt" sz="half" idx="10"/>
          </p:nvPr>
        </p:nvSpPr>
        <p:spPr>
          <a:xfrm>
            <a:off x="609917" y="6357822"/>
            <a:ext cx="2846282" cy="365210"/>
          </a:xfrm>
          <a:prstGeom prst="rect">
            <a:avLst/>
          </a:prstGeom>
        </p:spPr>
        <p:txBody>
          <a:bodyPr lIns="121963" tIns="60981" rIns="121963" bIns="60981"/>
          <a:lstStyle/>
          <a:p>
            <a:fld id="{DF659192-60C8-49F5-94DF-1E29C3FCC85C}" type="datetimeFigureOut">
              <a:rPr lang="zh-CN" altLang="en-US" smtClean="0"/>
              <a:t>2018/5/27</a:t>
            </a:fld>
            <a:endParaRPr lang="zh-CN" altLang="en-US"/>
          </a:p>
        </p:txBody>
      </p:sp>
      <p:sp>
        <p:nvSpPr>
          <p:cNvPr id="6" name="页脚占位符 5"/>
          <p:cNvSpPr>
            <a:spLocks noGrp="1"/>
          </p:cNvSpPr>
          <p:nvPr>
            <p:ph type="ftr" sz="quarter" idx="11"/>
          </p:nvPr>
        </p:nvSpPr>
        <p:spPr>
          <a:xfrm>
            <a:off x="4167770" y="6357822"/>
            <a:ext cx="3862811" cy="365210"/>
          </a:xfrm>
          <a:prstGeom prst="rect">
            <a:avLst/>
          </a:prstGeom>
        </p:spPr>
        <p:txBody>
          <a:bodyPr lIns="121963" tIns="60981" rIns="121963" bIns="60981"/>
          <a:lstStyle/>
          <a:p>
            <a:endParaRPr lang="zh-CN" altLang="en-US"/>
          </a:p>
        </p:txBody>
      </p:sp>
      <p:sp>
        <p:nvSpPr>
          <p:cNvPr id="7" name="灯片编号占位符 6"/>
          <p:cNvSpPr>
            <a:spLocks noGrp="1"/>
          </p:cNvSpPr>
          <p:nvPr>
            <p:ph type="sldNum" sz="quarter" idx="12"/>
          </p:nvPr>
        </p:nvSpPr>
        <p:spPr>
          <a:xfrm>
            <a:off x="8742151" y="6357822"/>
            <a:ext cx="2846282" cy="365210"/>
          </a:xfrm>
          <a:prstGeom prst="rect">
            <a:avLst/>
          </a:prstGeom>
        </p:spPr>
        <p:txBody>
          <a:bodyPr lIns="121963" tIns="60981" rIns="121963" bIns="60981"/>
          <a:lstStyle/>
          <a:p>
            <a:fld id="{EB730883-2733-4EB0-9793-894FF9D50112}" type="slidenum">
              <a:rPr lang="zh-CN" altLang="en-US" smtClean="0"/>
              <a:t>‹#›</a:t>
            </a:fld>
            <a:endParaRPr lang="zh-CN" altLang="en-US"/>
          </a:p>
        </p:txBody>
      </p:sp>
    </p:spTree>
  </p:cSld>
  <p:clrMapOvr>
    <a:masterClrMapping/>
  </p:clrMapOvr>
  <p:transition spd="slow">
    <p:wipe/>
  </p:transition>
  <p:timing/>
</p:sldLayout>
</file>

<file path=ppt/slideLayouts/slideLayout12.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vertTx" preserve="1">
  <p:cSld name="标题和竖排文字">
    <p:spTree>
      <p:nvGrpSpPr>
        <p:cNvPr id="1" name=""/>
        <p:cNvGrpSpPr/>
        <p:nvPr/>
      </p:nvGrpSpPr>
      <p:grpSpPr>
        <a:xfrm>
          <a:off x="0" y="0"/>
          <a:ext cx="0" cy="0"/>
        </a:xfrm>
      </p:grpSpPr>
      <p:sp>
        <p:nvSpPr>
          <p:cNvPr id="2" name="标题 1"/>
          <p:cNvSpPr>
            <a:spLocks noGrp="1"/>
          </p:cNvSpPr>
          <p:nvPr>
            <p:ph type="title"/>
          </p:nvPr>
        </p:nvSpPr>
        <p:spPr>
          <a:xfrm>
            <a:off x="609918" y="274702"/>
            <a:ext cx="10978515" cy="1143265"/>
          </a:xfrm>
          <a:prstGeom prst="rect">
            <a:avLst/>
          </a:prstGeom>
        </p:spPr>
        <p:txBody>
          <a:bodyPr lIns="121963" tIns="60981" rIns="121963" bIns="60981"/>
          <a:lstStyle/>
          <a:p>
            <a:r>
              <a:rPr lang="zh-CN" altLang="en-US"/>
              <a:t>单击此处编辑母版标题样式</a:t>
            </a:r>
          </a:p>
        </p:txBody>
      </p:sp>
      <p:sp>
        <p:nvSpPr>
          <p:cNvPr id="3" name="竖排文字占位符 2"/>
          <p:cNvSpPr>
            <a:spLocks noGrp="1"/>
          </p:cNvSpPr>
          <p:nvPr>
            <p:ph type="body" orient="vert" idx="1"/>
          </p:nvPr>
        </p:nvSpPr>
        <p:spPr>
          <a:xfrm>
            <a:off x="609918" y="1600572"/>
            <a:ext cx="10978515" cy="4527011"/>
          </a:xfrm>
          <a:prstGeom prst="rect">
            <a:avLst/>
          </a:prstGeom>
        </p:spPr>
        <p:txBody>
          <a:bodyPr vert="eaVert" lIns="121963" tIns="60981" rIns="121963" bIns="60981"/>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a:xfrm>
            <a:off x="609917" y="6357822"/>
            <a:ext cx="2846282" cy="365210"/>
          </a:xfrm>
          <a:prstGeom prst="rect">
            <a:avLst/>
          </a:prstGeom>
        </p:spPr>
        <p:txBody>
          <a:bodyPr lIns="121963" tIns="60981" rIns="121963" bIns="60981"/>
          <a:lstStyle/>
          <a:p>
            <a:fld id="{DF659192-60C8-49F5-94DF-1E29C3FCC85C}" type="datetimeFigureOut">
              <a:rPr lang="zh-CN" altLang="en-US" smtClean="0"/>
              <a:t>2018/5/27</a:t>
            </a:fld>
            <a:endParaRPr lang="zh-CN" altLang="en-US"/>
          </a:p>
        </p:txBody>
      </p:sp>
      <p:sp>
        <p:nvSpPr>
          <p:cNvPr id="5" name="页脚占位符 4"/>
          <p:cNvSpPr>
            <a:spLocks noGrp="1"/>
          </p:cNvSpPr>
          <p:nvPr>
            <p:ph type="ftr" sz="quarter" idx="11"/>
          </p:nvPr>
        </p:nvSpPr>
        <p:spPr>
          <a:xfrm>
            <a:off x="4167770" y="6357822"/>
            <a:ext cx="3862811" cy="365210"/>
          </a:xfrm>
          <a:prstGeom prst="rect">
            <a:avLst/>
          </a:prstGeom>
        </p:spPr>
        <p:txBody>
          <a:bodyPr lIns="121963" tIns="60981" rIns="121963" bIns="60981"/>
          <a:lstStyle/>
          <a:p>
            <a:endParaRPr lang="zh-CN" altLang="en-US"/>
          </a:p>
        </p:txBody>
      </p:sp>
      <p:sp>
        <p:nvSpPr>
          <p:cNvPr id="6" name="灯片编号占位符 5"/>
          <p:cNvSpPr>
            <a:spLocks noGrp="1"/>
          </p:cNvSpPr>
          <p:nvPr>
            <p:ph type="sldNum" sz="quarter" idx="12"/>
          </p:nvPr>
        </p:nvSpPr>
        <p:spPr>
          <a:xfrm>
            <a:off x="8742151" y="6357822"/>
            <a:ext cx="2846282" cy="365210"/>
          </a:xfrm>
          <a:prstGeom prst="rect">
            <a:avLst/>
          </a:prstGeom>
        </p:spPr>
        <p:txBody>
          <a:bodyPr lIns="121963" tIns="60981" rIns="121963" bIns="60981"/>
          <a:lstStyle/>
          <a:p>
            <a:fld id="{EB730883-2733-4EB0-9793-894FF9D50112}" type="slidenum">
              <a:rPr lang="zh-CN" altLang="en-US" smtClean="0"/>
              <a:t>‹#›</a:t>
            </a:fld>
            <a:endParaRPr lang="zh-CN" altLang="en-US"/>
          </a:p>
        </p:txBody>
      </p:sp>
    </p:spTree>
  </p:cSld>
  <p:clrMapOvr>
    <a:masterClrMapping/>
  </p:clrMapOvr>
  <p:transition spd="slow">
    <p:wipe/>
  </p:transition>
  <p:timing/>
</p:sldLayout>
</file>

<file path=ppt/slideLayouts/slideLayout13.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vertTitleAndTx" preserve="1">
  <p:cSld name="垂直排列标题与文本">
    <p:spTree>
      <p:nvGrpSpPr>
        <p:cNvPr id="1" name=""/>
        <p:cNvGrpSpPr/>
        <p:nvPr/>
      </p:nvGrpSpPr>
      <p:grpSpPr>
        <a:xfrm>
          <a:off x="0" y="0"/>
          <a:ext cx="0" cy="0"/>
        </a:xfrm>
      </p:grpSpPr>
      <p:sp>
        <p:nvSpPr>
          <p:cNvPr id="2" name="竖排标题 1"/>
          <p:cNvSpPr>
            <a:spLocks noGrp="1"/>
          </p:cNvSpPr>
          <p:nvPr>
            <p:ph type="title" orient="vert"/>
          </p:nvPr>
        </p:nvSpPr>
        <p:spPr>
          <a:xfrm>
            <a:off x="8843804" y="206422"/>
            <a:ext cx="2744629" cy="4388867"/>
          </a:xfrm>
          <a:prstGeom prst="rect">
            <a:avLst/>
          </a:prstGeom>
        </p:spPr>
        <p:txBody>
          <a:bodyPr vert="eaVert" lIns="121963" tIns="60981" rIns="121963" bIns="60981"/>
          <a:lstStyle/>
          <a:p>
            <a:r>
              <a:rPr lang="zh-CN" altLang="en-US"/>
              <a:t>单击此处编辑母版标题样式</a:t>
            </a:r>
          </a:p>
        </p:txBody>
      </p:sp>
      <p:sp>
        <p:nvSpPr>
          <p:cNvPr id="3" name="竖排文字占位符 2"/>
          <p:cNvSpPr>
            <a:spLocks noGrp="1"/>
          </p:cNvSpPr>
          <p:nvPr>
            <p:ph type="body" orient="vert" idx="1"/>
          </p:nvPr>
        </p:nvSpPr>
        <p:spPr>
          <a:xfrm>
            <a:off x="609918" y="206422"/>
            <a:ext cx="8030580" cy="4388867"/>
          </a:xfrm>
          <a:prstGeom prst="rect">
            <a:avLst/>
          </a:prstGeom>
        </p:spPr>
        <p:txBody>
          <a:bodyPr vert="eaVert" lIns="121963" tIns="60981" rIns="121963" bIns="60981"/>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a:xfrm>
            <a:off x="609917" y="6357822"/>
            <a:ext cx="2846282" cy="365210"/>
          </a:xfrm>
          <a:prstGeom prst="rect">
            <a:avLst/>
          </a:prstGeom>
        </p:spPr>
        <p:txBody>
          <a:bodyPr lIns="121963" tIns="60981" rIns="121963" bIns="60981"/>
          <a:lstStyle/>
          <a:p>
            <a:fld id="{DF659192-60C8-49F5-94DF-1E29C3FCC85C}" type="datetimeFigureOut">
              <a:rPr lang="zh-CN" altLang="en-US" smtClean="0"/>
              <a:t>2018/5/27</a:t>
            </a:fld>
            <a:endParaRPr lang="zh-CN" altLang="en-US"/>
          </a:p>
        </p:txBody>
      </p:sp>
      <p:sp>
        <p:nvSpPr>
          <p:cNvPr id="5" name="页脚占位符 4"/>
          <p:cNvSpPr>
            <a:spLocks noGrp="1"/>
          </p:cNvSpPr>
          <p:nvPr>
            <p:ph type="ftr" sz="quarter" idx="11"/>
          </p:nvPr>
        </p:nvSpPr>
        <p:spPr>
          <a:xfrm>
            <a:off x="4167770" y="6357822"/>
            <a:ext cx="3862811" cy="365210"/>
          </a:xfrm>
          <a:prstGeom prst="rect">
            <a:avLst/>
          </a:prstGeom>
        </p:spPr>
        <p:txBody>
          <a:bodyPr lIns="121963" tIns="60981" rIns="121963" bIns="60981"/>
          <a:lstStyle/>
          <a:p>
            <a:endParaRPr lang="zh-CN" altLang="en-US"/>
          </a:p>
        </p:txBody>
      </p:sp>
      <p:sp>
        <p:nvSpPr>
          <p:cNvPr id="6" name="灯片编号占位符 5"/>
          <p:cNvSpPr>
            <a:spLocks noGrp="1"/>
          </p:cNvSpPr>
          <p:nvPr>
            <p:ph type="sldNum" sz="quarter" idx="12"/>
          </p:nvPr>
        </p:nvSpPr>
        <p:spPr>
          <a:xfrm>
            <a:off x="8742151" y="6357822"/>
            <a:ext cx="2846282" cy="365210"/>
          </a:xfrm>
          <a:prstGeom prst="rect">
            <a:avLst/>
          </a:prstGeom>
        </p:spPr>
        <p:txBody>
          <a:bodyPr lIns="121963" tIns="60981" rIns="121963" bIns="60981"/>
          <a:lstStyle/>
          <a:p>
            <a:fld id="{EB730883-2733-4EB0-9793-894FF9D50112}" type="slidenum">
              <a:rPr lang="zh-CN" altLang="en-US" smtClean="0"/>
              <a:t>‹#›</a:t>
            </a:fld>
            <a:endParaRPr lang="zh-CN" altLang="en-US"/>
          </a:p>
        </p:txBody>
      </p:sp>
    </p:spTree>
  </p:cSld>
  <p:clrMapOvr>
    <a:masterClrMapping/>
  </p:clrMapOvr>
  <p:transition spd="slow">
    <p:wipe/>
  </p:transition>
  <p:timing/>
</p:sldLayout>
</file>

<file path=ppt/slideLayouts/slideLayout14.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userDrawn="1">
  <p:cSld name="1_节标题">
    <p:spTree>
      <p:nvGrpSpPr>
        <p:cNvPr id="1" name=""/>
        <p:cNvGrpSpPr/>
        <p:nvPr/>
      </p:nvGrpSpPr>
      <p:grpSpPr>
        <a:xfrm>
          <a:off x="0" y="0"/>
          <a:ext cx="0" cy="0"/>
        </a:xfrm>
      </p:grpSpPr>
      <p:pic>
        <p:nvPicPr>
          <p:cNvPr id="8" name="Picture 2" descr="F:\桌面文件\ppt底图.jpg"/>
          <p:cNvPicPr>
            <a:picLocks noChangeAspect="1" noChangeArrowheads="1"/>
          </p:cNvPicPr>
          <p:nvPr userDrawn="1"/>
        </p:nvPicPr>
        <p:blipFill>
          <a:blip r:embed="rId1">
            <a:extLst>
              <a:ext uri="{28A0092B-C50C-407E-A947-70E740481C1C}">
                <a14:useLocalDpi val="0"/>
              </a:ext>
            </a:extLst>
          </a:blip>
          <a:stretch>
            <a:fillRect/>
          </a:stretch>
        </p:blipFill>
        <p:spPr bwMode="auto">
          <a:xfrm>
            <a:off x="-19050" y="3177"/>
            <a:ext cx="12310913" cy="6856413"/>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pic>
      <p:sp>
        <p:nvSpPr>
          <p:cNvPr id="9" name="矩形 8"/>
          <p:cNvSpPr/>
          <p:nvPr userDrawn="1"/>
        </p:nvSpPr>
        <p:spPr>
          <a:xfrm>
            <a:off x="-19371" y="0"/>
            <a:ext cx="12311234" cy="6859588"/>
          </a:xfrm>
          <a:prstGeom prst="rect">
            <a:avLst/>
          </a:prstGeom>
          <a:gradFill flip="none" rotWithShape="1">
            <a:gsLst>
              <a:gs pos="0">
                <a:schemeClr val="bg1">
                  <a:alpha val="0"/>
                </a:schemeClr>
              </a:gs>
              <a:gs pos="30000">
                <a:schemeClr val="bg1">
                  <a:alpha val="0"/>
                </a:schemeClr>
              </a:gs>
              <a:gs pos="98000">
                <a:schemeClr val="tx1">
                  <a:alpha val="75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lIns="91436" tIns="45717" rIns="91436" bIns="45717" anchor="ctr"/>
          <a:lstStyle/>
          <a:p>
            <a:pPr algn="ctr" eaLnBrk="0" hangingPunct="0">
              <a:defRPr/>
            </a:pPr>
            <a:endParaRPr lang="zh-CN" altLang="en-US"/>
          </a:p>
        </p:txBody>
      </p:sp>
    </p:spTree>
  </p:cSld>
  <p:clrMapOvr>
    <a:masterClrMapping/>
  </p:clrMapOvr>
  <p:transition spd="slow">
    <p:wipe/>
  </p:transition>
  <p:timing/>
</p:sldLayout>
</file>

<file path=ppt/slideLayouts/slideLayout15.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obj">
  <p:cSld name="1_标题和内容">
    <p:spTree>
      <p:nvGrpSpPr>
        <p:cNvPr id="1" name=""/>
        <p:cNvGrpSpPr/>
        <p:nvPr/>
      </p:nvGrpSpPr>
      <p:grpSpPr>
        <a:xfrm>
          <a:off x="0" y="0"/>
          <a:ext cx="0" cy="0"/>
        </a:xfrm>
      </p:grpSpPr>
      <p:sp>
        <p:nvSpPr>
          <p:cNvPr id="2" name="标题 1"/>
          <p:cNvSpPr>
            <a:spLocks noGrp="1"/>
          </p:cNvSpPr>
          <p:nvPr>
            <p:ph type="title"/>
          </p:nvPr>
        </p:nvSpPr>
        <p:spPr>
          <a:xfrm>
            <a:off x="838637" y="365210"/>
            <a:ext cx="10521077" cy="1325870"/>
          </a:xfrm>
          <a:prstGeom prst="rect">
            <a:avLst/>
          </a:prstGeom>
        </p:spPr>
        <p:txBody>
          <a:bodyPr lIns="91472" tIns="45736" rIns="91472" bIns="45736"/>
          <a:lstStyle/>
          <a:p>
            <a:r>
              <a:rPr lang="zh-CN" altLang="en-US"/>
              <a:t>单击此处编辑母版标题样式</a:t>
            </a:r>
          </a:p>
        </p:txBody>
      </p:sp>
      <p:sp>
        <p:nvSpPr>
          <p:cNvPr id="3" name="内容占位符 2"/>
          <p:cNvSpPr>
            <a:spLocks noGrp="1"/>
          </p:cNvSpPr>
          <p:nvPr>
            <p:ph idx="1"/>
          </p:nvPr>
        </p:nvSpPr>
        <p:spPr>
          <a:xfrm>
            <a:off x="838637" y="1826048"/>
            <a:ext cx="10521077" cy="4352346"/>
          </a:xfrm>
          <a:prstGeom prst="rect">
            <a:avLst/>
          </a:prstGeom>
        </p:spPr>
        <p:txBody>
          <a:bodyPr lIns="91472" tIns="45736" rIns="91472" bIns="45736"/>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a:xfrm>
            <a:off x="838636" y="6357822"/>
            <a:ext cx="2744629" cy="365210"/>
          </a:xfrm>
          <a:prstGeom prst="rect">
            <a:avLst/>
          </a:prstGeom>
        </p:spPr>
        <p:txBody>
          <a:bodyPr lIns="91472" tIns="45736" rIns="91472" bIns="45736"/>
          <a:lstStyle/>
          <a:p>
            <a:fld id="{530820CF-B880-4189-942D-D702A7CBA730}" type="datetimeFigureOut">
              <a:rPr lang="zh-CN" altLang="en-US" smtClean="0"/>
              <a:t>2018/5/27</a:t>
            </a:fld>
            <a:endParaRPr lang="zh-CN" altLang="en-US"/>
          </a:p>
        </p:txBody>
      </p:sp>
      <p:sp>
        <p:nvSpPr>
          <p:cNvPr id="5" name="页脚占位符 4"/>
          <p:cNvSpPr>
            <a:spLocks noGrp="1"/>
          </p:cNvSpPr>
          <p:nvPr>
            <p:ph type="ftr" sz="quarter" idx="11"/>
          </p:nvPr>
        </p:nvSpPr>
        <p:spPr>
          <a:xfrm>
            <a:off x="4040704" y="6357822"/>
            <a:ext cx="4116943" cy="365210"/>
          </a:xfrm>
          <a:prstGeom prst="rect">
            <a:avLst/>
          </a:prstGeom>
        </p:spPr>
        <p:txBody>
          <a:bodyPr lIns="91472" tIns="45736" rIns="91472" bIns="45736"/>
          <a:lstStyle/>
          <a:p>
            <a:endParaRPr lang="zh-CN" altLang="en-US"/>
          </a:p>
        </p:txBody>
      </p:sp>
      <p:sp>
        <p:nvSpPr>
          <p:cNvPr id="6" name="灯片编号占位符 5"/>
          <p:cNvSpPr>
            <a:spLocks noGrp="1"/>
          </p:cNvSpPr>
          <p:nvPr>
            <p:ph type="sldNum" sz="quarter" idx="12"/>
          </p:nvPr>
        </p:nvSpPr>
        <p:spPr>
          <a:xfrm>
            <a:off x="8615085" y="6357822"/>
            <a:ext cx="2744629" cy="365210"/>
          </a:xfrm>
          <a:prstGeom prst="rect">
            <a:avLst/>
          </a:prstGeom>
        </p:spPr>
        <p:txBody>
          <a:bodyPr lIns="91472" tIns="45736" rIns="91472" bIns="45736"/>
          <a:lstStyle/>
          <a:p>
            <a:fld id="{0C913308-F349-4B6D-A68A-DD1791B4A57B}" type="slidenum">
              <a:rPr lang="zh-CN" altLang="en-US" smtClean="0"/>
              <a:t>‹#›</a:t>
            </a:fld>
            <a:endParaRPr lang="zh-CN" altLang="en-US"/>
          </a:p>
        </p:txBody>
      </p:sp>
    </p:spTree>
  </p:cSld>
  <p:clrMapOvr>
    <a:masterClrMapping/>
  </p:clrMapOvr>
  <p:transition spd="slow">
    <p:wipe/>
  </p:transition>
  <p:timing/>
</p:sldLayout>
</file>

<file path=ppt/slideLayouts/slideLayout16.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itle">
  <p:cSld name="1_标题幻灯片">
    <p:spTree>
      <p:nvGrpSpPr>
        <p:cNvPr id="1" name=""/>
        <p:cNvGrpSpPr/>
        <p:nvPr/>
      </p:nvGrpSpPr>
      <p:grpSpPr>
        <a:xfrm>
          <a:off x="0" y="0"/>
          <a:ext cx="0" cy="0"/>
        </a:xfrm>
      </p:grpSpPr>
      <p:sp>
        <p:nvSpPr>
          <p:cNvPr id="2" name="标题 1"/>
          <p:cNvSpPr>
            <a:spLocks noGrp="1"/>
          </p:cNvSpPr>
          <p:nvPr>
            <p:ph type="ctrTitle"/>
          </p:nvPr>
        </p:nvSpPr>
        <p:spPr>
          <a:xfrm>
            <a:off x="914876" y="2130919"/>
            <a:ext cx="10368598" cy="1470366"/>
          </a:xfrm>
          <a:prstGeom prst="rect">
            <a:avLst/>
          </a:prstGeom>
        </p:spPr>
        <p:txBody>
          <a:bodyPr lIns="121963" tIns="60981" rIns="121963" bIns="60981"/>
          <a:lstStyle/>
          <a:p>
            <a:r>
              <a:rPr lang="zh-CN" altLang="en-US" smtClean="0"/>
              <a:t>单击此处编辑母版标题样式</a:t>
            </a:r>
            <a:endParaRPr lang="zh-CN" altLang="en-US"/>
          </a:p>
        </p:txBody>
      </p:sp>
      <p:sp>
        <p:nvSpPr>
          <p:cNvPr id="3" name="副标题 2"/>
          <p:cNvSpPr>
            <a:spLocks noGrp="1"/>
          </p:cNvSpPr>
          <p:nvPr>
            <p:ph type="subTitle" idx="1"/>
          </p:nvPr>
        </p:nvSpPr>
        <p:spPr>
          <a:xfrm>
            <a:off x="1829753" y="3887100"/>
            <a:ext cx="8538845" cy="1753006"/>
          </a:xfrm>
          <a:prstGeom prst="rect">
            <a:avLst/>
          </a:prstGeom>
        </p:spPr>
        <p:txBody>
          <a:bodyPr lIns="121963" tIns="60981" rIns="121963" bIns="60981"/>
          <a:lstStyle>
            <a:lvl1pPr marL="0" indent="0" algn="ctr">
              <a:buNone/>
              <a:defRPr>
                <a:solidFill>
                  <a:schemeClr val="tx1">
                    <a:tint val="75000"/>
                  </a:schemeClr>
                </a:solidFill>
              </a:defRPr>
            </a:lvl1pPr>
            <a:lvl2pPr marL="609600" indent="0" algn="ctr">
              <a:buNone/>
              <a:defRPr>
                <a:solidFill>
                  <a:schemeClr val="tx1">
                    <a:tint val="75000"/>
                  </a:schemeClr>
                </a:solidFill>
              </a:defRPr>
            </a:lvl2pPr>
            <a:lvl3pPr marL="1219835" indent="0" algn="ctr">
              <a:buNone/>
              <a:defRPr>
                <a:solidFill>
                  <a:schemeClr val="tx1">
                    <a:tint val="75000"/>
                  </a:schemeClr>
                </a:solidFill>
              </a:defRPr>
            </a:lvl3pPr>
            <a:lvl4pPr marL="1829435" indent="0" algn="ctr">
              <a:buNone/>
              <a:defRPr>
                <a:solidFill>
                  <a:schemeClr val="tx1">
                    <a:tint val="75000"/>
                  </a:schemeClr>
                </a:solidFill>
              </a:defRPr>
            </a:lvl4pPr>
            <a:lvl5pPr marL="2439035" indent="0" algn="ctr">
              <a:buNone/>
              <a:defRPr>
                <a:solidFill>
                  <a:schemeClr val="tx1">
                    <a:tint val="75000"/>
                  </a:schemeClr>
                </a:solidFill>
              </a:defRPr>
            </a:lvl5pPr>
            <a:lvl6pPr marL="3049270" indent="0" algn="ctr">
              <a:buNone/>
              <a:defRPr>
                <a:solidFill>
                  <a:schemeClr val="tx1">
                    <a:tint val="75000"/>
                  </a:schemeClr>
                </a:solidFill>
              </a:defRPr>
            </a:lvl6pPr>
            <a:lvl7pPr marL="3658870" indent="0" algn="ctr">
              <a:buNone/>
              <a:defRPr>
                <a:solidFill>
                  <a:schemeClr val="tx1">
                    <a:tint val="75000"/>
                  </a:schemeClr>
                </a:solidFill>
              </a:defRPr>
            </a:lvl7pPr>
            <a:lvl8pPr marL="4268470" indent="0" algn="ctr">
              <a:buNone/>
              <a:defRPr>
                <a:solidFill>
                  <a:schemeClr val="tx1">
                    <a:tint val="75000"/>
                  </a:schemeClr>
                </a:solidFill>
              </a:defRPr>
            </a:lvl8pPr>
            <a:lvl9pPr marL="4878705" indent="0" algn="ctr">
              <a:buNone/>
              <a:defRPr>
                <a:solidFill>
                  <a:schemeClr val="tx1">
                    <a:tint val="75000"/>
                  </a:schemeClr>
                </a:solidFill>
              </a:defRPr>
            </a:lvl9pPr>
          </a:lstStyle>
          <a:p>
            <a:r>
              <a:rPr lang="zh-CN" altLang="en-US" smtClean="0"/>
              <a:t>单击此处编辑母版副标题样式</a:t>
            </a:r>
            <a:endParaRPr lang="zh-CN" altLang="en-US"/>
          </a:p>
        </p:txBody>
      </p:sp>
      <p:sp>
        <p:nvSpPr>
          <p:cNvPr id="4" name="日期占位符 3"/>
          <p:cNvSpPr>
            <a:spLocks noGrp="1"/>
          </p:cNvSpPr>
          <p:nvPr>
            <p:ph type="dt" sz="half" idx="10"/>
          </p:nvPr>
        </p:nvSpPr>
        <p:spPr>
          <a:xfrm>
            <a:off x="609917" y="6357822"/>
            <a:ext cx="2846282" cy="365210"/>
          </a:xfrm>
          <a:prstGeom prst="rect">
            <a:avLst/>
          </a:prstGeom>
        </p:spPr>
        <p:txBody>
          <a:bodyPr lIns="121963" tIns="60981" rIns="121963" bIns="60981"/>
          <a:lstStyle/>
          <a:p>
            <a:fld id="{530820CF-B880-4189-942D-D702A7CBA730}" type="datetimeFigureOut">
              <a:rPr lang="zh-CN" altLang="en-US" smtClean="0"/>
              <a:t>2018/5/27</a:t>
            </a:fld>
            <a:endParaRPr lang="zh-CN" altLang="en-US"/>
          </a:p>
        </p:txBody>
      </p:sp>
      <p:sp>
        <p:nvSpPr>
          <p:cNvPr id="5" name="页脚占位符 4"/>
          <p:cNvSpPr>
            <a:spLocks noGrp="1"/>
          </p:cNvSpPr>
          <p:nvPr>
            <p:ph type="ftr" sz="quarter" idx="11"/>
          </p:nvPr>
        </p:nvSpPr>
        <p:spPr>
          <a:xfrm>
            <a:off x="4167770" y="6357822"/>
            <a:ext cx="3862811" cy="365210"/>
          </a:xfrm>
          <a:prstGeom prst="rect">
            <a:avLst/>
          </a:prstGeom>
        </p:spPr>
        <p:txBody>
          <a:bodyPr lIns="121963" tIns="60981" rIns="121963" bIns="60981"/>
          <a:lstStyle/>
          <a:p>
            <a:endParaRPr lang="zh-CN" altLang="en-US"/>
          </a:p>
        </p:txBody>
      </p:sp>
      <p:sp>
        <p:nvSpPr>
          <p:cNvPr id="6" name="灯片编号占位符 5"/>
          <p:cNvSpPr>
            <a:spLocks noGrp="1"/>
          </p:cNvSpPr>
          <p:nvPr>
            <p:ph type="sldNum" sz="quarter" idx="12"/>
          </p:nvPr>
        </p:nvSpPr>
        <p:spPr>
          <a:xfrm>
            <a:off x="8742151" y="6357822"/>
            <a:ext cx="2846282" cy="365210"/>
          </a:xfrm>
          <a:prstGeom prst="rect">
            <a:avLst/>
          </a:prstGeom>
        </p:spPr>
        <p:txBody>
          <a:bodyPr lIns="121963" tIns="60981" rIns="121963" bIns="60981"/>
          <a:lstStyle/>
          <a:p>
            <a:fld id="{0C913308-F349-4B6D-A68A-DD1791B4A57B}" type="slidenum">
              <a:rPr lang="zh-CN" altLang="en-US" smtClean="0"/>
              <a:t>‹#›</a:t>
            </a:fld>
            <a:endParaRPr lang="zh-CN" altLang="en-US"/>
          </a:p>
        </p:txBody>
      </p:sp>
    </p:spTree>
  </p:cSld>
  <p:clrMapOvr>
    <a:masterClrMapping/>
  </p:clrMapOvr>
  <p:transition spd="slow">
    <p:wipe/>
  </p:transition>
  <p:timing/>
</p:sldLayout>
</file>

<file path=ppt/slideLayouts/slideLayout17.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itle" preserve="1">
  <p:cSld name="标题幻灯片">
    <p:spTree>
      <p:nvGrpSpPr>
        <p:cNvPr id="1" name=""/>
        <p:cNvGrpSpPr/>
        <p:nvPr/>
      </p:nvGrpSpPr>
      <p:grpSpPr>
        <a:xfrm>
          <a:off x="0" y="0"/>
          <a:ext cx="0" cy="0"/>
        </a:xfrm>
      </p:grpSpPr>
      <p:sp>
        <p:nvSpPr>
          <p:cNvPr id="2" name="Title 1"/>
          <p:cNvSpPr>
            <a:spLocks noGrp="1"/>
          </p:cNvSpPr>
          <p:nvPr>
            <p:ph type="ctrTitle"/>
          </p:nvPr>
        </p:nvSpPr>
        <p:spPr>
          <a:xfrm>
            <a:off x="1524794" y="1122623"/>
            <a:ext cx="9148763" cy="2388153"/>
          </a:xfrm>
        </p:spPr>
        <p:txBody>
          <a:bodyPr anchor="b"/>
          <a:lstStyle>
            <a:lvl1pPr algn="ctr">
              <a:defRPr sz="6001"/>
            </a:lvl1pPr>
          </a:lstStyle>
          <a:p>
            <a:r>
              <a:rPr lang="zh-CN" altLang="en-US" smtClean="0"/>
              <a:t>单击此处编辑母版标题样式</a:t>
            </a:r>
            <a:endParaRPr lang="en-US"/>
          </a:p>
        </p:txBody>
      </p:sp>
      <p:sp>
        <p:nvSpPr>
          <p:cNvPr id="3" name="Subtitle 2"/>
          <p:cNvSpPr>
            <a:spLocks noGrp="1"/>
          </p:cNvSpPr>
          <p:nvPr>
            <p:ph type="subTitle" idx="1"/>
          </p:nvPr>
        </p:nvSpPr>
        <p:spPr>
          <a:xfrm>
            <a:off x="1524794" y="3602872"/>
            <a:ext cx="9148763" cy="1656145"/>
          </a:xfrm>
        </p:spPr>
        <p:txBody>
          <a:bodyPr/>
          <a:lstStyle>
            <a:lvl1pPr marL="0" indent="0" algn="ctr">
              <a:buNone/>
              <a:defRPr sz="2400"/>
            </a:lvl1pPr>
            <a:lvl2pPr marL="457291" indent="0" algn="ctr">
              <a:buNone/>
              <a:defRPr sz="2000"/>
            </a:lvl2pPr>
            <a:lvl3pPr marL="914583" indent="0" algn="ctr">
              <a:buNone/>
              <a:defRPr sz="1800"/>
            </a:lvl3pPr>
            <a:lvl4pPr marL="1371874" indent="0" algn="ctr">
              <a:buNone/>
              <a:defRPr sz="1600"/>
            </a:lvl4pPr>
            <a:lvl5pPr marL="1829166" indent="0" algn="ctr">
              <a:buNone/>
              <a:defRPr sz="1600"/>
            </a:lvl5pPr>
            <a:lvl6pPr marL="2286457" indent="0" algn="ctr">
              <a:buNone/>
              <a:defRPr sz="1600"/>
            </a:lvl6pPr>
            <a:lvl7pPr marL="2743749" indent="0" algn="ctr">
              <a:buNone/>
              <a:defRPr sz="1600"/>
            </a:lvl7pPr>
            <a:lvl8pPr marL="3201040" indent="0" algn="ctr">
              <a:buNone/>
              <a:defRPr sz="1600"/>
            </a:lvl8pPr>
            <a:lvl9pPr marL="3658332" indent="0" algn="ctr">
              <a:buNone/>
              <a:defRPr sz="1600"/>
            </a:lvl9pPr>
          </a:lstStyle>
          <a:p>
            <a:r>
              <a:rPr lang="zh-CN" altLang="en-US" smtClean="0"/>
              <a:t>单击此处编辑母版副标题样式</a:t>
            </a:r>
            <a:endParaRPr lang="en-US"/>
          </a:p>
        </p:txBody>
      </p:sp>
      <p:sp>
        <p:nvSpPr>
          <p:cNvPr id="4" name="Date Placeholder 3"/>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2018/5/27</a:t>
            </a:fld>
            <a:endParaRPr lang="zh-CN" alt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zh-CN" alt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3997817715"/>
      </p:ext>
    </p:extLst>
  </p:cSld>
  <p:clrMapOvr>
    <a:masterClrMapping/>
  </p:clrMapOvr>
  <p:transition spd="slow">
    <p:wipe/>
  </p:transition>
  <p:timing/>
</p:sldLayout>
</file>

<file path=ppt/slideLayouts/slideLayout18.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obj" preserve="1">
  <p:cSld name="标题和内容">
    <p:spTree>
      <p:nvGrpSpPr>
        <p:cNvPr id="1" name=""/>
        <p:cNvGrpSpPr/>
        <p:nvPr/>
      </p:nvGrpSpPr>
      <p:grpSpPr>
        <a:xfrm>
          <a:off x="0" y="0"/>
          <a:ext cx="0" cy="0"/>
        </a:xfrm>
      </p:grpSpPr>
      <p:sp>
        <p:nvSpPr>
          <p:cNvPr id="2" name="Title 1"/>
          <p:cNvSpPr>
            <a:spLocks noGrp="1"/>
          </p:cNvSpPr>
          <p:nvPr>
            <p:ph type="title"/>
          </p:nvPr>
        </p:nvSpPr>
        <p:spPr/>
        <p:txBody>
          <a:bodyPr/>
          <a:lstStyle/>
          <a:p>
            <a:r>
              <a:rPr lang="zh-CN" altLang="en-US" smtClean="0"/>
              <a:t>单击此处编辑母版标题样式</a:t>
            </a:r>
            <a:endParaRPr lang="en-US"/>
          </a:p>
        </p:txBody>
      </p:sp>
      <p:sp>
        <p:nvSpPr>
          <p:cNvPr id="3" name="Content Placeholder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4" name="Date Placeholder 3"/>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2018/5/27</a:t>
            </a:fld>
            <a:endParaRPr lang="zh-CN" alt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zh-CN" alt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3891615410"/>
      </p:ext>
    </p:extLst>
  </p:cSld>
  <p:clrMapOvr>
    <a:masterClrMapping/>
  </p:clrMapOvr>
  <p:transition spd="slow">
    <p:wipe/>
  </p:transition>
  <p:timing/>
</p:sldLayout>
</file>

<file path=ppt/slideLayouts/slideLayout19.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secHead" preserve="1">
  <p:cSld name="节标题">
    <p:spTree>
      <p:nvGrpSpPr>
        <p:cNvPr id="1" name=""/>
        <p:cNvGrpSpPr/>
        <p:nvPr/>
      </p:nvGrpSpPr>
      <p:grpSpPr>
        <a:xfrm>
          <a:off x="0" y="0"/>
          <a:ext cx="0" cy="0"/>
        </a:xfrm>
      </p:grpSpPr>
      <p:sp>
        <p:nvSpPr>
          <p:cNvPr id="2" name="Title 1"/>
          <p:cNvSpPr>
            <a:spLocks noGrp="1"/>
          </p:cNvSpPr>
          <p:nvPr>
            <p:ph type="title"/>
          </p:nvPr>
        </p:nvSpPr>
        <p:spPr>
          <a:xfrm>
            <a:off x="832283" y="1710134"/>
            <a:ext cx="10521077" cy="2853398"/>
          </a:xfrm>
        </p:spPr>
        <p:txBody>
          <a:bodyPr anchor="b"/>
          <a:lstStyle>
            <a:lvl1pPr>
              <a:defRPr sz="6001"/>
            </a:lvl1pPr>
          </a:lstStyle>
          <a:p>
            <a:r>
              <a:rPr lang="zh-CN" altLang="en-US" smtClean="0"/>
              <a:t>单击此处编辑母版标题样式</a:t>
            </a:r>
            <a:endParaRPr lang="en-US"/>
          </a:p>
        </p:txBody>
      </p:sp>
      <p:sp>
        <p:nvSpPr>
          <p:cNvPr id="3" name="Text Placeholder 2"/>
          <p:cNvSpPr>
            <a:spLocks noGrp="1"/>
          </p:cNvSpPr>
          <p:nvPr>
            <p:ph type="body" idx="1"/>
          </p:nvPr>
        </p:nvSpPr>
        <p:spPr>
          <a:xfrm>
            <a:off x="832283" y="4590526"/>
            <a:ext cx="10521077" cy="1500534"/>
          </a:xfrm>
        </p:spPr>
        <p:txBody>
          <a:bodyPr/>
          <a:lstStyle>
            <a:lvl1pPr marL="0" indent="0">
              <a:buNone/>
              <a:defRPr sz="2400">
                <a:solidFill>
                  <a:schemeClr val="tx1">
                    <a:tint val="75000"/>
                  </a:schemeClr>
                </a:solidFill>
              </a:defRPr>
            </a:lvl1pPr>
            <a:lvl2pPr marL="457291" indent="0">
              <a:buNone/>
              <a:defRPr sz="2000">
                <a:solidFill>
                  <a:schemeClr val="tx1">
                    <a:tint val="75000"/>
                  </a:schemeClr>
                </a:solidFill>
              </a:defRPr>
            </a:lvl2pPr>
            <a:lvl3pPr marL="914583" indent="0">
              <a:buNone/>
              <a:defRPr sz="1800">
                <a:solidFill>
                  <a:schemeClr val="tx1">
                    <a:tint val="75000"/>
                  </a:schemeClr>
                </a:solidFill>
              </a:defRPr>
            </a:lvl3pPr>
            <a:lvl4pPr marL="1371874" indent="0">
              <a:buNone/>
              <a:defRPr sz="1600">
                <a:solidFill>
                  <a:schemeClr val="tx1">
                    <a:tint val="75000"/>
                  </a:schemeClr>
                </a:solidFill>
              </a:defRPr>
            </a:lvl4pPr>
            <a:lvl5pPr marL="1829166" indent="0">
              <a:buNone/>
              <a:defRPr sz="1600">
                <a:solidFill>
                  <a:schemeClr val="tx1">
                    <a:tint val="75000"/>
                  </a:schemeClr>
                </a:solidFill>
              </a:defRPr>
            </a:lvl5pPr>
            <a:lvl6pPr marL="2286457" indent="0">
              <a:buNone/>
              <a:defRPr sz="1600">
                <a:solidFill>
                  <a:schemeClr val="tx1">
                    <a:tint val="75000"/>
                  </a:schemeClr>
                </a:solidFill>
              </a:defRPr>
            </a:lvl6pPr>
            <a:lvl7pPr marL="2743749" indent="0">
              <a:buNone/>
              <a:defRPr sz="1600">
                <a:solidFill>
                  <a:schemeClr val="tx1">
                    <a:tint val="75000"/>
                  </a:schemeClr>
                </a:solidFill>
              </a:defRPr>
            </a:lvl7pPr>
            <a:lvl8pPr marL="3201040" indent="0">
              <a:buNone/>
              <a:defRPr sz="1600">
                <a:solidFill>
                  <a:schemeClr val="tx1">
                    <a:tint val="75000"/>
                  </a:schemeClr>
                </a:solidFill>
              </a:defRPr>
            </a:lvl8pPr>
            <a:lvl9pPr marL="3658332" indent="0">
              <a:buNone/>
              <a:defRPr sz="1600">
                <a:solidFill>
                  <a:schemeClr val="tx1">
                    <a:tint val="75000"/>
                  </a:schemeClr>
                </a:solidFill>
              </a:defRPr>
            </a:lvl9pPr>
          </a:lstStyle>
          <a:p>
            <a:pPr lvl="0"/>
            <a:r>
              <a:rPr lang="zh-CN" altLang="en-US" smtClean="0"/>
              <a:t>单击此处编辑母版文本样式</a:t>
            </a:r>
          </a:p>
        </p:txBody>
      </p:sp>
      <p:sp>
        <p:nvSpPr>
          <p:cNvPr id="4" name="Date Placeholder 3"/>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2018/5/27</a:t>
            </a:fld>
            <a:endParaRPr lang="zh-CN" alt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zh-CN" alt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1896610437"/>
      </p:ext>
    </p:extLst>
  </p:cSld>
  <p:clrMapOvr>
    <a:masterClrMapping/>
  </p:clrMapOvr>
  <p:transition spd="slow">
    <p:wipe/>
  </p:transition>
  <p:timing/>
</p:sldLayout>
</file>

<file path=ppt/slideLayouts/slideLayout2.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标题和内容">
    <p:spTree>
      <p:nvGrpSpPr>
        <p:cNvPr id="1" name=""/>
        <p:cNvGrpSpPr/>
        <p:nvPr/>
      </p:nvGrpSpPr>
      <p:grpSpPr>
        <a:xfrm>
          <a:off x="0" y="0"/>
          <a:ext cx="0" cy="0"/>
        </a:xfrm>
      </p:grpSpPr>
      <p:sp>
        <p:nvSpPr>
          <p:cNvPr id="25" name="TextBox 24"/>
          <p:cNvSpPr txBox="1"/>
          <p:nvPr userDrawn="1"/>
        </p:nvSpPr>
        <p:spPr>
          <a:xfrm>
            <a:off x="76808" y="117426"/>
            <a:ext cx="1701887" cy="677151"/>
          </a:xfrm>
          <a:prstGeom prst="rect">
            <a:avLst/>
          </a:prstGeom>
          <a:noFill/>
        </p:spPr>
        <p:txBody>
          <a:bodyPr wrap="square" lIns="121963" tIns="60981" rIns="121963" bIns="60981" rtlCol="0">
            <a:spAutoFit/>
          </a:bodyPr>
          <a:lstStyle/>
          <a:p>
            <a:r>
              <a:rPr lang="en-US" altLang="zh-CN" sz="3600" b="1" spc="-150">
                <a:solidFill>
                  <a:schemeClr val="accent1"/>
                </a:solidFill>
                <a:effectLst/>
                <a:latin typeface="Arial Black" panose="020b0a04020102020204" pitchFamily="34" charset="0"/>
                <a:ea typeface="微软雅黑" panose="020b0503020204020204" pitchFamily="34" charset="-122"/>
              </a:rPr>
              <a:t>LOGO</a:t>
            </a:r>
            <a:endParaRPr lang="zh-CN" altLang="en-US" sz="3600" b="1" spc="-150">
              <a:solidFill>
                <a:schemeClr val="accent1"/>
              </a:solidFill>
              <a:effectLst/>
              <a:latin typeface="Arial Black" panose="020b0a04020102020204" pitchFamily="34" charset="0"/>
              <a:ea typeface="微软雅黑" pitchFamily="34" charset="-122"/>
            </a:endParaRPr>
          </a:p>
        </p:txBody>
      </p:sp>
      <p:cxnSp>
        <p:nvCxnSpPr>
          <p:cNvPr id="3" name="直接连接符 2"/>
          <p:cNvCxnSpPr/>
          <p:nvPr userDrawn="1"/>
        </p:nvCxnSpPr>
        <p:spPr>
          <a:xfrm>
            <a:off x="1562671" y="693490"/>
            <a:ext cx="10635679" cy="0"/>
          </a:xfrm>
          <a:prstGeom prst="line">
            <a:avLst/>
          </a:prstGeom>
          <a:ln w="2540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p:transition spd="slow">
    <p:wipe/>
  </p:transition>
  <p:timing/>
</p:sldLayout>
</file>

<file path=ppt/slideLayouts/slideLayout20.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woObj" preserve="1">
  <p:cSld name="两栏内容">
    <p:spTree>
      <p:nvGrpSpPr>
        <p:cNvPr id="1" name=""/>
        <p:cNvGrpSpPr/>
        <p:nvPr/>
      </p:nvGrpSpPr>
      <p:grpSpPr>
        <a:xfrm>
          <a:off x="0" y="0"/>
          <a:ext cx="0" cy="0"/>
        </a:xfrm>
      </p:grpSpPr>
      <p:sp>
        <p:nvSpPr>
          <p:cNvPr id="2" name="Title 1"/>
          <p:cNvSpPr>
            <a:spLocks noGrp="1"/>
          </p:cNvSpPr>
          <p:nvPr>
            <p:ph type="title"/>
          </p:nvPr>
        </p:nvSpPr>
        <p:spPr/>
        <p:txBody>
          <a:bodyPr/>
          <a:lstStyle/>
          <a:p>
            <a:r>
              <a:rPr lang="zh-CN" altLang="en-US" smtClean="0"/>
              <a:t>单击此处编辑母版标题样式</a:t>
            </a:r>
            <a:endParaRPr lang="en-US"/>
          </a:p>
        </p:txBody>
      </p:sp>
      <p:sp>
        <p:nvSpPr>
          <p:cNvPr id="3" name="Content Placeholder 2"/>
          <p:cNvSpPr>
            <a:spLocks noGrp="1"/>
          </p:cNvSpPr>
          <p:nvPr>
            <p:ph sz="half" idx="1"/>
          </p:nvPr>
        </p:nvSpPr>
        <p:spPr>
          <a:xfrm>
            <a:off x="838636" y="1826048"/>
            <a:ext cx="5184299" cy="4352346"/>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4" name="Content Placeholder 3"/>
          <p:cNvSpPr>
            <a:spLocks noGrp="1"/>
          </p:cNvSpPr>
          <p:nvPr>
            <p:ph sz="half" idx="2"/>
          </p:nvPr>
        </p:nvSpPr>
        <p:spPr>
          <a:xfrm>
            <a:off x="6175415" y="1826048"/>
            <a:ext cx="5184299" cy="4352346"/>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5" name="Date Placeholder 4"/>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2018/5/27</a:t>
            </a:fld>
            <a:endParaRPr lang="zh-CN" alt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zh-CN" alt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317437763"/>
      </p:ext>
    </p:extLst>
  </p:cSld>
  <p:clrMapOvr>
    <a:masterClrMapping/>
  </p:clrMapOvr>
  <p:transition spd="slow">
    <p:wipe/>
  </p:transition>
  <p:timing/>
</p:sldLayout>
</file>

<file path=ppt/slideLayouts/slideLayout21.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woTxTwoObj" preserve="1">
  <p:cSld name="比较">
    <p:spTree>
      <p:nvGrpSpPr>
        <p:cNvPr id="1" name=""/>
        <p:cNvGrpSpPr/>
        <p:nvPr/>
      </p:nvGrpSpPr>
      <p:grpSpPr>
        <a:xfrm>
          <a:off x="0" y="0"/>
          <a:ext cx="0" cy="0"/>
        </a:xfrm>
      </p:grpSpPr>
      <p:sp>
        <p:nvSpPr>
          <p:cNvPr id="2" name="Title 1"/>
          <p:cNvSpPr>
            <a:spLocks noGrp="1"/>
          </p:cNvSpPr>
          <p:nvPr>
            <p:ph type="title"/>
          </p:nvPr>
        </p:nvSpPr>
        <p:spPr>
          <a:xfrm>
            <a:off x="840225" y="365210"/>
            <a:ext cx="10521077" cy="1325870"/>
          </a:xfrm>
        </p:spPr>
        <p:txBody>
          <a:bodyPr/>
          <a:lstStyle/>
          <a:p>
            <a:r>
              <a:rPr lang="zh-CN" altLang="en-US" smtClean="0"/>
              <a:t>单击此处编辑母版标题样式</a:t>
            </a:r>
            <a:endParaRPr lang="en-US"/>
          </a:p>
        </p:txBody>
      </p:sp>
      <p:sp>
        <p:nvSpPr>
          <p:cNvPr id="3" name="Text Placeholder 2"/>
          <p:cNvSpPr>
            <a:spLocks noGrp="1"/>
          </p:cNvSpPr>
          <p:nvPr>
            <p:ph type="body" idx="1"/>
          </p:nvPr>
        </p:nvSpPr>
        <p:spPr>
          <a:xfrm>
            <a:off x="840226" y="1681552"/>
            <a:ext cx="5160473" cy="824103"/>
          </a:xfrm>
        </p:spPr>
        <p:txBody>
          <a:bodyPr anchor="b"/>
          <a:lstStyle>
            <a:lvl1pPr marL="0" indent="0">
              <a:buNone/>
              <a:defRPr sz="2400" b="1"/>
            </a:lvl1pPr>
            <a:lvl2pPr marL="457291" indent="0">
              <a:buNone/>
              <a:defRPr sz="2000" b="1"/>
            </a:lvl2pPr>
            <a:lvl3pPr marL="914583" indent="0">
              <a:buNone/>
              <a:defRPr sz="1800" b="1"/>
            </a:lvl3pPr>
            <a:lvl4pPr marL="1371874" indent="0">
              <a:buNone/>
              <a:defRPr sz="1600" b="1"/>
            </a:lvl4pPr>
            <a:lvl5pPr marL="1829166" indent="0">
              <a:buNone/>
              <a:defRPr sz="1600" b="1"/>
            </a:lvl5pPr>
            <a:lvl6pPr marL="2286457" indent="0">
              <a:buNone/>
              <a:defRPr sz="1600" b="1"/>
            </a:lvl6pPr>
            <a:lvl7pPr marL="2743749" indent="0">
              <a:buNone/>
              <a:defRPr sz="1600" b="1"/>
            </a:lvl7pPr>
            <a:lvl8pPr marL="3201040" indent="0">
              <a:buNone/>
              <a:defRPr sz="1600" b="1"/>
            </a:lvl8pPr>
            <a:lvl9pPr marL="3658332" indent="0">
              <a:buNone/>
              <a:defRPr sz="1600" b="1"/>
            </a:lvl9pPr>
          </a:lstStyle>
          <a:p>
            <a:pPr lvl="0"/>
            <a:r>
              <a:rPr lang="zh-CN" altLang="en-US" smtClean="0"/>
              <a:t>单击此处编辑母版文本样式</a:t>
            </a:r>
          </a:p>
        </p:txBody>
      </p:sp>
      <p:sp>
        <p:nvSpPr>
          <p:cNvPr id="4" name="Content Placeholder 3"/>
          <p:cNvSpPr>
            <a:spLocks noGrp="1"/>
          </p:cNvSpPr>
          <p:nvPr>
            <p:ph sz="half" idx="2"/>
          </p:nvPr>
        </p:nvSpPr>
        <p:spPr>
          <a:xfrm>
            <a:off x="840226" y="2505655"/>
            <a:ext cx="5160473" cy="3685441"/>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5" name="Text Placeholder 4"/>
          <p:cNvSpPr>
            <a:spLocks noGrp="1"/>
          </p:cNvSpPr>
          <p:nvPr>
            <p:ph type="body" sz="quarter" idx="3"/>
          </p:nvPr>
        </p:nvSpPr>
        <p:spPr>
          <a:xfrm>
            <a:off x="6175414" y="1681552"/>
            <a:ext cx="5185888" cy="824103"/>
          </a:xfrm>
        </p:spPr>
        <p:txBody>
          <a:bodyPr anchor="b"/>
          <a:lstStyle>
            <a:lvl1pPr marL="0" indent="0">
              <a:buNone/>
              <a:defRPr sz="2400" b="1"/>
            </a:lvl1pPr>
            <a:lvl2pPr marL="457291" indent="0">
              <a:buNone/>
              <a:defRPr sz="2000" b="1"/>
            </a:lvl2pPr>
            <a:lvl3pPr marL="914583" indent="0">
              <a:buNone/>
              <a:defRPr sz="1800" b="1"/>
            </a:lvl3pPr>
            <a:lvl4pPr marL="1371874" indent="0">
              <a:buNone/>
              <a:defRPr sz="1600" b="1"/>
            </a:lvl4pPr>
            <a:lvl5pPr marL="1829166" indent="0">
              <a:buNone/>
              <a:defRPr sz="1600" b="1"/>
            </a:lvl5pPr>
            <a:lvl6pPr marL="2286457" indent="0">
              <a:buNone/>
              <a:defRPr sz="1600" b="1"/>
            </a:lvl6pPr>
            <a:lvl7pPr marL="2743749" indent="0">
              <a:buNone/>
              <a:defRPr sz="1600" b="1"/>
            </a:lvl7pPr>
            <a:lvl8pPr marL="3201040" indent="0">
              <a:buNone/>
              <a:defRPr sz="1600" b="1"/>
            </a:lvl8pPr>
            <a:lvl9pPr marL="3658332" indent="0">
              <a:buNone/>
              <a:defRPr sz="1600" b="1"/>
            </a:lvl9pPr>
          </a:lstStyle>
          <a:p>
            <a:pPr lvl="0"/>
            <a:r>
              <a:rPr lang="zh-CN" altLang="en-US" smtClean="0"/>
              <a:t>单击此处编辑母版文本样式</a:t>
            </a:r>
          </a:p>
        </p:txBody>
      </p:sp>
      <p:sp>
        <p:nvSpPr>
          <p:cNvPr id="6" name="Content Placeholder 5"/>
          <p:cNvSpPr>
            <a:spLocks noGrp="1"/>
          </p:cNvSpPr>
          <p:nvPr>
            <p:ph sz="quarter" idx="4"/>
          </p:nvPr>
        </p:nvSpPr>
        <p:spPr>
          <a:xfrm>
            <a:off x="6175414" y="2505655"/>
            <a:ext cx="5185888" cy="3685441"/>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7" name="Date Placeholder 6"/>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2018/5/27</a:t>
            </a:fld>
            <a:endParaRPr lang="zh-CN" alt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zh-CN" alt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289102872"/>
      </p:ext>
    </p:extLst>
  </p:cSld>
  <p:clrMapOvr>
    <a:masterClrMapping/>
  </p:clrMapOvr>
  <p:transition spd="slow">
    <p:wipe/>
  </p:transition>
  <p:timing/>
</p:sldLayout>
</file>

<file path=ppt/slideLayouts/slideLayout22.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itleOnly" preserve="1">
  <p:cSld name="仅标题">
    <p:spTree>
      <p:nvGrpSpPr>
        <p:cNvPr id="1" name=""/>
        <p:cNvGrpSpPr/>
        <p:nvPr/>
      </p:nvGrpSpPr>
      <p:grpSpPr>
        <a:xfrm>
          <a:off x="0" y="0"/>
          <a:ext cx="0" cy="0"/>
        </a:xfrm>
      </p:grpSpPr>
      <p:sp>
        <p:nvSpPr>
          <p:cNvPr id="2" name="Title 1"/>
          <p:cNvSpPr>
            <a:spLocks noGrp="1"/>
          </p:cNvSpPr>
          <p:nvPr>
            <p:ph type="title"/>
          </p:nvPr>
        </p:nvSpPr>
        <p:spPr/>
        <p:txBody>
          <a:bodyPr/>
          <a:lstStyle/>
          <a:p>
            <a:r>
              <a:rPr lang="zh-CN" altLang="en-US" smtClean="0"/>
              <a:t>单击此处编辑母版标题样式</a:t>
            </a:r>
            <a:endParaRPr lang="en-US"/>
          </a:p>
        </p:txBody>
      </p:sp>
      <p:sp>
        <p:nvSpPr>
          <p:cNvPr id="3" name="Date Placeholder 2"/>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2018/5/27</a:t>
            </a:fld>
            <a:endParaRPr lang="zh-CN" alt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zh-CN" alt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194951900"/>
      </p:ext>
    </p:extLst>
  </p:cSld>
  <p:clrMapOvr>
    <a:masterClrMapping/>
  </p:clrMapOvr>
  <p:transition spd="slow">
    <p:wipe/>
  </p:transition>
  <p:timing/>
</p:sldLayout>
</file>

<file path=ppt/slideLayouts/slideLayout23.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blank" preserve="1">
  <p:cSld name="空白">
    <p:spTree>
      <p:nvGrpSpPr>
        <p:cNvPr id="1" name=""/>
        <p:cNvGrpSpPr/>
        <p:nvPr/>
      </p:nvGrpSpPr>
      <p:grpSpPr>
        <a:xfrm>
          <a:off x="0" y="0"/>
          <a:ext cx="0" cy="0"/>
        </a:xfrm>
      </p:grpSpPr>
      <p:sp>
        <p:nvSpPr>
          <p:cNvPr id="2" name="Date Placeholder 1"/>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2018/5/27</a:t>
            </a:fld>
            <a:endParaRPr lang="zh-CN" alt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zh-CN" alt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2602969559"/>
      </p:ext>
    </p:extLst>
  </p:cSld>
  <p:clrMapOvr>
    <a:masterClrMapping/>
  </p:clrMapOvr>
  <p:transition spd="slow">
    <p:wipe/>
  </p:transition>
  <p:timing/>
</p:sldLayout>
</file>

<file path=ppt/slideLayouts/slideLayout24.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objTx" preserve="1">
  <p:cSld name="内容与标题">
    <p:spTree>
      <p:nvGrpSpPr>
        <p:cNvPr id="1" name=""/>
        <p:cNvGrpSpPr/>
        <p:nvPr/>
      </p:nvGrpSpPr>
      <p:grpSpPr>
        <a:xfrm>
          <a:off x="0" y="0"/>
          <a:ext cx="0" cy="0"/>
        </a:xfrm>
      </p:grpSpPr>
      <p:sp>
        <p:nvSpPr>
          <p:cNvPr id="2" name="Title 1"/>
          <p:cNvSpPr>
            <a:spLocks noGrp="1"/>
          </p:cNvSpPr>
          <p:nvPr>
            <p:ph type="title"/>
          </p:nvPr>
        </p:nvSpPr>
        <p:spPr>
          <a:xfrm>
            <a:off x="840226" y="457306"/>
            <a:ext cx="3934285" cy="1600571"/>
          </a:xfrm>
        </p:spPr>
        <p:txBody>
          <a:bodyPr anchor="b"/>
          <a:lstStyle>
            <a:lvl1pPr>
              <a:defRPr sz="3201"/>
            </a:lvl1pPr>
          </a:lstStyle>
          <a:p>
            <a:r>
              <a:rPr lang="zh-CN" altLang="en-US" smtClean="0"/>
              <a:t>单击此处编辑母版标题样式</a:t>
            </a:r>
            <a:endParaRPr lang="en-US"/>
          </a:p>
        </p:txBody>
      </p:sp>
      <p:sp>
        <p:nvSpPr>
          <p:cNvPr id="3" name="Content Placeholder 2"/>
          <p:cNvSpPr>
            <a:spLocks noGrp="1"/>
          </p:cNvSpPr>
          <p:nvPr>
            <p:ph idx="1"/>
          </p:nvPr>
        </p:nvSpPr>
        <p:spPr>
          <a:xfrm>
            <a:off x="5185887" y="987654"/>
            <a:ext cx="6175415" cy="4874754"/>
          </a:xfrm>
        </p:spPr>
        <p:txBody>
          <a:bodyPr/>
          <a:lstStyle>
            <a:lvl1pPr>
              <a:defRPr sz="3201"/>
            </a:lvl1pPr>
            <a:lvl2pPr>
              <a:defRPr sz="2801"/>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4" name="Text Placeholder 3"/>
          <p:cNvSpPr>
            <a:spLocks noGrp="1"/>
          </p:cNvSpPr>
          <p:nvPr>
            <p:ph type="body" sz="half" idx="2"/>
          </p:nvPr>
        </p:nvSpPr>
        <p:spPr>
          <a:xfrm>
            <a:off x="840226" y="2057876"/>
            <a:ext cx="3934285" cy="3812471"/>
          </a:xfrm>
        </p:spPr>
        <p:txBody>
          <a:bodyPr/>
          <a:lstStyle>
            <a:lvl1pPr marL="0" indent="0">
              <a:buNone/>
              <a:defRPr sz="1600"/>
            </a:lvl1pPr>
            <a:lvl2pPr marL="457291" indent="0">
              <a:buNone/>
              <a:defRPr sz="1400"/>
            </a:lvl2pPr>
            <a:lvl3pPr marL="914583" indent="0">
              <a:buNone/>
              <a:defRPr sz="1200"/>
            </a:lvl3pPr>
            <a:lvl4pPr marL="1371874" indent="0">
              <a:buNone/>
              <a:defRPr sz="1000"/>
            </a:lvl4pPr>
            <a:lvl5pPr marL="1829166" indent="0">
              <a:buNone/>
              <a:defRPr sz="1000"/>
            </a:lvl5pPr>
            <a:lvl6pPr marL="2286457" indent="0">
              <a:buNone/>
              <a:defRPr sz="1000"/>
            </a:lvl6pPr>
            <a:lvl7pPr marL="2743749" indent="0">
              <a:buNone/>
              <a:defRPr sz="1000"/>
            </a:lvl7pPr>
            <a:lvl8pPr marL="3201040" indent="0">
              <a:buNone/>
              <a:defRPr sz="1000"/>
            </a:lvl8pPr>
            <a:lvl9pPr marL="3658332"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2018/5/27</a:t>
            </a:fld>
            <a:endParaRPr lang="zh-CN" alt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zh-CN" alt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3408807587"/>
      </p:ext>
    </p:extLst>
  </p:cSld>
  <p:clrMapOvr>
    <a:masterClrMapping/>
  </p:clrMapOvr>
  <p:transition spd="slow">
    <p:wipe/>
  </p:transition>
  <p:timing/>
</p:sldLayout>
</file>

<file path=ppt/slideLayouts/slideLayout25.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picTx" preserve="1">
  <p:cSld name="图片与标题">
    <p:spTree>
      <p:nvGrpSpPr>
        <p:cNvPr id="1" name=""/>
        <p:cNvGrpSpPr/>
        <p:nvPr/>
      </p:nvGrpSpPr>
      <p:grpSpPr>
        <a:xfrm>
          <a:off x="0" y="0"/>
          <a:ext cx="0" cy="0"/>
        </a:xfrm>
      </p:grpSpPr>
      <p:sp>
        <p:nvSpPr>
          <p:cNvPr id="2" name="Title 1"/>
          <p:cNvSpPr>
            <a:spLocks noGrp="1"/>
          </p:cNvSpPr>
          <p:nvPr>
            <p:ph type="title"/>
          </p:nvPr>
        </p:nvSpPr>
        <p:spPr>
          <a:xfrm>
            <a:off x="840226" y="457306"/>
            <a:ext cx="3934285" cy="1600571"/>
          </a:xfrm>
        </p:spPr>
        <p:txBody>
          <a:bodyPr anchor="b"/>
          <a:lstStyle>
            <a:lvl1pPr>
              <a:defRPr sz="3201"/>
            </a:lvl1pPr>
          </a:lstStyle>
          <a:p>
            <a:r>
              <a:rPr lang="zh-CN" altLang="en-US" smtClean="0"/>
              <a:t>单击此处编辑母版标题样式</a:t>
            </a:r>
            <a:endParaRPr lang="en-US"/>
          </a:p>
        </p:txBody>
      </p:sp>
      <p:sp>
        <p:nvSpPr>
          <p:cNvPr id="3" name="Picture Placeholder 2"/>
          <p:cNvSpPr>
            <a:spLocks noGrp="1" noChangeAspect="1"/>
          </p:cNvSpPr>
          <p:nvPr>
            <p:ph type="pic" idx="1"/>
          </p:nvPr>
        </p:nvSpPr>
        <p:spPr>
          <a:xfrm>
            <a:off x="5185887" y="987654"/>
            <a:ext cx="6175415" cy="4874754"/>
          </a:xfrm>
        </p:spPr>
        <p:txBody>
          <a:bodyPr anchor="t"/>
          <a:lstStyle>
            <a:lvl1pPr marL="0" indent="0">
              <a:buNone/>
              <a:defRPr sz="3201"/>
            </a:lvl1pPr>
            <a:lvl2pPr marL="457291" indent="0">
              <a:buNone/>
              <a:defRPr sz="2801"/>
            </a:lvl2pPr>
            <a:lvl3pPr marL="914583" indent="0">
              <a:buNone/>
              <a:defRPr sz="2400"/>
            </a:lvl3pPr>
            <a:lvl4pPr marL="1371874" indent="0">
              <a:buNone/>
              <a:defRPr sz="2000"/>
            </a:lvl4pPr>
            <a:lvl5pPr marL="1829166" indent="0">
              <a:buNone/>
              <a:defRPr sz="2000"/>
            </a:lvl5pPr>
            <a:lvl6pPr marL="2286457" indent="0">
              <a:buNone/>
              <a:defRPr sz="2000"/>
            </a:lvl6pPr>
            <a:lvl7pPr marL="2743749" indent="0">
              <a:buNone/>
              <a:defRPr sz="2000"/>
            </a:lvl7pPr>
            <a:lvl8pPr marL="3201040" indent="0">
              <a:buNone/>
              <a:defRPr sz="2000"/>
            </a:lvl8pPr>
            <a:lvl9pPr marL="3658332" indent="0">
              <a:buNone/>
              <a:defRPr sz="2000"/>
            </a:lvl9pPr>
          </a:lstStyle>
          <a:p>
            <a:r>
              <a:rPr lang="zh-CN" altLang="en-US" smtClean="0"/>
              <a:t>单击图标添加图片</a:t>
            </a:r>
            <a:endParaRPr lang="en-US"/>
          </a:p>
        </p:txBody>
      </p:sp>
      <p:sp>
        <p:nvSpPr>
          <p:cNvPr id="4" name="Text Placeholder 3"/>
          <p:cNvSpPr>
            <a:spLocks noGrp="1"/>
          </p:cNvSpPr>
          <p:nvPr>
            <p:ph type="body" sz="half" idx="2"/>
          </p:nvPr>
        </p:nvSpPr>
        <p:spPr>
          <a:xfrm>
            <a:off x="840226" y="2057876"/>
            <a:ext cx="3934285" cy="3812471"/>
          </a:xfrm>
        </p:spPr>
        <p:txBody>
          <a:bodyPr/>
          <a:lstStyle>
            <a:lvl1pPr marL="0" indent="0">
              <a:buNone/>
              <a:defRPr sz="1600"/>
            </a:lvl1pPr>
            <a:lvl2pPr marL="457291" indent="0">
              <a:buNone/>
              <a:defRPr sz="1400"/>
            </a:lvl2pPr>
            <a:lvl3pPr marL="914583" indent="0">
              <a:buNone/>
              <a:defRPr sz="1200"/>
            </a:lvl3pPr>
            <a:lvl4pPr marL="1371874" indent="0">
              <a:buNone/>
              <a:defRPr sz="1000"/>
            </a:lvl4pPr>
            <a:lvl5pPr marL="1829166" indent="0">
              <a:buNone/>
              <a:defRPr sz="1000"/>
            </a:lvl5pPr>
            <a:lvl6pPr marL="2286457" indent="0">
              <a:buNone/>
              <a:defRPr sz="1000"/>
            </a:lvl6pPr>
            <a:lvl7pPr marL="2743749" indent="0">
              <a:buNone/>
              <a:defRPr sz="1000"/>
            </a:lvl7pPr>
            <a:lvl8pPr marL="3201040" indent="0">
              <a:buNone/>
              <a:defRPr sz="1000"/>
            </a:lvl8pPr>
            <a:lvl9pPr marL="3658332"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2018/5/27</a:t>
            </a:fld>
            <a:endParaRPr lang="zh-CN" alt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zh-CN" alt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2038182204"/>
      </p:ext>
    </p:extLst>
  </p:cSld>
  <p:clrMapOvr>
    <a:masterClrMapping/>
  </p:clrMapOvr>
  <p:transition spd="slow">
    <p:wipe/>
  </p:transition>
  <p:timing/>
</p:sldLayout>
</file>

<file path=ppt/slideLayouts/slideLayout26.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vertTx" preserve="1">
  <p:cSld name="标题和竖排文字">
    <p:spTree>
      <p:nvGrpSpPr>
        <p:cNvPr id="1" name=""/>
        <p:cNvGrpSpPr/>
        <p:nvPr/>
      </p:nvGrpSpPr>
      <p:grpSpPr>
        <a:xfrm>
          <a:off x="0" y="0"/>
          <a:ext cx="0" cy="0"/>
        </a:xfrm>
      </p:grpSpPr>
      <p:sp>
        <p:nvSpPr>
          <p:cNvPr id="2" name="Title 1"/>
          <p:cNvSpPr>
            <a:spLocks noGrp="1"/>
          </p:cNvSpPr>
          <p:nvPr>
            <p:ph type="title"/>
          </p:nvPr>
        </p:nvSpPr>
        <p:spPr/>
        <p:txBody>
          <a:bodyPr/>
          <a:lstStyle/>
          <a:p>
            <a:r>
              <a:rPr lang="zh-CN" altLang="en-US" smtClean="0"/>
              <a:t>单击此处编辑母版标题样式</a:t>
            </a:r>
            <a:endParaRPr lang="en-US"/>
          </a:p>
        </p:txBody>
      </p:sp>
      <p:sp>
        <p:nvSpPr>
          <p:cNvPr id="3" name="Vertical Text Placeholder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4" name="Date Placeholder 3"/>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2018/5/27</a:t>
            </a:fld>
            <a:endParaRPr lang="zh-CN" alt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zh-CN" alt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2135316815"/>
      </p:ext>
    </p:extLst>
  </p:cSld>
  <p:clrMapOvr>
    <a:masterClrMapping/>
  </p:clrMapOvr>
  <p:transition spd="slow">
    <p:wipe/>
  </p:transition>
  <p:timing/>
</p:sldLayout>
</file>

<file path=ppt/slideLayouts/slideLayout27.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vertTitleAndTx" preserve="1">
  <p:cSld name="垂直排列标题与 文本">
    <p:spTree>
      <p:nvGrpSpPr>
        <p:cNvPr id="1" name=""/>
        <p:cNvGrpSpPr/>
        <p:nvPr/>
      </p:nvGrpSpPr>
      <p:grpSpPr>
        <a:xfrm>
          <a:off x="0" y="0"/>
          <a:ext cx="0" cy="0"/>
        </a:xfrm>
      </p:grpSpPr>
      <p:sp>
        <p:nvSpPr>
          <p:cNvPr id="2" name="Vertical Title 1"/>
          <p:cNvSpPr>
            <a:spLocks noGrp="1"/>
          </p:cNvSpPr>
          <p:nvPr>
            <p:ph type="title" orient="vert"/>
          </p:nvPr>
        </p:nvSpPr>
        <p:spPr>
          <a:xfrm>
            <a:off x="8729444" y="365209"/>
            <a:ext cx="2630269" cy="5813184"/>
          </a:xfrm>
        </p:spPr>
        <p:txBody>
          <a:bodyPr vert="eaVert"/>
          <a:lstStyle/>
          <a:p>
            <a:r>
              <a:rPr lang="zh-CN" altLang="en-US" smtClean="0"/>
              <a:t>单击此处编辑母版标题样式</a:t>
            </a:r>
            <a:endParaRPr lang="en-US"/>
          </a:p>
        </p:txBody>
      </p:sp>
      <p:sp>
        <p:nvSpPr>
          <p:cNvPr id="3" name="Vertical Text Placeholder 2"/>
          <p:cNvSpPr>
            <a:spLocks noGrp="1"/>
          </p:cNvSpPr>
          <p:nvPr>
            <p:ph type="body" orient="vert" idx="1"/>
          </p:nvPr>
        </p:nvSpPr>
        <p:spPr>
          <a:xfrm>
            <a:off x="838637" y="365209"/>
            <a:ext cx="7738328" cy="5813184"/>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4" name="Date Placeholder 3"/>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2018/5/27</a:t>
            </a:fld>
            <a:endParaRPr lang="zh-CN" alt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zh-CN" alt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3313591245"/>
      </p:ext>
    </p:extLst>
  </p:cSld>
  <p:clrMapOvr>
    <a:masterClrMapping/>
  </p:clrMapOvr>
  <p:transition spd="slow">
    <p:wipe/>
  </p:transition>
  <p:timing/>
</p:sldLayout>
</file>

<file path=ppt/slideLayouts/slideLayout3.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节标题">
    <p:bg>
      <p:bgPr>
        <a:solidFill>
          <a:srgbClr val="669900"/>
        </a:solidFill>
        <a:effectLst/>
      </p:bgPr>
    </p:bg>
    <p:spTree>
      <p:nvGrpSpPr>
        <p:cNvPr id="1" name=""/>
        <p:cNvGrpSpPr/>
        <p:nvPr/>
      </p:nvGrpSpPr>
      <p:grpSpPr>
        <a:xfrm>
          <a:off x="0" y="0"/>
          <a:ext cx="0" cy="0"/>
        </a:xfrm>
      </p:grpSpPr>
    </p:spTree>
  </p:cSld>
  <p:clrMapOvr>
    <a:masterClrMapping/>
  </p:clrMapOvr>
  <p:transition spd="slow">
    <p:wipe/>
  </p:transition>
  <p:timing/>
</p:sldLayout>
</file>

<file path=ppt/slideLayouts/slideLayout4.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2_节标题">
    <p:bg>
      <p:bgPr>
        <a:solidFill>
          <a:schemeClr val="bg1"/>
        </a:solidFill>
        <a:effectLst/>
      </p:bgPr>
    </p:bg>
    <p:spTree>
      <p:nvGrpSpPr>
        <p:cNvPr id="1" name=""/>
        <p:cNvGrpSpPr/>
        <p:nvPr/>
      </p:nvGrpSpPr>
      <p:grpSpPr>
        <a:xfrm>
          <a:off x="0" y="0"/>
          <a:ext cx="0" cy="0"/>
        </a:xfrm>
      </p:grpSpPr>
      <p:pic>
        <p:nvPicPr>
          <p:cNvPr id="2" name="图片 1"/>
          <p:cNvPicPr>
            <a:picLocks noChangeAspect="1"/>
          </p:cNvPicPr>
          <p:nvPr userDrawn="1"/>
        </p:nvPicPr>
        <p:blipFill>
          <a:blip r:embed="rId1">
            <a:extLst>
              <a:ext uri="{28A0092B-C50C-407E-A947-70E740481C1C}">
                <a14:useLocalDpi val="0"/>
              </a:ext>
            </a:extLst>
          </a:blip>
          <a:stretch>
            <a:fillRect/>
          </a:stretch>
        </p:blipFill>
        <p:spPr>
          <a:xfrm>
            <a:off x="1152" y="1"/>
            <a:ext cx="12197198" cy="6859587"/>
          </a:xfrm>
          <a:prstGeom prst="rect">
            <a:avLst/>
          </a:prstGeom>
        </p:spPr>
      </p:pic>
    </p:spTree>
  </p:cSld>
  <p:clrMapOvr>
    <a:masterClrMapping/>
  </p:clrMapOvr>
  <p:transition spd="slow">
    <p:wipe/>
  </p:transition>
  <p:timing/>
</p:sldLayout>
</file>

<file path=ppt/slideLayouts/slideLayout5.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3_节标题">
    <p:bg>
      <p:bgPr>
        <a:solidFill>
          <a:schemeClr val="bg1"/>
        </a:solidFill>
        <a:effectLst/>
      </p:bgPr>
    </p:bg>
    <p:spTree>
      <p:nvGrpSpPr>
        <p:cNvPr id="1" name=""/>
        <p:cNvGrpSpPr/>
        <p:nvPr/>
      </p:nvGrpSpPr>
      <p:grpSpPr>
        <a:xfrm>
          <a:off x="0" y="0"/>
          <a:ext cx="0" cy="0"/>
        </a:xfrm>
      </p:grpSpPr>
      <p:pic>
        <p:nvPicPr>
          <p:cNvPr id="3" name="图片 2"/>
          <p:cNvPicPr>
            <a:picLocks noChangeAspect="1"/>
          </p:cNvPicPr>
          <p:nvPr userDrawn="1"/>
        </p:nvPicPr>
        <p:blipFill>
          <a:blip r:embed="rId1">
            <a:extLst>
              <a:ext uri="{28A0092B-C50C-407E-A947-70E740481C1C}">
                <a14:useLocalDpi val="0"/>
              </a:ext>
            </a:extLst>
          </a:blip>
          <a:stretch>
            <a:fillRect/>
          </a:stretch>
        </p:blipFill>
        <p:spPr>
          <a:xfrm>
            <a:off x="0" y="1"/>
            <a:ext cx="12198350" cy="6859588"/>
          </a:xfrm>
          <a:prstGeom prst="rect">
            <a:avLst/>
          </a:prstGeom>
        </p:spPr>
      </p:pic>
    </p:spTree>
  </p:cSld>
  <p:clrMapOvr>
    <a:masterClrMapping/>
  </p:clrMapOvr>
  <p:transition spd="slow">
    <p:wipe/>
  </p:transition>
  <p:timing/>
</p:sldLayout>
</file>

<file path=ppt/slideLayouts/slideLayout6.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woObj" preserve="1">
  <p:cSld name="两栏内容">
    <p:spTree>
      <p:nvGrpSpPr>
        <p:cNvPr id="1" name=""/>
        <p:cNvGrpSpPr/>
        <p:nvPr/>
      </p:nvGrpSpPr>
      <p:grpSpPr>
        <a:xfrm>
          <a:off x="0" y="0"/>
          <a:ext cx="0" cy="0"/>
        </a:xfrm>
      </p:grpSpPr>
      <p:sp>
        <p:nvSpPr>
          <p:cNvPr id="2" name="标题 1"/>
          <p:cNvSpPr>
            <a:spLocks noGrp="1"/>
          </p:cNvSpPr>
          <p:nvPr>
            <p:ph type="title"/>
          </p:nvPr>
        </p:nvSpPr>
        <p:spPr>
          <a:xfrm>
            <a:off x="609918" y="274702"/>
            <a:ext cx="10978515" cy="1143265"/>
          </a:xfrm>
          <a:prstGeom prst="rect">
            <a:avLst/>
          </a:prstGeom>
        </p:spPr>
        <p:txBody>
          <a:bodyPr lIns="121963" tIns="60981" rIns="121963" bIns="60981"/>
          <a:lstStyle/>
          <a:p>
            <a:r>
              <a:rPr lang="zh-CN" altLang="en-US"/>
              <a:t>单击此处编辑母版标题样式</a:t>
            </a:r>
          </a:p>
        </p:txBody>
      </p:sp>
      <p:sp>
        <p:nvSpPr>
          <p:cNvPr id="3" name="内容占位符 2"/>
          <p:cNvSpPr>
            <a:spLocks noGrp="1"/>
          </p:cNvSpPr>
          <p:nvPr>
            <p:ph sz="half" idx="1"/>
          </p:nvPr>
        </p:nvSpPr>
        <p:spPr>
          <a:xfrm>
            <a:off x="609917" y="1200428"/>
            <a:ext cx="5387605" cy="3394861"/>
          </a:xfrm>
          <a:prstGeom prst="rect">
            <a:avLst/>
          </a:prstGeom>
        </p:spPr>
        <p:txBody>
          <a:bodyPr lIns="121963" tIns="60981" rIns="121963" bIns="60981"/>
          <a:lstStyle>
            <a:lvl1pPr>
              <a:defRPr sz="3700"/>
            </a:lvl1pPr>
            <a:lvl2pPr>
              <a:defRPr sz="3200"/>
            </a:lvl2pPr>
            <a:lvl3pPr>
              <a:defRPr sz="2700"/>
            </a:lvl3pPr>
            <a:lvl4pPr>
              <a:defRPr sz="2400"/>
            </a:lvl4pPr>
            <a:lvl5pPr>
              <a:defRPr sz="2400"/>
            </a:lvl5pPr>
            <a:lvl6pPr>
              <a:defRPr sz="2400"/>
            </a:lvl6pPr>
            <a:lvl7pPr>
              <a:defRPr sz="2400"/>
            </a:lvl7pPr>
            <a:lvl8pPr>
              <a:defRPr sz="2400"/>
            </a:lvl8pPr>
            <a:lvl9pPr>
              <a:defRPr sz="24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内容占位符 3"/>
          <p:cNvSpPr>
            <a:spLocks noGrp="1"/>
          </p:cNvSpPr>
          <p:nvPr>
            <p:ph sz="half" idx="2"/>
          </p:nvPr>
        </p:nvSpPr>
        <p:spPr>
          <a:xfrm>
            <a:off x="6200828" y="1200428"/>
            <a:ext cx="5387605" cy="3394861"/>
          </a:xfrm>
          <a:prstGeom prst="rect">
            <a:avLst/>
          </a:prstGeom>
        </p:spPr>
        <p:txBody>
          <a:bodyPr lIns="121963" tIns="60981" rIns="121963" bIns="60981"/>
          <a:lstStyle>
            <a:lvl1pPr>
              <a:defRPr sz="3700"/>
            </a:lvl1pPr>
            <a:lvl2pPr>
              <a:defRPr sz="3200"/>
            </a:lvl2pPr>
            <a:lvl3pPr>
              <a:defRPr sz="2700"/>
            </a:lvl3pPr>
            <a:lvl4pPr>
              <a:defRPr sz="2400"/>
            </a:lvl4pPr>
            <a:lvl5pPr>
              <a:defRPr sz="2400"/>
            </a:lvl5pPr>
            <a:lvl6pPr>
              <a:defRPr sz="2400"/>
            </a:lvl6pPr>
            <a:lvl7pPr>
              <a:defRPr sz="2400"/>
            </a:lvl7pPr>
            <a:lvl8pPr>
              <a:defRPr sz="2400"/>
            </a:lvl8pPr>
            <a:lvl9pPr>
              <a:defRPr sz="24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日期占位符 4"/>
          <p:cNvSpPr>
            <a:spLocks noGrp="1"/>
          </p:cNvSpPr>
          <p:nvPr>
            <p:ph type="dt" sz="half" idx="10"/>
          </p:nvPr>
        </p:nvSpPr>
        <p:spPr>
          <a:xfrm>
            <a:off x="609917" y="6357822"/>
            <a:ext cx="2846282" cy="365210"/>
          </a:xfrm>
          <a:prstGeom prst="rect">
            <a:avLst/>
          </a:prstGeom>
        </p:spPr>
        <p:txBody>
          <a:bodyPr lIns="121963" tIns="60981" rIns="121963" bIns="60981"/>
          <a:lstStyle/>
          <a:p>
            <a:fld id="{DF659192-60C8-49F5-94DF-1E29C3FCC85C}" type="datetimeFigureOut">
              <a:rPr lang="zh-CN" altLang="en-US" smtClean="0"/>
              <a:t>2018/5/27</a:t>
            </a:fld>
            <a:endParaRPr lang="zh-CN" altLang="en-US"/>
          </a:p>
        </p:txBody>
      </p:sp>
      <p:sp>
        <p:nvSpPr>
          <p:cNvPr id="6" name="页脚占位符 5"/>
          <p:cNvSpPr>
            <a:spLocks noGrp="1"/>
          </p:cNvSpPr>
          <p:nvPr>
            <p:ph type="ftr" sz="quarter" idx="11"/>
          </p:nvPr>
        </p:nvSpPr>
        <p:spPr>
          <a:xfrm>
            <a:off x="4167770" y="6357822"/>
            <a:ext cx="3862811" cy="365210"/>
          </a:xfrm>
          <a:prstGeom prst="rect">
            <a:avLst/>
          </a:prstGeom>
        </p:spPr>
        <p:txBody>
          <a:bodyPr lIns="121963" tIns="60981" rIns="121963" bIns="60981"/>
          <a:lstStyle/>
          <a:p>
            <a:endParaRPr lang="zh-CN" altLang="en-US"/>
          </a:p>
        </p:txBody>
      </p:sp>
      <p:sp>
        <p:nvSpPr>
          <p:cNvPr id="7" name="灯片编号占位符 6"/>
          <p:cNvSpPr>
            <a:spLocks noGrp="1"/>
          </p:cNvSpPr>
          <p:nvPr>
            <p:ph type="sldNum" sz="quarter" idx="12"/>
          </p:nvPr>
        </p:nvSpPr>
        <p:spPr>
          <a:xfrm>
            <a:off x="8742151" y="6357822"/>
            <a:ext cx="2846282" cy="365210"/>
          </a:xfrm>
          <a:prstGeom prst="rect">
            <a:avLst/>
          </a:prstGeom>
        </p:spPr>
        <p:txBody>
          <a:bodyPr lIns="121963" tIns="60981" rIns="121963" bIns="60981"/>
          <a:lstStyle/>
          <a:p>
            <a:fld id="{EB730883-2733-4EB0-9793-894FF9D50112}" type="slidenum">
              <a:rPr lang="zh-CN" altLang="en-US" smtClean="0"/>
              <a:t>‹#›</a:t>
            </a:fld>
            <a:endParaRPr lang="zh-CN" altLang="en-US"/>
          </a:p>
        </p:txBody>
      </p:sp>
    </p:spTree>
  </p:cSld>
  <p:clrMapOvr>
    <a:masterClrMapping/>
  </p:clrMapOvr>
  <p:transition spd="slow">
    <p:wipe/>
  </p:transition>
  <p:timing/>
</p:sldLayout>
</file>

<file path=ppt/slideLayouts/slideLayout7.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woTxTwoObj" preserve="1">
  <p:cSld name="比较">
    <p:spTree>
      <p:nvGrpSpPr>
        <p:cNvPr id="1" name=""/>
        <p:cNvGrpSpPr/>
        <p:nvPr/>
      </p:nvGrpSpPr>
      <p:grpSpPr>
        <a:xfrm>
          <a:off x="0" y="0"/>
          <a:ext cx="0" cy="0"/>
        </a:xfrm>
      </p:grpSpPr>
      <p:sp>
        <p:nvSpPr>
          <p:cNvPr id="2" name="标题 1"/>
          <p:cNvSpPr>
            <a:spLocks noGrp="1"/>
          </p:cNvSpPr>
          <p:nvPr>
            <p:ph type="title"/>
          </p:nvPr>
        </p:nvSpPr>
        <p:spPr>
          <a:xfrm>
            <a:off x="609918" y="274702"/>
            <a:ext cx="10978515" cy="1143265"/>
          </a:xfrm>
          <a:prstGeom prst="rect">
            <a:avLst/>
          </a:prstGeom>
        </p:spPr>
        <p:txBody>
          <a:bodyPr lIns="121963" tIns="60981" rIns="121963" bIns="60981"/>
          <a:lstStyle>
            <a:lvl1pPr>
              <a:defRPr/>
            </a:lvl1pPr>
          </a:lstStyle>
          <a:p>
            <a:r>
              <a:rPr lang="zh-CN" altLang="en-US"/>
              <a:t>单击此处编辑母版标题样式</a:t>
            </a:r>
          </a:p>
        </p:txBody>
      </p:sp>
      <p:sp>
        <p:nvSpPr>
          <p:cNvPr id="3" name="文本占位符 2"/>
          <p:cNvSpPr>
            <a:spLocks noGrp="1"/>
          </p:cNvSpPr>
          <p:nvPr>
            <p:ph type="body" idx="1"/>
          </p:nvPr>
        </p:nvSpPr>
        <p:spPr>
          <a:xfrm>
            <a:off x="609918" y="1535469"/>
            <a:ext cx="5389723" cy="639911"/>
          </a:xfrm>
          <a:prstGeom prst="rect">
            <a:avLst/>
          </a:prstGeom>
        </p:spPr>
        <p:txBody>
          <a:bodyPr lIns="121963" tIns="60981" rIns="121963" bIns="60981" anchor="b"/>
          <a:lstStyle>
            <a:lvl1pPr marL="0" indent="0">
              <a:buNone/>
              <a:defRPr sz="3200" b="1"/>
            </a:lvl1pPr>
            <a:lvl2pPr marL="609600" indent="0">
              <a:buNone/>
              <a:defRPr sz="2700" b="1"/>
            </a:lvl2pPr>
            <a:lvl3pPr marL="1219835" indent="0">
              <a:buNone/>
              <a:defRPr sz="2400" b="1"/>
            </a:lvl3pPr>
            <a:lvl4pPr marL="1829435" indent="0">
              <a:buNone/>
              <a:defRPr sz="2100" b="1"/>
            </a:lvl4pPr>
            <a:lvl5pPr marL="2439035" indent="0">
              <a:buNone/>
              <a:defRPr sz="2100" b="1"/>
            </a:lvl5pPr>
            <a:lvl6pPr marL="3049270" indent="0">
              <a:buNone/>
              <a:defRPr sz="2100" b="1"/>
            </a:lvl6pPr>
            <a:lvl7pPr marL="3658870" indent="0">
              <a:buNone/>
              <a:defRPr sz="2100" b="1"/>
            </a:lvl7pPr>
            <a:lvl8pPr marL="4268470" indent="0">
              <a:buNone/>
              <a:defRPr sz="2100" b="1"/>
            </a:lvl8pPr>
            <a:lvl9pPr marL="4878705" indent="0">
              <a:buNone/>
              <a:defRPr sz="2100" b="1"/>
            </a:lvl9pPr>
          </a:lstStyle>
          <a:p>
            <a:pPr lvl="0"/>
            <a:r>
              <a:rPr lang="zh-CN" altLang="en-US"/>
              <a:t>单击此处编辑母版文本样式</a:t>
            </a:r>
          </a:p>
        </p:txBody>
      </p:sp>
      <p:sp>
        <p:nvSpPr>
          <p:cNvPr id="4" name="内容占位符 3"/>
          <p:cNvSpPr>
            <a:spLocks noGrp="1"/>
          </p:cNvSpPr>
          <p:nvPr>
            <p:ph sz="half" idx="2"/>
          </p:nvPr>
        </p:nvSpPr>
        <p:spPr>
          <a:xfrm>
            <a:off x="609918" y="2175378"/>
            <a:ext cx="5389723" cy="3952203"/>
          </a:xfrm>
          <a:prstGeom prst="rect">
            <a:avLst/>
          </a:prstGeom>
        </p:spPr>
        <p:txBody>
          <a:bodyPr lIns="121963" tIns="60981" rIns="121963" bIns="60981"/>
          <a:lstStyle>
            <a:lvl1pPr>
              <a:defRPr sz="3200"/>
            </a:lvl1pPr>
            <a:lvl2pPr>
              <a:defRPr sz="2700"/>
            </a:lvl2pPr>
            <a:lvl3pPr>
              <a:defRPr sz="2400"/>
            </a:lvl3pPr>
            <a:lvl4pPr>
              <a:defRPr sz="2100"/>
            </a:lvl4pPr>
            <a:lvl5pPr>
              <a:defRPr sz="2100"/>
            </a:lvl5pPr>
            <a:lvl6pPr>
              <a:defRPr sz="2100"/>
            </a:lvl6pPr>
            <a:lvl7pPr>
              <a:defRPr sz="2100"/>
            </a:lvl7pPr>
            <a:lvl8pPr>
              <a:defRPr sz="2100"/>
            </a:lvl8pPr>
            <a:lvl9pPr>
              <a:defRPr sz="21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文本占位符 4"/>
          <p:cNvSpPr>
            <a:spLocks noGrp="1"/>
          </p:cNvSpPr>
          <p:nvPr>
            <p:ph type="body" sz="quarter" idx="3"/>
          </p:nvPr>
        </p:nvSpPr>
        <p:spPr>
          <a:xfrm>
            <a:off x="6196594" y="1535469"/>
            <a:ext cx="5391840" cy="639911"/>
          </a:xfrm>
          <a:prstGeom prst="rect">
            <a:avLst/>
          </a:prstGeom>
        </p:spPr>
        <p:txBody>
          <a:bodyPr lIns="121963" tIns="60981" rIns="121963" bIns="60981" anchor="b"/>
          <a:lstStyle>
            <a:lvl1pPr marL="0" indent="0">
              <a:buNone/>
              <a:defRPr sz="3200" b="1"/>
            </a:lvl1pPr>
            <a:lvl2pPr marL="609600" indent="0">
              <a:buNone/>
              <a:defRPr sz="2700" b="1"/>
            </a:lvl2pPr>
            <a:lvl3pPr marL="1219835" indent="0">
              <a:buNone/>
              <a:defRPr sz="2400" b="1"/>
            </a:lvl3pPr>
            <a:lvl4pPr marL="1829435" indent="0">
              <a:buNone/>
              <a:defRPr sz="2100" b="1"/>
            </a:lvl4pPr>
            <a:lvl5pPr marL="2439035" indent="0">
              <a:buNone/>
              <a:defRPr sz="2100" b="1"/>
            </a:lvl5pPr>
            <a:lvl6pPr marL="3049270" indent="0">
              <a:buNone/>
              <a:defRPr sz="2100" b="1"/>
            </a:lvl6pPr>
            <a:lvl7pPr marL="3658870" indent="0">
              <a:buNone/>
              <a:defRPr sz="2100" b="1"/>
            </a:lvl7pPr>
            <a:lvl8pPr marL="4268470" indent="0">
              <a:buNone/>
              <a:defRPr sz="2100" b="1"/>
            </a:lvl8pPr>
            <a:lvl9pPr marL="4878705" indent="0">
              <a:buNone/>
              <a:defRPr sz="2100" b="1"/>
            </a:lvl9pPr>
          </a:lstStyle>
          <a:p>
            <a:pPr lvl="0"/>
            <a:r>
              <a:rPr lang="zh-CN" altLang="en-US"/>
              <a:t>单击此处编辑母版文本样式</a:t>
            </a:r>
          </a:p>
        </p:txBody>
      </p:sp>
      <p:sp>
        <p:nvSpPr>
          <p:cNvPr id="6" name="内容占位符 5"/>
          <p:cNvSpPr>
            <a:spLocks noGrp="1"/>
          </p:cNvSpPr>
          <p:nvPr>
            <p:ph sz="quarter" idx="4"/>
          </p:nvPr>
        </p:nvSpPr>
        <p:spPr>
          <a:xfrm>
            <a:off x="6196594" y="2175378"/>
            <a:ext cx="5391840" cy="3952203"/>
          </a:xfrm>
          <a:prstGeom prst="rect">
            <a:avLst/>
          </a:prstGeom>
        </p:spPr>
        <p:txBody>
          <a:bodyPr lIns="121963" tIns="60981" rIns="121963" bIns="60981"/>
          <a:lstStyle>
            <a:lvl1pPr>
              <a:defRPr sz="3200"/>
            </a:lvl1pPr>
            <a:lvl2pPr>
              <a:defRPr sz="2700"/>
            </a:lvl2pPr>
            <a:lvl3pPr>
              <a:defRPr sz="2400"/>
            </a:lvl3pPr>
            <a:lvl4pPr>
              <a:defRPr sz="2100"/>
            </a:lvl4pPr>
            <a:lvl5pPr>
              <a:defRPr sz="2100"/>
            </a:lvl5pPr>
            <a:lvl6pPr>
              <a:defRPr sz="2100"/>
            </a:lvl6pPr>
            <a:lvl7pPr>
              <a:defRPr sz="2100"/>
            </a:lvl7pPr>
            <a:lvl8pPr>
              <a:defRPr sz="2100"/>
            </a:lvl8pPr>
            <a:lvl9pPr>
              <a:defRPr sz="21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7" name="日期占位符 6"/>
          <p:cNvSpPr>
            <a:spLocks noGrp="1"/>
          </p:cNvSpPr>
          <p:nvPr>
            <p:ph type="dt" sz="half" idx="10"/>
          </p:nvPr>
        </p:nvSpPr>
        <p:spPr>
          <a:xfrm>
            <a:off x="609917" y="6357822"/>
            <a:ext cx="2846282" cy="365210"/>
          </a:xfrm>
          <a:prstGeom prst="rect">
            <a:avLst/>
          </a:prstGeom>
        </p:spPr>
        <p:txBody>
          <a:bodyPr lIns="121963" tIns="60981" rIns="121963" bIns="60981"/>
          <a:lstStyle/>
          <a:p>
            <a:fld id="{DF659192-60C8-49F5-94DF-1E29C3FCC85C}" type="datetimeFigureOut">
              <a:rPr lang="zh-CN" altLang="en-US" smtClean="0"/>
              <a:t>2018/5/27</a:t>
            </a:fld>
            <a:endParaRPr lang="zh-CN" altLang="en-US"/>
          </a:p>
        </p:txBody>
      </p:sp>
      <p:sp>
        <p:nvSpPr>
          <p:cNvPr id="8" name="页脚占位符 7"/>
          <p:cNvSpPr>
            <a:spLocks noGrp="1"/>
          </p:cNvSpPr>
          <p:nvPr>
            <p:ph type="ftr" sz="quarter" idx="11"/>
          </p:nvPr>
        </p:nvSpPr>
        <p:spPr>
          <a:xfrm>
            <a:off x="4167770" y="6357822"/>
            <a:ext cx="3862811" cy="365210"/>
          </a:xfrm>
          <a:prstGeom prst="rect">
            <a:avLst/>
          </a:prstGeom>
        </p:spPr>
        <p:txBody>
          <a:bodyPr lIns="121963" tIns="60981" rIns="121963" bIns="60981"/>
          <a:lstStyle/>
          <a:p>
            <a:endParaRPr lang="zh-CN" altLang="en-US"/>
          </a:p>
        </p:txBody>
      </p:sp>
      <p:sp>
        <p:nvSpPr>
          <p:cNvPr id="9" name="灯片编号占位符 8"/>
          <p:cNvSpPr>
            <a:spLocks noGrp="1"/>
          </p:cNvSpPr>
          <p:nvPr>
            <p:ph type="sldNum" sz="quarter" idx="12"/>
          </p:nvPr>
        </p:nvSpPr>
        <p:spPr>
          <a:xfrm>
            <a:off x="8742151" y="6357822"/>
            <a:ext cx="2846282" cy="365210"/>
          </a:xfrm>
          <a:prstGeom prst="rect">
            <a:avLst/>
          </a:prstGeom>
        </p:spPr>
        <p:txBody>
          <a:bodyPr lIns="121963" tIns="60981" rIns="121963" bIns="60981"/>
          <a:lstStyle/>
          <a:p>
            <a:fld id="{EB730883-2733-4EB0-9793-894FF9D50112}" type="slidenum">
              <a:rPr lang="zh-CN" altLang="en-US" smtClean="0"/>
              <a:t>‹#›</a:t>
            </a:fld>
            <a:endParaRPr lang="zh-CN" altLang="en-US"/>
          </a:p>
        </p:txBody>
      </p:sp>
    </p:spTree>
  </p:cSld>
  <p:clrMapOvr>
    <a:masterClrMapping/>
  </p:clrMapOvr>
  <p:transition spd="slow">
    <p:wipe/>
  </p:transition>
  <p:timing/>
</p:sldLayout>
</file>

<file path=ppt/slideLayouts/slideLayout8.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itleOnly" preserve="1">
  <p:cSld name="仅标题">
    <p:spTree>
      <p:nvGrpSpPr>
        <p:cNvPr id="1" name=""/>
        <p:cNvGrpSpPr/>
        <p:nvPr/>
      </p:nvGrpSpPr>
      <p:grpSpPr>
        <a:xfrm>
          <a:off x="0" y="0"/>
          <a:ext cx="0" cy="0"/>
        </a:xfrm>
      </p:grpSpPr>
      <p:sp>
        <p:nvSpPr>
          <p:cNvPr id="2" name="标题 1"/>
          <p:cNvSpPr>
            <a:spLocks noGrp="1"/>
          </p:cNvSpPr>
          <p:nvPr>
            <p:ph type="title"/>
          </p:nvPr>
        </p:nvSpPr>
        <p:spPr>
          <a:xfrm>
            <a:off x="609918" y="274702"/>
            <a:ext cx="10978515" cy="1143265"/>
          </a:xfrm>
          <a:prstGeom prst="rect">
            <a:avLst/>
          </a:prstGeom>
        </p:spPr>
        <p:txBody>
          <a:bodyPr lIns="121963" tIns="60981" rIns="121963" bIns="60981"/>
          <a:lstStyle/>
          <a:p>
            <a:r>
              <a:rPr lang="zh-CN" altLang="en-US"/>
              <a:t>单击此处编辑母版标题样式</a:t>
            </a:r>
          </a:p>
        </p:txBody>
      </p:sp>
      <p:sp>
        <p:nvSpPr>
          <p:cNvPr id="3" name="日期占位符 2"/>
          <p:cNvSpPr>
            <a:spLocks noGrp="1"/>
          </p:cNvSpPr>
          <p:nvPr>
            <p:ph type="dt" sz="half" idx="10"/>
          </p:nvPr>
        </p:nvSpPr>
        <p:spPr>
          <a:xfrm>
            <a:off x="609917" y="6357822"/>
            <a:ext cx="2846282" cy="365210"/>
          </a:xfrm>
          <a:prstGeom prst="rect">
            <a:avLst/>
          </a:prstGeom>
        </p:spPr>
        <p:txBody>
          <a:bodyPr lIns="121963" tIns="60981" rIns="121963" bIns="60981"/>
          <a:lstStyle/>
          <a:p>
            <a:fld id="{DF659192-60C8-49F5-94DF-1E29C3FCC85C}" type="datetimeFigureOut">
              <a:rPr lang="zh-CN" altLang="en-US" smtClean="0"/>
              <a:t>2018/5/27</a:t>
            </a:fld>
            <a:endParaRPr lang="zh-CN" altLang="en-US"/>
          </a:p>
        </p:txBody>
      </p:sp>
      <p:sp>
        <p:nvSpPr>
          <p:cNvPr id="4" name="页脚占位符 3"/>
          <p:cNvSpPr>
            <a:spLocks noGrp="1"/>
          </p:cNvSpPr>
          <p:nvPr>
            <p:ph type="ftr" sz="quarter" idx="11"/>
          </p:nvPr>
        </p:nvSpPr>
        <p:spPr>
          <a:xfrm>
            <a:off x="4167770" y="6357822"/>
            <a:ext cx="3862811" cy="365210"/>
          </a:xfrm>
          <a:prstGeom prst="rect">
            <a:avLst/>
          </a:prstGeom>
        </p:spPr>
        <p:txBody>
          <a:bodyPr lIns="121963" tIns="60981" rIns="121963" bIns="60981"/>
          <a:lstStyle/>
          <a:p>
            <a:endParaRPr lang="zh-CN" altLang="en-US"/>
          </a:p>
        </p:txBody>
      </p:sp>
      <p:sp>
        <p:nvSpPr>
          <p:cNvPr id="5" name="灯片编号占位符 4"/>
          <p:cNvSpPr>
            <a:spLocks noGrp="1"/>
          </p:cNvSpPr>
          <p:nvPr>
            <p:ph type="sldNum" sz="quarter" idx="12"/>
          </p:nvPr>
        </p:nvSpPr>
        <p:spPr>
          <a:xfrm>
            <a:off x="8742151" y="6357822"/>
            <a:ext cx="2846282" cy="365210"/>
          </a:xfrm>
          <a:prstGeom prst="rect">
            <a:avLst/>
          </a:prstGeom>
        </p:spPr>
        <p:txBody>
          <a:bodyPr lIns="121963" tIns="60981" rIns="121963" bIns="60981"/>
          <a:lstStyle/>
          <a:p>
            <a:fld id="{EB730883-2733-4EB0-9793-894FF9D50112}" type="slidenum">
              <a:rPr lang="zh-CN" altLang="en-US" smtClean="0"/>
              <a:t>‹#›</a:t>
            </a:fld>
            <a:endParaRPr lang="zh-CN" altLang="en-US"/>
          </a:p>
        </p:txBody>
      </p:sp>
    </p:spTree>
  </p:cSld>
  <p:clrMapOvr>
    <a:masterClrMapping/>
  </p:clrMapOvr>
  <p:transition spd="slow">
    <p:wipe/>
  </p:transition>
  <p:timing/>
</p:sldLayout>
</file>

<file path=ppt/slideLayouts/slideLayout9.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blank" preserve="1">
  <p:cSld name="空白">
    <p:spTree>
      <p:nvGrpSpPr>
        <p:cNvPr id="1" name=""/>
        <p:cNvGrpSpPr/>
        <p:nvPr/>
      </p:nvGrpSpPr>
      <p:grpSpPr>
        <a:xfrm>
          <a:off x="0" y="0"/>
          <a:ext cx="0" cy="0"/>
        </a:xfrm>
      </p:grpSpPr>
      <p:sp>
        <p:nvSpPr>
          <p:cNvPr id="2" name="日期占位符 1"/>
          <p:cNvSpPr>
            <a:spLocks noGrp="1"/>
          </p:cNvSpPr>
          <p:nvPr>
            <p:ph type="dt" sz="half" idx="10"/>
          </p:nvPr>
        </p:nvSpPr>
        <p:spPr>
          <a:xfrm>
            <a:off x="609917" y="6357822"/>
            <a:ext cx="2846282" cy="365210"/>
          </a:xfrm>
          <a:prstGeom prst="rect">
            <a:avLst/>
          </a:prstGeom>
        </p:spPr>
        <p:txBody>
          <a:bodyPr lIns="121963" tIns="60981" rIns="121963" bIns="60981"/>
          <a:lstStyle/>
          <a:p>
            <a:fld id="{DF659192-60C8-49F5-94DF-1E29C3FCC85C}" type="datetimeFigureOut">
              <a:rPr lang="zh-CN" altLang="en-US" smtClean="0"/>
              <a:t>2018/5/27</a:t>
            </a:fld>
            <a:endParaRPr lang="zh-CN" altLang="en-US"/>
          </a:p>
        </p:txBody>
      </p:sp>
      <p:sp>
        <p:nvSpPr>
          <p:cNvPr id="3" name="页脚占位符 2"/>
          <p:cNvSpPr>
            <a:spLocks noGrp="1"/>
          </p:cNvSpPr>
          <p:nvPr>
            <p:ph type="ftr" sz="quarter" idx="11"/>
          </p:nvPr>
        </p:nvSpPr>
        <p:spPr>
          <a:xfrm>
            <a:off x="4167770" y="6357822"/>
            <a:ext cx="3862811" cy="365210"/>
          </a:xfrm>
          <a:prstGeom prst="rect">
            <a:avLst/>
          </a:prstGeom>
        </p:spPr>
        <p:txBody>
          <a:bodyPr lIns="121963" tIns="60981" rIns="121963" bIns="60981"/>
          <a:lstStyle/>
          <a:p>
            <a:endParaRPr lang="zh-CN" altLang="en-US"/>
          </a:p>
        </p:txBody>
      </p:sp>
      <p:sp>
        <p:nvSpPr>
          <p:cNvPr id="4" name="灯片编号占位符 3"/>
          <p:cNvSpPr>
            <a:spLocks noGrp="1"/>
          </p:cNvSpPr>
          <p:nvPr>
            <p:ph type="sldNum" sz="quarter" idx="12"/>
          </p:nvPr>
        </p:nvSpPr>
        <p:spPr>
          <a:xfrm>
            <a:off x="8742151" y="6357822"/>
            <a:ext cx="2846282" cy="365210"/>
          </a:xfrm>
          <a:prstGeom prst="rect">
            <a:avLst/>
          </a:prstGeom>
        </p:spPr>
        <p:txBody>
          <a:bodyPr lIns="121963" tIns="60981" rIns="121963" bIns="60981"/>
          <a:lstStyle/>
          <a:p>
            <a:fld id="{EB730883-2733-4EB0-9793-894FF9D50112}" type="slidenum">
              <a:rPr lang="zh-CN" altLang="en-US" smtClean="0"/>
              <a:t>‹#›</a:t>
            </a:fld>
            <a:endParaRPr lang="zh-CN" altLang="en-US"/>
          </a:p>
        </p:txBody>
      </p:sp>
    </p:spTree>
  </p:cSld>
  <p:clrMapOvr>
    <a:masterClrMapping/>
  </p:clrMapOvr>
  <p:transition spd="slow">
    <p:wipe/>
  </p:transition>
  <p:timing/>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slideLayouts/slideLayout12.xml" Type="http://schemas.openxmlformats.org/officeDocument/2006/relationships/slideLayout"/><Relationship Id="rId13" Target="../slideLayouts/slideLayout13.xml" Type="http://schemas.openxmlformats.org/officeDocument/2006/relationships/slideLayout"/><Relationship Id="rId14" Target="../slideLayouts/slideLayout14.xml" Type="http://schemas.openxmlformats.org/officeDocument/2006/relationships/slideLayout"/><Relationship Id="rId15" Target="../slideLayouts/slideLayout15.xml" Type="http://schemas.openxmlformats.org/officeDocument/2006/relationships/slideLayout"/><Relationship Id="rId16" Target="../slideLayouts/slideLayout16.xml" Type="http://schemas.openxmlformats.org/officeDocument/2006/relationships/slideLayout"/><Relationship Id="rId17" Target="../theme/theme1.xml" Type="http://schemas.openxmlformats.org/officeDocument/2006/relationships/them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_rels/slideMaster2.xml.rels><?xml version="1.0" encoding="UTF-8" standalone="yes"?><Relationships xmlns="http://schemas.openxmlformats.org/package/2006/relationships"><Relationship Id="rId1" Target="../slideLayouts/slideLayout17.xml" Type="http://schemas.openxmlformats.org/officeDocument/2006/relationships/slideLayout"/><Relationship Id="rId10" Target="../slideLayouts/slideLayout26.xml" Type="http://schemas.openxmlformats.org/officeDocument/2006/relationships/slideLayout"/><Relationship Id="rId11" Target="../slideLayouts/slideLayout27.xml" Type="http://schemas.openxmlformats.org/officeDocument/2006/relationships/slideLayout"/><Relationship Id="rId12" Target="../theme/theme2.xml" Type="http://schemas.openxmlformats.org/officeDocument/2006/relationships/theme"/><Relationship Id="rId2" Target="../slideLayouts/slideLayout18.xml" Type="http://schemas.openxmlformats.org/officeDocument/2006/relationships/slideLayout"/><Relationship Id="rId3" Target="../slideLayouts/slideLayout19.xml" Type="http://schemas.openxmlformats.org/officeDocument/2006/relationships/slideLayout"/><Relationship Id="rId4" Target="../slideLayouts/slideLayout20.xml" Type="http://schemas.openxmlformats.org/officeDocument/2006/relationships/slideLayout"/><Relationship Id="rId5" Target="../slideLayouts/slideLayout21.xml" Type="http://schemas.openxmlformats.org/officeDocument/2006/relationships/slideLayout"/><Relationship Id="rId6" Target="../slideLayouts/slideLayout22.xml" Type="http://schemas.openxmlformats.org/officeDocument/2006/relationships/slideLayout"/><Relationship Id="rId7" Target="../slideLayouts/slideLayout23.xml" Type="http://schemas.openxmlformats.org/officeDocument/2006/relationships/slideLayout"/><Relationship Id="rId8" Target="../slideLayouts/slideLayout24.xml" Type="http://schemas.openxmlformats.org/officeDocument/2006/relationships/slideLayout"/><Relationship Id="rId9" Target="../slideLayouts/slideLayout25.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bg>
      <p:bgPr>
        <a:solidFill>
          <a:schemeClr val="bg1"/>
        </a:solidFill>
        <a:effectLst/>
      </p:bgPr>
    </p:bg>
    <p:spTree>
      <p:nvGrpSpPr>
        <p:cNvPr id="1" name=""/>
        <p:cNvGrpSpPr/>
        <p:nvPr/>
      </p:nvGrpSpPr>
      <p:grpSpPr>
        <a:xfrm>
          <a:off x="0" y="0"/>
          <a:ext cx="0" cy="0"/>
        </a:xfrm>
      </p:grpSpPr>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 id="2147483664" r:id="rId16"/>
  </p:sldLayoutIdLst>
  <p:transition spd="slow">
    <p:wipe/>
  </p:transition>
  <p:timing/>
  <p:txStyles>
    <p:titleStyle>
      <a:lvl1pPr algn="ctr" defTabSz="1219200" rtl="0" eaLnBrk="1" latinLnBrk="0" hangingPunct="1">
        <a:spcBef>
          <a:spcPct val="0"/>
        </a:spcBef>
        <a:buNone/>
        <a:defRPr sz="5900" kern="1200">
          <a:solidFill>
            <a:schemeClr val="tx1"/>
          </a:solidFill>
          <a:latin typeface="+mj-lt"/>
          <a:ea typeface="+mj-ea"/>
          <a:cs typeface="+mj-cs"/>
        </a:defRPr>
      </a:lvl1pPr>
    </p:titleStyle>
    <p:bodyStyle>
      <a:lvl1pPr marL="457200" indent="-457200" algn="l" defTabSz="1219200" rtl="0" eaLnBrk="1" latinLnBrk="0" hangingPunct="1">
        <a:spcBef>
          <a:spcPct val="20000"/>
        </a:spcBef>
        <a:buFont typeface="Arial" panose="020b0604020202020204" pitchFamily="34" charset="0"/>
        <a:buChar char="•"/>
        <a:defRPr sz="4300" kern="1200">
          <a:solidFill>
            <a:schemeClr val="tx1"/>
          </a:solidFill>
          <a:latin typeface="+mn-lt"/>
          <a:ea typeface="+mn-ea"/>
          <a:cs typeface="+mn-cs"/>
        </a:defRPr>
      </a:lvl1pPr>
      <a:lvl2pPr marL="991235" indent="-381000" algn="l" defTabSz="1219200" rtl="0" eaLnBrk="1" latinLnBrk="0" hangingPunct="1">
        <a:spcBef>
          <a:spcPct val="20000"/>
        </a:spcBef>
        <a:buFont typeface="Arial" panose="020b0604020202020204" pitchFamily="34" charset="0"/>
        <a:buChar char="–"/>
        <a:defRPr sz="3700" kern="1200">
          <a:solidFill>
            <a:schemeClr val="tx1"/>
          </a:solidFill>
          <a:latin typeface="+mn-lt"/>
          <a:ea typeface="+mn-ea"/>
          <a:cs typeface="+mn-cs"/>
        </a:defRPr>
      </a:lvl2pPr>
      <a:lvl3pPr marL="1524635" indent="-304800" algn="l" defTabSz="12192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3pPr>
      <a:lvl4pPr marL="2134235" indent="-304800" algn="l" defTabSz="1219200" rtl="0" eaLnBrk="1" latinLnBrk="0" hangingPunct="1">
        <a:spcBef>
          <a:spcPct val="20000"/>
        </a:spcBef>
        <a:buFont typeface="Arial" panose="020b0604020202020204" pitchFamily="34" charset="0"/>
        <a:buChar char="–"/>
        <a:defRPr sz="2700" kern="1200">
          <a:solidFill>
            <a:schemeClr val="tx1"/>
          </a:solidFill>
          <a:latin typeface="+mn-lt"/>
          <a:ea typeface="+mn-ea"/>
          <a:cs typeface="+mn-cs"/>
        </a:defRPr>
      </a:lvl4pPr>
      <a:lvl5pPr marL="2744470" indent="-304800" algn="l" defTabSz="1219200" rtl="0" eaLnBrk="1" latinLnBrk="0" hangingPunct="1">
        <a:spcBef>
          <a:spcPct val="20000"/>
        </a:spcBef>
        <a:buFont typeface="Arial" panose="020b0604020202020204" pitchFamily="34" charset="0"/>
        <a:buChar char="»"/>
        <a:defRPr sz="2700" kern="1200">
          <a:solidFill>
            <a:schemeClr val="tx1"/>
          </a:solidFill>
          <a:latin typeface="+mn-lt"/>
          <a:ea typeface="+mn-ea"/>
          <a:cs typeface="+mn-cs"/>
        </a:defRPr>
      </a:lvl5pPr>
      <a:lvl6pPr marL="3354070" indent="-304800" algn="l" defTabSz="1219200" rtl="0" eaLnBrk="1" latinLnBrk="0" hangingPunct="1">
        <a:spcBef>
          <a:spcPct val="20000"/>
        </a:spcBef>
        <a:buFont typeface="Arial" panose="020b0604020202020204" pitchFamily="34" charset="0"/>
        <a:buChar char="•"/>
        <a:defRPr sz="2700" kern="1200">
          <a:solidFill>
            <a:schemeClr val="tx1"/>
          </a:solidFill>
          <a:latin typeface="+mn-lt"/>
          <a:ea typeface="+mn-ea"/>
          <a:cs typeface="+mn-cs"/>
        </a:defRPr>
      </a:lvl6pPr>
      <a:lvl7pPr marL="3963670" indent="-304800" algn="l" defTabSz="1219200" rtl="0" eaLnBrk="1" latinLnBrk="0" hangingPunct="1">
        <a:spcBef>
          <a:spcPct val="20000"/>
        </a:spcBef>
        <a:buFont typeface="Arial" panose="020b0604020202020204" pitchFamily="34" charset="0"/>
        <a:buChar char="•"/>
        <a:defRPr sz="2700" kern="1200">
          <a:solidFill>
            <a:schemeClr val="tx1"/>
          </a:solidFill>
          <a:latin typeface="+mn-lt"/>
          <a:ea typeface="+mn-ea"/>
          <a:cs typeface="+mn-cs"/>
        </a:defRPr>
      </a:lvl7pPr>
      <a:lvl8pPr marL="4573905" indent="-304800" algn="l" defTabSz="1219200" rtl="0" eaLnBrk="1" latinLnBrk="0" hangingPunct="1">
        <a:spcBef>
          <a:spcPct val="20000"/>
        </a:spcBef>
        <a:buFont typeface="Arial" panose="020b0604020202020204" pitchFamily="34" charset="0"/>
        <a:buChar char="•"/>
        <a:defRPr sz="2700" kern="1200">
          <a:solidFill>
            <a:schemeClr val="tx1"/>
          </a:solidFill>
          <a:latin typeface="+mn-lt"/>
          <a:ea typeface="+mn-ea"/>
          <a:cs typeface="+mn-cs"/>
        </a:defRPr>
      </a:lvl8pPr>
      <a:lvl9pPr marL="5183505" indent="-304800" algn="l" defTabSz="1219200" rtl="0" eaLnBrk="1" latinLnBrk="0" hangingPunct="1">
        <a:spcBef>
          <a:spcPct val="20000"/>
        </a:spcBef>
        <a:buFont typeface="Arial" panose="020b0604020202020204" pitchFamily="34" charset="0"/>
        <a:buChar char="•"/>
        <a:defRPr sz="2700" kern="1200">
          <a:solidFill>
            <a:schemeClr val="tx1"/>
          </a:solidFill>
          <a:latin typeface="+mn-lt"/>
          <a:ea typeface="+mn-ea"/>
          <a:cs typeface="+mn-cs"/>
        </a:defRPr>
      </a:lvl9pPr>
    </p:bodyStyle>
    <p:otherStyle>
      <a:defPPr>
        <a:defRPr lang="zh-CN"/>
      </a:defPPr>
      <a:lvl1pPr marL="0" algn="l" defTabSz="1219200" rtl="0" eaLnBrk="1" latinLnBrk="0" hangingPunct="1">
        <a:defRPr sz="2400" kern="1200">
          <a:solidFill>
            <a:schemeClr val="tx1"/>
          </a:solidFill>
          <a:latin typeface="+mn-lt"/>
          <a:ea typeface="+mn-ea"/>
          <a:cs typeface="+mn-cs"/>
        </a:defRPr>
      </a:lvl1pPr>
      <a:lvl2pPr marL="609600" algn="l" defTabSz="1219200" rtl="0" eaLnBrk="1" latinLnBrk="0" hangingPunct="1">
        <a:defRPr sz="2400" kern="1200">
          <a:solidFill>
            <a:schemeClr val="tx1"/>
          </a:solidFill>
          <a:latin typeface="+mn-lt"/>
          <a:ea typeface="+mn-ea"/>
          <a:cs typeface="+mn-cs"/>
        </a:defRPr>
      </a:lvl2pPr>
      <a:lvl3pPr marL="1219835" algn="l" defTabSz="1219200" rtl="0" eaLnBrk="1" latinLnBrk="0" hangingPunct="1">
        <a:defRPr sz="2400" kern="1200">
          <a:solidFill>
            <a:schemeClr val="tx1"/>
          </a:solidFill>
          <a:latin typeface="+mn-lt"/>
          <a:ea typeface="+mn-ea"/>
          <a:cs typeface="+mn-cs"/>
        </a:defRPr>
      </a:lvl3pPr>
      <a:lvl4pPr marL="1829435" algn="l" defTabSz="1219200" rtl="0" eaLnBrk="1" latinLnBrk="0" hangingPunct="1">
        <a:defRPr sz="2400" kern="1200">
          <a:solidFill>
            <a:schemeClr val="tx1"/>
          </a:solidFill>
          <a:latin typeface="+mn-lt"/>
          <a:ea typeface="+mn-ea"/>
          <a:cs typeface="+mn-cs"/>
        </a:defRPr>
      </a:lvl4pPr>
      <a:lvl5pPr marL="2439035" algn="l" defTabSz="1219200" rtl="0" eaLnBrk="1" latinLnBrk="0" hangingPunct="1">
        <a:defRPr sz="2400" kern="1200">
          <a:solidFill>
            <a:schemeClr val="tx1"/>
          </a:solidFill>
          <a:latin typeface="+mn-lt"/>
          <a:ea typeface="+mn-ea"/>
          <a:cs typeface="+mn-cs"/>
        </a:defRPr>
      </a:lvl5pPr>
      <a:lvl6pPr marL="3049270" algn="l" defTabSz="1219200" rtl="0" eaLnBrk="1" latinLnBrk="0" hangingPunct="1">
        <a:defRPr sz="2400" kern="1200">
          <a:solidFill>
            <a:schemeClr val="tx1"/>
          </a:solidFill>
          <a:latin typeface="+mn-lt"/>
          <a:ea typeface="+mn-ea"/>
          <a:cs typeface="+mn-cs"/>
        </a:defRPr>
      </a:lvl6pPr>
      <a:lvl7pPr marL="3658870" algn="l" defTabSz="1219200" rtl="0" eaLnBrk="1" latinLnBrk="0" hangingPunct="1">
        <a:defRPr sz="2400" kern="1200">
          <a:solidFill>
            <a:schemeClr val="tx1"/>
          </a:solidFill>
          <a:latin typeface="+mn-lt"/>
          <a:ea typeface="+mn-ea"/>
          <a:cs typeface="+mn-cs"/>
        </a:defRPr>
      </a:lvl7pPr>
      <a:lvl8pPr marL="4268470" algn="l" defTabSz="1219200" rtl="0" eaLnBrk="1" latinLnBrk="0" hangingPunct="1">
        <a:defRPr sz="2400" kern="1200">
          <a:solidFill>
            <a:schemeClr val="tx1"/>
          </a:solidFill>
          <a:latin typeface="+mn-lt"/>
          <a:ea typeface="+mn-ea"/>
          <a:cs typeface="+mn-cs"/>
        </a:defRPr>
      </a:lvl8pPr>
      <a:lvl9pPr marL="4878705" algn="l" defTabSz="1219200" rtl="0" eaLnBrk="1" latinLnBrk="0" hangingPunct="1">
        <a:defRPr sz="24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bg>
      <p:bgRef idx="1001">
        <a:schemeClr val="bg1"/>
      </p:bgRef>
    </p:bg>
    <p:spTree>
      <p:nvGrpSpPr>
        <p:cNvPr id="1" name=""/>
        <p:cNvGrpSpPr/>
        <p:nvPr/>
      </p:nvGrpSpPr>
      <p:grpSpPr>
        <a:xfrm>
          <a:off x="0" y="0"/>
          <a:ext cx="0" cy="0"/>
        </a:xfrm>
      </p:grpSpPr>
      <p:sp>
        <p:nvSpPr>
          <p:cNvPr id="2" name="Title Placeholder 1"/>
          <p:cNvSpPr>
            <a:spLocks noGrp="1"/>
          </p:cNvSpPr>
          <p:nvPr>
            <p:ph type="title"/>
          </p:nvPr>
        </p:nvSpPr>
        <p:spPr>
          <a:xfrm>
            <a:off x="838637" y="365210"/>
            <a:ext cx="10521077" cy="1325870"/>
          </a:xfrm>
          <a:prstGeom prst="rect">
            <a:avLst/>
          </a:prstGeom>
        </p:spPr>
        <p:txBody>
          <a:bodyPr vert="horz" lIns="91440" tIns="45720" rIns="91440" bIns="45720" rtlCol="0" anchor="ctr">
            <a:normAutofit/>
          </a:bodyPr>
          <a:lstStyle/>
          <a:p>
            <a:r>
              <a:rPr lang="zh-CN" altLang="en-US" smtClean="0"/>
              <a:t>单击此处编辑母版标题样式</a:t>
            </a:r>
            <a:endParaRPr lang="en-US"/>
          </a:p>
        </p:txBody>
      </p:sp>
      <p:sp>
        <p:nvSpPr>
          <p:cNvPr id="3" name="Text Placeholder 2"/>
          <p:cNvSpPr>
            <a:spLocks noGrp="1"/>
          </p:cNvSpPr>
          <p:nvPr>
            <p:ph type="body" idx="1"/>
          </p:nvPr>
        </p:nvSpPr>
        <p:spPr>
          <a:xfrm>
            <a:off x="838637" y="1826048"/>
            <a:ext cx="10521077" cy="4352346"/>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4" name="Date Placeholder 3"/>
          <p:cNvSpPr>
            <a:spLocks noGrp="1"/>
          </p:cNvSpPr>
          <p:nvPr>
            <p:ph type="dt" sz="half" idx="2"/>
          </p:nvPr>
        </p:nvSpPr>
        <p:spPr>
          <a:xfrm>
            <a:off x="838636" y="6357822"/>
            <a:ext cx="2744629" cy="365210"/>
          </a:xfrm>
          <a:prstGeom prst="rect">
            <a:avLst/>
          </a:prstGeom>
        </p:spPr>
        <p:txBody>
          <a:bodyPr vert="horz" lIns="91440" tIns="45720" rIns="91440" bIns="45720" rtlCol="0" anchor="ctr"/>
          <a:lstStyle>
            <a:lvl1pPr algn="l">
              <a:defRPr sz="1200">
                <a:solidFill>
                  <a:schemeClr val="tx1">
                    <a:tint val="75000"/>
                  </a:schemeClr>
                </a:solidFill>
              </a:defRPr>
            </a:lvl1pPr>
          </a:lstStyle>
          <a:p>
            <a:pPr defTabSz="914583"/>
            <a:fld id="{16E5758D-A3C3-4E88-8AC0-22500507BD7E}" type="datetimeFigureOut">
              <a:rPr lang="zh-CN" altLang="en-US" smtClean="0">
                <a:solidFill>
                  <a:prstClr val="black">
                    <a:tint val="75000"/>
                  </a:prstClr>
                </a:solidFill>
              </a:rPr>
              <a:pPr defTabSz="914583"/>
              <a:t>2018/5/27</a:t>
            </a:fld>
            <a:endParaRPr lang="zh-CN" altLang="en-US">
              <a:solidFill>
                <a:prstClr val="black">
                  <a:tint val="75000"/>
                </a:prstClr>
              </a:solidFill>
            </a:endParaRPr>
          </a:p>
        </p:txBody>
      </p:sp>
      <p:sp>
        <p:nvSpPr>
          <p:cNvPr id="5" name="Footer Placeholder 4"/>
          <p:cNvSpPr>
            <a:spLocks noGrp="1"/>
          </p:cNvSpPr>
          <p:nvPr>
            <p:ph type="ftr" sz="quarter" idx="3"/>
          </p:nvPr>
        </p:nvSpPr>
        <p:spPr>
          <a:xfrm>
            <a:off x="4040704" y="6357822"/>
            <a:ext cx="4116943" cy="365210"/>
          </a:xfrm>
          <a:prstGeom prst="rect">
            <a:avLst/>
          </a:prstGeom>
        </p:spPr>
        <p:txBody>
          <a:bodyPr vert="horz" lIns="91440" tIns="45720" rIns="91440" bIns="45720" rtlCol="0" anchor="ctr"/>
          <a:lstStyle>
            <a:lvl1pPr algn="ctr">
              <a:defRPr sz="1200">
                <a:solidFill>
                  <a:schemeClr val="tx1">
                    <a:tint val="75000"/>
                  </a:schemeClr>
                </a:solidFill>
              </a:defRPr>
            </a:lvl1pPr>
          </a:lstStyle>
          <a:p>
            <a:pPr defTabSz="914583"/>
            <a:endParaRPr lang="zh-CN" altLang="en-US">
              <a:solidFill>
                <a:prstClr val="black">
                  <a:tint val="75000"/>
                </a:prstClr>
              </a:solidFill>
            </a:endParaRPr>
          </a:p>
        </p:txBody>
      </p:sp>
      <p:sp>
        <p:nvSpPr>
          <p:cNvPr id="6" name="Slide Number Placeholder 5"/>
          <p:cNvSpPr>
            <a:spLocks noGrp="1"/>
          </p:cNvSpPr>
          <p:nvPr>
            <p:ph type="sldNum" sz="quarter" idx="4"/>
          </p:nvPr>
        </p:nvSpPr>
        <p:spPr>
          <a:xfrm>
            <a:off x="8615085" y="6357822"/>
            <a:ext cx="2744629" cy="365210"/>
          </a:xfrm>
          <a:prstGeom prst="rect">
            <a:avLst/>
          </a:prstGeom>
        </p:spPr>
        <p:txBody>
          <a:bodyPr vert="horz" lIns="91440" tIns="45720" rIns="91440" bIns="45720" rtlCol="0" anchor="ctr"/>
          <a:lstStyle>
            <a:lvl1pPr algn="r">
              <a:defRPr sz="1200">
                <a:solidFill>
                  <a:schemeClr val="tx1">
                    <a:tint val="75000"/>
                  </a:schemeClr>
                </a:solidFill>
              </a:defRPr>
            </a:lvl1pPr>
          </a:lstStyle>
          <a:p>
            <a:pPr defTabSz="914583"/>
            <a:fld id="{AA4E786F-588D-4932-A7B2-AE3451FA4ACA}" type="slidenum">
              <a:rPr lang="zh-CN" altLang="en-US" smtClean="0">
                <a:solidFill>
                  <a:prstClr val="black">
                    <a:tint val="75000"/>
                  </a:prstClr>
                </a:solidFill>
              </a:rPr>
              <a:pPr defTabSz="914583"/>
              <a:t>‹#›</a:t>
            </a:fld>
            <a:endParaRPr lang="zh-CN" altLang="en-US">
              <a:solidFill>
                <a:prstClr val="black">
                  <a:tint val="75000"/>
                </a:prstClr>
              </a:solidFill>
            </a:endParaRPr>
          </a:p>
        </p:txBody>
      </p:sp>
    </p:spTree>
    <p:extLst>
      <p:ext uri="{BB962C8B-B14F-4D97-AF65-F5344CB8AC3E}">
        <p14:creationId val="1486230036"/>
      </p:ext>
    </p:extLst>
  </p:cSld>
  <p:clrMap bg1="lt1" tx1="dk1" bg2="lt2" tx2="dk2" accent1="accent1" accent2="accent2" accent3="accent3" accent4="accent4" accent5="accent5" accent6="accent6" hlink="hlink" folHlink="folHlink"/>
  <p:sldLayoutIdLst>
    <p:sldLayoutId id="2147483666" r:id="rId1"/>
    <p:sldLayoutId id="2147483667" r:id="rId2"/>
    <p:sldLayoutId id="2147483668" r:id="rId3"/>
    <p:sldLayoutId id="2147483669" r:id="rId4"/>
    <p:sldLayoutId id="2147483670" r:id="rId5"/>
    <p:sldLayoutId id="2147483671" r:id="rId6"/>
    <p:sldLayoutId id="2147483672" r:id="rId7"/>
    <p:sldLayoutId id="2147483673" r:id="rId8"/>
    <p:sldLayoutId id="2147483674" r:id="rId9"/>
    <p:sldLayoutId id="2147483675" r:id="rId10"/>
    <p:sldLayoutId id="2147483676" r:id="rId11"/>
  </p:sldLayoutIdLst>
  <p:transition spd="slow">
    <p:wipe/>
  </p:transition>
  <p:timing/>
  <p:txStyles>
    <p:titleStyle>
      <a:lvl1pPr algn="l" defTabSz="914583" rtl="0" eaLnBrk="1" latinLnBrk="0" hangingPunct="1">
        <a:lnSpc>
          <a:spcPct val="90000"/>
        </a:lnSpc>
        <a:spcBef>
          <a:spcPct val="0"/>
        </a:spcBef>
        <a:buNone/>
        <a:defRPr sz="4401" kern="1200">
          <a:solidFill>
            <a:schemeClr val="tx1"/>
          </a:solidFill>
          <a:latin typeface="+mj-lt"/>
          <a:ea typeface="+mj-ea"/>
          <a:cs typeface="+mj-cs"/>
        </a:defRPr>
      </a:lvl1pPr>
    </p:titleStyle>
    <p:bodyStyle>
      <a:lvl1pPr marL="228646" indent="-228646" algn="l" defTabSz="914583" rtl="0" eaLnBrk="1" latinLnBrk="0" hangingPunct="1">
        <a:lnSpc>
          <a:spcPct val="90000"/>
        </a:lnSpc>
        <a:spcBef>
          <a:spcPts val="1000"/>
        </a:spcBef>
        <a:buFont typeface="Arial" panose="020b0604020202020204" pitchFamily="34" charset="0"/>
        <a:buChar char="•"/>
        <a:defRPr sz="2801" kern="1200">
          <a:solidFill>
            <a:schemeClr val="tx1"/>
          </a:solidFill>
          <a:latin typeface="+mn-lt"/>
          <a:ea typeface="+mn-ea"/>
          <a:cs typeface="+mn-cs"/>
        </a:defRPr>
      </a:lvl1pPr>
      <a:lvl2pPr marL="685937" indent="-228646" algn="l" defTabSz="914583"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229" indent="-228646" algn="l" defTabSz="914583"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520" indent="-228646" algn="l" defTabSz="914583"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811" indent="-228646" algn="l" defTabSz="914583"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5103" indent="-228646" algn="l" defTabSz="914583"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2394" indent="-228646" algn="l" defTabSz="914583"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686" indent="-228646" algn="l" defTabSz="914583"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977" indent="-228646" algn="l" defTabSz="914583"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583" rtl="0" eaLnBrk="1" latinLnBrk="0" hangingPunct="1">
        <a:defRPr sz="1800" kern="1200">
          <a:solidFill>
            <a:schemeClr val="tx1"/>
          </a:solidFill>
          <a:latin typeface="+mn-lt"/>
          <a:ea typeface="+mn-ea"/>
          <a:cs typeface="+mn-cs"/>
        </a:defRPr>
      </a:lvl1pPr>
      <a:lvl2pPr marL="457291" algn="l" defTabSz="914583" rtl="0" eaLnBrk="1" latinLnBrk="0" hangingPunct="1">
        <a:defRPr sz="1800" kern="1200">
          <a:solidFill>
            <a:schemeClr val="tx1"/>
          </a:solidFill>
          <a:latin typeface="+mn-lt"/>
          <a:ea typeface="+mn-ea"/>
          <a:cs typeface="+mn-cs"/>
        </a:defRPr>
      </a:lvl2pPr>
      <a:lvl3pPr marL="914583" algn="l" defTabSz="914583" rtl="0" eaLnBrk="1" latinLnBrk="0" hangingPunct="1">
        <a:defRPr sz="1800" kern="1200">
          <a:solidFill>
            <a:schemeClr val="tx1"/>
          </a:solidFill>
          <a:latin typeface="+mn-lt"/>
          <a:ea typeface="+mn-ea"/>
          <a:cs typeface="+mn-cs"/>
        </a:defRPr>
      </a:lvl3pPr>
      <a:lvl4pPr marL="1371874" algn="l" defTabSz="914583" rtl="0" eaLnBrk="1" latinLnBrk="0" hangingPunct="1">
        <a:defRPr sz="1800" kern="1200">
          <a:solidFill>
            <a:schemeClr val="tx1"/>
          </a:solidFill>
          <a:latin typeface="+mn-lt"/>
          <a:ea typeface="+mn-ea"/>
          <a:cs typeface="+mn-cs"/>
        </a:defRPr>
      </a:lvl4pPr>
      <a:lvl5pPr marL="1829166" algn="l" defTabSz="914583" rtl="0" eaLnBrk="1" latinLnBrk="0" hangingPunct="1">
        <a:defRPr sz="1800" kern="1200">
          <a:solidFill>
            <a:schemeClr val="tx1"/>
          </a:solidFill>
          <a:latin typeface="+mn-lt"/>
          <a:ea typeface="+mn-ea"/>
          <a:cs typeface="+mn-cs"/>
        </a:defRPr>
      </a:lvl5pPr>
      <a:lvl6pPr marL="2286457" algn="l" defTabSz="914583" rtl="0" eaLnBrk="1" latinLnBrk="0" hangingPunct="1">
        <a:defRPr sz="1800" kern="1200">
          <a:solidFill>
            <a:schemeClr val="tx1"/>
          </a:solidFill>
          <a:latin typeface="+mn-lt"/>
          <a:ea typeface="+mn-ea"/>
          <a:cs typeface="+mn-cs"/>
        </a:defRPr>
      </a:lvl6pPr>
      <a:lvl7pPr marL="2743749" algn="l" defTabSz="914583" rtl="0" eaLnBrk="1" latinLnBrk="0" hangingPunct="1">
        <a:defRPr sz="1800" kern="1200">
          <a:solidFill>
            <a:schemeClr val="tx1"/>
          </a:solidFill>
          <a:latin typeface="+mn-lt"/>
          <a:ea typeface="+mn-ea"/>
          <a:cs typeface="+mn-cs"/>
        </a:defRPr>
      </a:lvl7pPr>
      <a:lvl8pPr marL="3201040" algn="l" defTabSz="914583" rtl="0" eaLnBrk="1" latinLnBrk="0" hangingPunct="1">
        <a:defRPr sz="1800" kern="1200">
          <a:solidFill>
            <a:schemeClr val="tx1"/>
          </a:solidFill>
          <a:latin typeface="+mn-lt"/>
          <a:ea typeface="+mn-ea"/>
          <a:cs typeface="+mn-cs"/>
        </a:defRPr>
      </a:lvl8pPr>
      <a:lvl9pPr marL="3658332" algn="l" defTabSz="914583"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1.xml" Type="http://schemas.openxmlformats.org/officeDocument/2006/relationships/slideLayout"/><Relationship Id="rId2" Target="../notesSlides/notesSlide1.xml" Type="http://schemas.openxmlformats.org/officeDocument/2006/relationships/notesSlide"/><Relationship Id="rId3" Target="../media/image4.jpeg" Type="http://schemas.openxmlformats.org/officeDocument/2006/relationships/image"/><Relationship Id="rId4" Target="../tags/tag1.xml" Type="http://schemas.openxmlformats.org/officeDocument/2006/relationships/tags"/><Relationship Id="rId5" Target="../tags/tag2.xml" Type="http://schemas.openxmlformats.org/officeDocument/2006/relationships/tags"/></Relationships>
</file>

<file path=ppt/slides/_rels/slide10.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10.xml" Type="http://schemas.openxmlformats.org/officeDocument/2006/relationships/notesSlide"/></Relationships>
</file>

<file path=ppt/slides/_rels/slide11.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11.xml" Type="http://schemas.openxmlformats.org/officeDocument/2006/relationships/notesSlide"/></Relationships>
</file>

<file path=ppt/slides/_rels/slide12.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12.xml" Type="http://schemas.openxmlformats.org/officeDocument/2006/relationships/notesSlide"/><Relationship Id="rId3" Target="../tags/tag6.xml" Type="http://schemas.openxmlformats.org/officeDocument/2006/relationships/tags"/></Relationships>
</file>

<file path=ppt/slides/_rels/slide13.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13.xml" Type="http://schemas.openxmlformats.org/officeDocument/2006/relationships/notesSlide"/></Relationships>
</file>

<file path=ppt/slides/_rels/slide14.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14.xml" Type="http://schemas.openxmlformats.org/officeDocument/2006/relationships/notesSlide"/><Relationship Id="rId3" Target="../tags/tag7.xml" Type="http://schemas.openxmlformats.org/officeDocument/2006/relationships/tags"/></Relationships>
</file>

<file path=ppt/slides/_rels/slide15.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15.xml" Type="http://schemas.openxmlformats.org/officeDocument/2006/relationships/notesSlide"/></Relationships>
</file>

<file path=ppt/slides/_rels/slide16.xml.rels><?xml version="1.0" encoding="UTF-8" standalone="yes"?><Relationships xmlns="http://schemas.openxmlformats.org/package/2006/relationships"><Relationship Id="rId1" Target="../slideLayouts/slideLayout4.xml" Type="http://schemas.openxmlformats.org/officeDocument/2006/relationships/slideLayout"/><Relationship Id="rId2" Target="../notesSlides/notesSlide16.xml" Type="http://schemas.openxmlformats.org/officeDocument/2006/relationships/notesSlide"/></Relationships>
</file>

<file path=ppt/slides/_rels/slide17.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17.xml" Type="http://schemas.openxmlformats.org/officeDocument/2006/relationships/notesSlide"/><Relationship Id="rId3" Target="../tags/tag8.xml" Type="http://schemas.openxmlformats.org/officeDocument/2006/relationships/tags"/></Relationships>
</file>

<file path=ppt/slides/_rels/slide18.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18.xml" Type="http://schemas.openxmlformats.org/officeDocument/2006/relationships/notesSlide"/></Relationships>
</file>

<file path=ppt/slides/_rels/slide19.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19.xml" Type="http://schemas.openxmlformats.org/officeDocument/2006/relationships/notesSlide"/></Relationships>
</file>

<file path=ppt/slides/_rels/slide2.xml.rels><?xml version="1.0" encoding="UTF-8" standalone="yes"?><Relationships xmlns="http://schemas.openxmlformats.org/package/2006/relationships"><Relationship Id="rId1" Target="../slideLayouts/slideLayout5.xml" Type="http://schemas.openxmlformats.org/officeDocument/2006/relationships/slideLayout"/><Relationship Id="rId2" Target="../notesSlides/notesSlide2.xml" Type="http://schemas.openxmlformats.org/officeDocument/2006/relationships/notesSlide"/></Relationships>
</file>

<file path=ppt/slides/_rels/slide20.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20.xml" Type="http://schemas.openxmlformats.org/officeDocument/2006/relationships/notesSlide"/><Relationship Id="rId3" Target="../tags/tag9.xml" Type="http://schemas.openxmlformats.org/officeDocument/2006/relationships/tags"/></Relationships>
</file>

<file path=ppt/slides/_rels/slide21.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21.xml" Type="http://schemas.openxmlformats.org/officeDocument/2006/relationships/notesSlide"/></Relationships>
</file>

<file path=ppt/slides/_rels/slide22.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22.xml" Type="http://schemas.openxmlformats.org/officeDocument/2006/relationships/notesSlide"/></Relationships>
</file>

<file path=ppt/slides/_rels/slide23.xml.rels><?xml version="1.0" encoding="UTF-8" standalone="yes"?><Relationships xmlns="http://schemas.openxmlformats.org/package/2006/relationships"><Relationship Id="rId1" Target="../slideLayouts/slideLayout4.xml" Type="http://schemas.openxmlformats.org/officeDocument/2006/relationships/slideLayout"/><Relationship Id="rId2" Target="../notesSlides/notesSlide23.xml" Type="http://schemas.openxmlformats.org/officeDocument/2006/relationships/notesSlide"/><Relationship Id="rId3" Target="../tags/tag10.xml" Type="http://schemas.openxmlformats.org/officeDocument/2006/relationships/tags"/></Relationships>
</file>

<file path=ppt/slides/_rels/slide24.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24.xml" Type="http://schemas.openxmlformats.org/officeDocument/2006/relationships/notesSlide"/></Relationships>
</file>

<file path=ppt/slides/_rels/slide25.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25.xml" Type="http://schemas.openxmlformats.org/officeDocument/2006/relationships/notesSlide"/></Relationships>
</file>

<file path=ppt/slides/_rels/slide26.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26.xml" Type="http://schemas.openxmlformats.org/officeDocument/2006/relationships/notesSlide"/><Relationship Id="rId3" Target="../tags/tag11.xml" Type="http://schemas.openxmlformats.org/officeDocument/2006/relationships/tags"/></Relationships>
</file>

<file path=ppt/slides/_rels/slide27.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27.xml" Type="http://schemas.openxmlformats.org/officeDocument/2006/relationships/notesSlide"/></Relationships>
</file>

<file path=ppt/slides/_rels/slide28.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28.xml" Type="http://schemas.openxmlformats.org/officeDocument/2006/relationships/notesSlide"/></Relationships>
</file>

<file path=ppt/slides/_rels/slide29.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29.xml" Type="http://schemas.openxmlformats.org/officeDocument/2006/relationships/notesSlide"/><Relationship Id="rId3" Target="../tags/tag12.xml" Type="http://schemas.openxmlformats.org/officeDocument/2006/relationships/tags"/></Relationships>
</file>

<file path=ppt/slides/_rels/slide3.xml.rels><?xml version="1.0" encoding="UTF-8" standalone="yes"?><Relationships xmlns="http://schemas.openxmlformats.org/package/2006/relationships"><Relationship Id="rId1" Target="../slideLayouts/slideLayout4.xml" Type="http://schemas.openxmlformats.org/officeDocument/2006/relationships/slideLayout"/><Relationship Id="rId2" Target="../notesSlides/notesSlide3.xml" Type="http://schemas.openxmlformats.org/officeDocument/2006/relationships/notesSlide"/><Relationship Id="rId3" Target="../tags/tag3.xml" Type="http://schemas.openxmlformats.org/officeDocument/2006/relationships/tags"/></Relationships>
</file>

<file path=ppt/slides/_rels/slide30.xml.rels><?xml version="1.0" encoding="UTF-8" standalone="yes"?><Relationships xmlns="http://schemas.openxmlformats.org/package/2006/relationships"><Relationship Id="rId1" Target="../slideLayouts/slideLayout4.xml" Type="http://schemas.openxmlformats.org/officeDocument/2006/relationships/slideLayout"/><Relationship Id="rId2" Target="../notesSlides/notesSlide30.xml" Type="http://schemas.openxmlformats.org/officeDocument/2006/relationships/notesSlide"/><Relationship Id="rId3" Target="../tags/tag13.xml" Type="http://schemas.openxmlformats.org/officeDocument/2006/relationships/tags"/></Relationships>
</file>

<file path=ppt/slides/_rels/slide31.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31.xml" Type="http://schemas.openxmlformats.org/officeDocument/2006/relationships/notesSlide"/></Relationships>
</file>

<file path=ppt/slides/_rels/slide32.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32.xml" Type="http://schemas.openxmlformats.org/officeDocument/2006/relationships/notesSlide"/></Relationships>
</file>

<file path=ppt/slides/_rels/slide33.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33.xml" Type="http://schemas.openxmlformats.org/officeDocument/2006/relationships/notesSlide"/><Relationship Id="rId3" Target="../tags/tag14.xml" Type="http://schemas.openxmlformats.org/officeDocument/2006/relationships/tags"/></Relationships>
</file>

<file path=ppt/slides/_rels/slide34.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34.xml" Type="http://schemas.openxmlformats.org/officeDocument/2006/relationships/notesSlide"/></Relationships>
</file>

<file path=ppt/slides/_rels/slide35.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35.xml" Type="http://schemas.openxmlformats.org/officeDocument/2006/relationships/notesSlide"/></Relationships>
</file>

<file path=ppt/slides/_rels/slide36.xml.rels><?xml version="1.0" encoding="UTF-8" standalone="yes"?><Relationships xmlns="http://schemas.openxmlformats.org/package/2006/relationships"><Relationship Id="rId1" Target="../slideLayouts/slideLayout15.xml" Type="http://schemas.openxmlformats.org/officeDocument/2006/relationships/slideLayout"/><Relationship Id="rId2" Target="../notesSlides/notesSlide36.xml" Type="http://schemas.openxmlformats.org/officeDocument/2006/relationships/notesSlide"/><Relationship Id="rId3" Target="../media/image4.jpeg" Type="http://schemas.openxmlformats.org/officeDocument/2006/relationships/image"/></Relationships>
</file>

<file path=ppt/slides/_rels/slide4.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4.xml" Type="http://schemas.openxmlformats.org/officeDocument/2006/relationships/notesSlide"/></Relationships>
</file>

<file path=ppt/slides/_rels/slide5.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5.xml" Type="http://schemas.openxmlformats.org/officeDocument/2006/relationships/notesSlide"/></Relationships>
</file>

<file path=ppt/slides/_rels/slide6.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6.xml" Type="http://schemas.openxmlformats.org/officeDocument/2006/relationships/notesSlide"/><Relationship Id="rId3" Target="../tags/tag4.xml" Type="http://schemas.openxmlformats.org/officeDocument/2006/relationships/tags"/></Relationships>
</file>

<file path=ppt/slides/_rels/slide7.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7.xml" Type="http://schemas.openxmlformats.org/officeDocument/2006/relationships/notesSlide"/></Relationships>
</file>

<file path=ppt/slides/_rels/slide8.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8.xml" Type="http://schemas.openxmlformats.org/officeDocument/2006/relationships/notesSlide"/></Relationships>
</file>

<file path=ppt/slides/_rels/slide9.xml.rels><?xml version="1.0" encoding="UTF-8" standalone="yes"?><Relationships xmlns="http://schemas.openxmlformats.org/package/2006/relationships"><Relationship Id="rId1" Target="../slideLayouts/slideLayout1.xml" Type="http://schemas.openxmlformats.org/officeDocument/2006/relationships/slideLayout"/><Relationship Id="rId2" Target="../notesSlides/notesSlide9.xml" Type="http://schemas.openxmlformats.org/officeDocument/2006/relationships/notesSlide"/><Relationship Id="rId3" Target="../media/image1.jpeg" Type="http://schemas.openxmlformats.org/officeDocument/2006/relationships/image"/><Relationship Id="rId4" Target="../tags/tag5.xml" Type="http://schemas.openxmlformats.org/officeDocument/2006/relationships/tags"/></Relationships>
</file>

<file path=ppt/slides/slide1.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pic>
        <p:nvPicPr>
          <p:cNvPr id="22" name="图片 21"/>
          <p:cNvPicPr>
            <a:picLocks noChangeAspect="1"/>
          </p:cNvPicPr>
          <p:nvPr/>
        </p:nvPicPr>
        <p:blipFill>
          <a:blip r:embed="rId3">
            <a:extLst>
              <a:ext uri="{28A0092B-C50C-407E-A947-70E740481C1C}">
                <a14:useLocalDpi val="0"/>
              </a:ext>
            </a:extLst>
          </a:blip>
          <a:stretch>
            <a:fillRect/>
          </a:stretch>
        </p:blipFill>
        <p:spPr>
          <a:xfrm>
            <a:off x="0" y="1"/>
            <a:ext cx="12198349" cy="6859588"/>
          </a:xfrm>
          <a:prstGeom prst="rect">
            <a:avLst/>
          </a:prstGeom>
        </p:spPr>
      </p:pic>
      <p:sp>
        <p:nvSpPr>
          <p:cNvPr id="11" name="文本框 2"/>
          <p:cNvSpPr txBox="1"/>
          <p:nvPr/>
        </p:nvSpPr>
        <p:spPr>
          <a:xfrm>
            <a:off x="4243191" y="1069437"/>
            <a:ext cx="3728192" cy="1554480"/>
          </a:xfrm>
          <a:prstGeom prst="rect">
            <a:avLst/>
          </a:prstGeom>
          <a:noFill/>
        </p:spPr>
        <p:txBody>
          <a:bodyPr rtlCol="0" wrap="square">
            <a:spAutoFit/>
          </a:bodyPr>
          <a:lstStyle/>
          <a:p>
            <a:pPr algn="ctr"/>
            <a:r>
              <a:rPr altLang="zh-CN" b="1" lang="en-US" smtClean="0" sz="9600">
                <a:solidFill>
                  <a:schemeClr val="accent1"/>
                </a:solidFill>
                <a:cs typeface="+mn-ea"/>
                <a:sym typeface="+mn-lt"/>
              </a:rPr>
              <a:t>2015</a:t>
            </a:r>
          </a:p>
        </p:txBody>
      </p:sp>
      <p:sp>
        <p:nvSpPr>
          <p:cNvPr id="13" name="TextBox 12"/>
          <p:cNvSpPr txBox="1"/>
          <p:nvPr/>
        </p:nvSpPr>
        <p:spPr>
          <a:xfrm>
            <a:off x="2354759" y="2497411"/>
            <a:ext cx="7488832" cy="762032"/>
          </a:xfrm>
          <a:prstGeom prst="rect">
            <a:avLst/>
          </a:prstGeom>
          <a:noFill/>
        </p:spPr>
        <p:txBody>
          <a:bodyPr anchor="ctr" bIns="45736" lIns="91472" rIns="91472" rtlCol="0" tIns="45736" wrap="square">
            <a:spAutoFit/>
          </a:bodyPr>
          <a:lstStyle>
            <a:defPPr>
              <a:defRPr lang="zh-CN"/>
            </a:defPPr>
            <a:lvl1pPr algn="ctr">
              <a:defRPr b="1" sz="6000">
                <a:gradFill>
                  <a:gsLst>
                    <a:gs pos="0">
                      <a:schemeClr val="bg1">
                        <a:shade val="30000"/>
                        <a:satMod val="115000"/>
                      </a:schemeClr>
                    </a:gs>
                    <a:gs pos="50000">
                      <a:schemeClr val="bg1">
                        <a:shade val="67500"/>
                        <a:satMod val="115000"/>
                      </a:schemeClr>
                    </a:gs>
                    <a:gs pos="100000">
                      <a:schemeClr val="bg1">
                        <a:shade val="100000"/>
                        <a:satMod val="115000"/>
                      </a:schemeClr>
                    </a:gs>
                  </a:gsLst>
                  <a:lin ang="16200000" scaled="1"/>
                </a:gradFill>
                <a:latin charset="0" panose="020b0604020202020204" pitchFamily="34" typeface="Arial"/>
                <a:ea charset="-122" panose="020b0503020204020204" pitchFamily="34" typeface="微软雅黑"/>
                <a:cs charset="0" panose="020b0604020202020204" pitchFamily="34" typeface="Arial"/>
              </a:defRPr>
            </a:lvl1pPr>
          </a:lstStyle>
          <a:p>
            <a:r>
              <a:rPr altLang="en-US" lang="zh-CN" sz="4400">
                <a:solidFill>
                  <a:schemeClr val="tx1">
                    <a:lumMod val="85000"/>
                    <a:lumOff val="15000"/>
                  </a:schemeClr>
                </a:solidFill>
                <a:latin typeface="+mn-lt"/>
                <a:ea typeface="+mn-ea"/>
                <a:cs typeface="+mn-ea"/>
                <a:sym typeface="+mn-lt"/>
              </a:rPr>
              <a:t>工作汇报年终总结PPT模板</a:t>
            </a:r>
          </a:p>
        </p:txBody>
      </p:sp>
      <p:sp>
        <p:nvSpPr>
          <p:cNvPr id="18" name="TextBox 17"/>
          <p:cNvSpPr txBox="1"/>
          <p:nvPr/>
        </p:nvSpPr>
        <p:spPr>
          <a:xfrm>
            <a:off x="3362871" y="3205059"/>
            <a:ext cx="5384643" cy="584775"/>
          </a:xfrm>
          <a:prstGeom prst="rect">
            <a:avLst/>
          </a:prstGeom>
          <a:noFill/>
          <a:ln>
            <a:noFill/>
          </a:ln>
          <a:effectLst/>
        </p:spPr>
        <p:txBody>
          <a:bodyPr anchor="ctr" anchorCtr="0" bIns="45720" compatLnSpc="1" lIns="91440" numCol="1" rIns="91440" tIns="45720" vert="horz" wrap="square"/>
          <a:lstStyle>
            <a:defPPr>
              <a:defRPr lang="zh-CN"/>
            </a:defPPr>
            <a:lvl1pPr fontAlgn="base" indent="0">
              <a:spcBef>
                <a:spcPct val="20000"/>
              </a:spcBef>
              <a:spcAft>
                <a:spcPct val="0"/>
              </a:spcAft>
              <a:buFontTx/>
              <a:buNone/>
              <a:defRPr sz="3200">
                <a:gradFill>
                  <a:gsLst>
                    <a:gs pos="0">
                      <a:schemeClr val="bg1">
                        <a:shade val="30000"/>
                        <a:satMod val="115000"/>
                      </a:schemeClr>
                    </a:gs>
                    <a:gs pos="50000">
                      <a:schemeClr val="bg1">
                        <a:shade val="67500"/>
                        <a:satMod val="115000"/>
                      </a:schemeClr>
                    </a:gs>
                    <a:gs pos="100000">
                      <a:schemeClr val="bg1">
                        <a:shade val="100000"/>
                        <a:satMod val="115000"/>
                      </a:schemeClr>
                    </a:gs>
                  </a:gsLst>
                  <a:lin ang="16200000" scaled="1"/>
                </a:gradFill>
                <a:latin charset="-122" panose="020b0503020204020204" pitchFamily="34" typeface="微软雅黑"/>
                <a:ea charset="-122" panose="020b0503020204020204" pitchFamily="34" typeface="微软雅黑"/>
              </a:defRPr>
            </a:lvl1pPr>
            <a:lvl2pPr eaLnBrk="0" fontAlgn="base" hangingPunct="0" indent="-285750" marL="742950">
              <a:spcBef>
                <a:spcPct val="20000"/>
              </a:spcBef>
              <a:spcAft>
                <a:spcPct val="0"/>
              </a:spcAft>
              <a:buChar char="–"/>
              <a:defRPr sz="2000">
                <a:solidFill>
                  <a:schemeClr val="accent2"/>
                </a:solidFill>
                <a:ea charset="-122" panose="02010609030101010101" pitchFamily="49" typeface="仿宋_GB2312"/>
              </a:defRPr>
            </a:lvl2pPr>
            <a:lvl3pPr eaLnBrk="0" fontAlgn="base" hangingPunct="0" indent="-228600" marL="1143000">
              <a:spcBef>
                <a:spcPct val="20000"/>
              </a:spcBef>
              <a:spcAft>
                <a:spcPct val="0"/>
              </a:spcAft>
              <a:buChar char="•"/>
              <a:defRPr sz="2400">
                <a:ea charset="-122" panose="02010600030101010101" pitchFamily="2" typeface="宋体"/>
              </a:defRPr>
            </a:lvl3pPr>
            <a:lvl4pPr eaLnBrk="0" fontAlgn="base" hangingPunct="0" indent="-228600" marL="1600200">
              <a:spcBef>
                <a:spcPct val="20000"/>
              </a:spcBef>
              <a:spcAft>
                <a:spcPct val="0"/>
              </a:spcAft>
              <a:buChar char="–"/>
              <a:defRPr sz="2000">
                <a:ea charset="-122" panose="02010600030101010101" pitchFamily="2" typeface="宋体"/>
              </a:defRPr>
            </a:lvl4pPr>
            <a:lvl5pPr eaLnBrk="0" fontAlgn="base" hangingPunct="0" indent="-228600" marL="2057400">
              <a:spcBef>
                <a:spcPct val="20000"/>
              </a:spcBef>
              <a:spcAft>
                <a:spcPct val="0"/>
              </a:spcAft>
              <a:buChar char="»"/>
              <a:defRPr sz="2000">
                <a:ea charset="-122" panose="02010600030101010101" pitchFamily="2" typeface="宋体"/>
              </a:defRPr>
            </a:lvl5pPr>
            <a:lvl6pPr eaLnBrk="0" fontAlgn="base" hangingPunct="0" indent="-228600" marL="2514600">
              <a:spcBef>
                <a:spcPct val="20000"/>
              </a:spcBef>
              <a:spcAft>
                <a:spcPct val="0"/>
              </a:spcAft>
              <a:buChar char="»"/>
              <a:defRPr sz="2000">
                <a:ea charset="-122" panose="02010600030101010101" pitchFamily="2" typeface="宋体"/>
              </a:defRPr>
            </a:lvl6pPr>
            <a:lvl7pPr eaLnBrk="0" fontAlgn="base" hangingPunct="0" indent="-228600" marL="2971800">
              <a:spcBef>
                <a:spcPct val="20000"/>
              </a:spcBef>
              <a:spcAft>
                <a:spcPct val="0"/>
              </a:spcAft>
              <a:buChar char="»"/>
              <a:defRPr sz="2000">
                <a:ea charset="-122" panose="02010600030101010101" pitchFamily="2" typeface="宋体"/>
              </a:defRPr>
            </a:lvl7pPr>
            <a:lvl8pPr eaLnBrk="0" fontAlgn="base" hangingPunct="0" indent="-228600" marL="3429000">
              <a:spcBef>
                <a:spcPct val="20000"/>
              </a:spcBef>
              <a:spcAft>
                <a:spcPct val="0"/>
              </a:spcAft>
              <a:buChar char="»"/>
              <a:defRPr sz="2000">
                <a:ea charset="-122" panose="02010600030101010101" pitchFamily="2" typeface="宋体"/>
              </a:defRPr>
            </a:lvl8pPr>
            <a:lvl9pPr eaLnBrk="0" fontAlgn="base" hangingPunct="0" indent="-228600" marL="3886200">
              <a:spcBef>
                <a:spcPct val="20000"/>
              </a:spcBef>
              <a:spcAft>
                <a:spcPct val="0"/>
              </a:spcAft>
              <a:buChar char="»"/>
              <a:defRPr sz="2000">
                <a:ea charset="-122" panose="02010600030101010101" pitchFamily="2" typeface="宋体"/>
              </a:defRPr>
            </a:lvl9pPr>
          </a:lstStyle>
          <a:p>
            <a:pPr algn="ctr"/>
            <a:r>
              <a:rPr altLang="en-US" b="1" lang="zh-CN" sz="1800">
                <a:solidFill>
                  <a:schemeClr val="tx1">
                    <a:lumMod val="85000"/>
                    <a:lumOff val="15000"/>
                  </a:schemeClr>
                </a:solidFill>
                <a:latin typeface="+mn-lt"/>
                <a:ea typeface="+mn-ea"/>
                <a:cs typeface="+mn-ea"/>
                <a:sym typeface="+mn-lt"/>
              </a:rPr>
              <a:t>年终总结 新年计划 述职报告 工作汇报通用PPT</a:t>
            </a:r>
          </a:p>
        </p:txBody>
      </p:sp>
      <p:sp>
        <p:nvSpPr>
          <p:cNvPr id="23" name="文本框 2"/>
          <p:cNvSpPr txBox="1"/>
          <p:nvPr/>
        </p:nvSpPr>
        <p:spPr>
          <a:xfrm>
            <a:off x="714799" y="477466"/>
            <a:ext cx="2144016" cy="762000"/>
          </a:xfrm>
          <a:prstGeom prst="rect">
            <a:avLst/>
          </a:prstGeom>
          <a:noFill/>
        </p:spPr>
        <p:txBody>
          <a:bodyPr rtlCol="0" wrap="square">
            <a:spAutoFit/>
          </a:bodyPr>
          <a:lstStyle/>
          <a:p>
            <a:r>
              <a:rPr altLang="zh-CN" b="1" lang="en-US" sz="4400">
                <a:solidFill>
                  <a:schemeClr val="accent1"/>
                </a:solidFill>
                <a:cs typeface="+mn-ea"/>
                <a:sym typeface="+mn-lt"/>
              </a:rPr>
              <a:t>LOGO</a:t>
            </a:r>
          </a:p>
        </p:txBody>
      </p:sp>
      <p:sp>
        <p:nvSpPr>
          <p:cNvPr id="8" name="矩形 7"/>
          <p:cNvSpPr/>
          <p:nvPr>
            <p:custDataLst>
              <p:tags r:id="rId4"/>
            </p:custDataLst>
          </p:nvPr>
        </p:nvSpPr>
        <p:spPr>
          <a:xfrm>
            <a:off x="0" y="6570266"/>
            <a:ext cx="4876006" cy="259080"/>
          </a:xfrm>
          <a:prstGeom prst="rect">
            <a:avLst/>
          </a:prstGeom>
        </p:spPr>
        <p:txBody>
          <a:bodyPr wrap="square">
            <a:spAutoFit/>
          </a:bodyPr>
          <a:lstStyle/>
          <a:p>
            <a:r>
              <a:rPr altLang="en-US" b="0" lang="zh-CN" sz="1100">
                <a:latin typeface="+mj-ea"/>
                <a:ea typeface="+mj-ea"/>
              </a:rPr>
              <a:t> </a:t>
            </a:r>
          </a:p>
        </p:txBody>
      </p:sp>
      <p:sp>
        <p:nvSpPr>
          <p:cNvPr id="9" name="矩形 8"/>
          <p:cNvSpPr/>
          <p:nvPr>
            <p:custDataLst>
              <p:tags r:id="rId5"/>
            </p:custDataLst>
          </p:nvPr>
        </p:nvSpPr>
        <p:spPr>
          <a:xfrm>
            <a:off x="0" y="6570266"/>
            <a:ext cx="4876006" cy="259080"/>
          </a:xfrm>
          <a:prstGeom prst="rect">
            <a:avLst/>
          </a:prstGeom>
        </p:spPr>
        <p:txBody>
          <a:bodyPr wrap="square">
            <a:spAutoFit/>
          </a:bodyPr>
          <a:lstStyle/>
          <a:p>
            <a:r>
              <a:rPr altLang="en-US" b="0" lang="zh-CN" sz="1100">
                <a:latin typeface="+mj-ea"/>
                <a:ea typeface="+mj-ea"/>
              </a:rPr>
              <a:t> </a:t>
            </a:r>
          </a:p>
        </p:txBody>
      </p:sp>
    </p:spTree>
  </p:cSld>
  <p:clrMapOvr>
    <a:masterClrMapping/>
  </p:clrMapOvr>
  <p:transition spd="slow">
    <p:wipe/>
  </p:transition>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id="5" nodeType="withEffect" presetClass="entr" presetID="42" presetSubtype="0">
                                  <p:stCondLst>
                                    <p:cond delay="0"/>
                                  </p:stCondLst>
                                  <p:childTnLst>
                                    <p:set>
                                      <p:cBhvr>
                                        <p:cTn dur="1" fill="hold" id="6">
                                          <p:stCondLst>
                                            <p:cond delay="0"/>
                                          </p:stCondLst>
                                        </p:cTn>
                                        <p:tgtEl>
                                          <p:spTgt spid="22"/>
                                        </p:tgtEl>
                                        <p:attrNameLst>
                                          <p:attrName>style.visibility</p:attrName>
                                        </p:attrNameLst>
                                      </p:cBhvr>
                                      <p:to>
                                        <p:strVal val="visible"/>
                                      </p:to>
                                    </p:set>
                                    <p:animEffect filter="fade" transition="in">
                                      <p:cBhvr>
                                        <p:cTn dur="1000" id="7"/>
                                        <p:tgtEl>
                                          <p:spTgt spid="22"/>
                                        </p:tgtEl>
                                      </p:cBhvr>
                                    </p:animEffect>
                                    <p:anim calcmode="lin" valueType="num">
                                      <p:cBhvr>
                                        <p:cTn dur="1000" fill="hold" id="8"/>
                                        <p:tgtEl>
                                          <p:spTgt spid="22"/>
                                        </p:tgtEl>
                                        <p:attrNameLst>
                                          <p:attrName>ppt_x</p:attrName>
                                        </p:attrNameLst>
                                      </p:cBhvr>
                                      <p:tavLst>
                                        <p:tav tm="0">
                                          <p:val>
                                            <p:strVal val="#ppt_x"/>
                                          </p:val>
                                        </p:tav>
                                        <p:tav tm="100000">
                                          <p:val>
                                            <p:strVal val="#ppt_x"/>
                                          </p:val>
                                        </p:tav>
                                      </p:tavLst>
                                    </p:anim>
                                    <p:anim calcmode="lin" valueType="num">
                                      <p:cBhvr>
                                        <p:cTn dur="1000" fill="hold" id="9"/>
                                        <p:tgtEl>
                                          <p:spTgt spid="22"/>
                                        </p:tgtEl>
                                        <p:attrNameLst>
                                          <p:attrName>ppt_y</p:attrName>
                                        </p:attrNameLst>
                                      </p:cBhvr>
                                      <p:tavLst>
                                        <p:tav tm="0">
                                          <p:val>
                                            <p:strVal val="#ppt_y+.1"/>
                                          </p:val>
                                        </p:tav>
                                        <p:tav tm="100000">
                                          <p:val>
                                            <p:strVal val="#ppt_y"/>
                                          </p:val>
                                        </p:tav>
                                      </p:tavLst>
                                    </p:anim>
                                  </p:childTnLst>
                                </p:cTn>
                              </p:par>
                            </p:childTnLst>
                          </p:cTn>
                        </p:par>
                        <p:par>
                          <p:cTn fill="hold" id="10" nodeType="afterGroup">
                            <p:stCondLst>
                              <p:cond delay="1000"/>
                            </p:stCondLst>
                            <p:childTnLst>
                              <p:par>
                                <p:cTn fill="hold" grpId="0" id="11" nodeType="afterEffect" presetClass="entr" presetID="41" presetSubtype="0">
                                  <p:stCondLst>
                                    <p:cond delay="0"/>
                                  </p:stCondLst>
                                  <p:iterate type="lt">
                                    <p:tmPct val="10000"/>
                                  </p:iterate>
                                  <p:childTnLst>
                                    <p:set>
                                      <p:cBhvr>
                                        <p:cTn dur="1" fill="hold" id="12">
                                          <p:stCondLst>
                                            <p:cond delay="0"/>
                                          </p:stCondLst>
                                        </p:cTn>
                                        <p:tgtEl>
                                          <p:spTgt spid="23"/>
                                        </p:tgtEl>
                                        <p:attrNameLst>
                                          <p:attrName>style.visibility</p:attrName>
                                        </p:attrNameLst>
                                      </p:cBhvr>
                                      <p:to>
                                        <p:strVal val="visible"/>
                                      </p:to>
                                    </p:set>
                                    <p:anim calcmode="lin" valueType="num">
                                      <p:cBhvr>
                                        <p:cTn dur="500" fill="hold" id="13"/>
                                        <p:tgtEl>
                                          <p:spTgt spid="23"/>
                                        </p:tgtEl>
                                        <p:attrNameLst>
                                          <p:attrName>ppt_x</p:attrName>
                                        </p:attrNameLst>
                                      </p:cBhvr>
                                      <p:tavLst>
                                        <p:tav tm="0">
                                          <p:val>
                                            <p:strVal val="#ppt_x"/>
                                          </p:val>
                                        </p:tav>
                                        <p:tav tm="50000">
                                          <p:val>
                                            <p:strVal val="#ppt_x+.1"/>
                                          </p:val>
                                        </p:tav>
                                        <p:tav tm="100000">
                                          <p:val>
                                            <p:strVal val="#ppt_x"/>
                                          </p:val>
                                        </p:tav>
                                      </p:tavLst>
                                    </p:anim>
                                    <p:anim calcmode="lin" valueType="num">
                                      <p:cBhvr>
                                        <p:cTn dur="500" fill="hold" id="14"/>
                                        <p:tgtEl>
                                          <p:spTgt spid="23"/>
                                        </p:tgtEl>
                                        <p:attrNameLst>
                                          <p:attrName>ppt_y</p:attrName>
                                        </p:attrNameLst>
                                      </p:cBhvr>
                                      <p:tavLst>
                                        <p:tav tm="0">
                                          <p:val>
                                            <p:strVal val="#ppt_y"/>
                                          </p:val>
                                        </p:tav>
                                        <p:tav tm="100000">
                                          <p:val>
                                            <p:strVal val="#ppt_y"/>
                                          </p:val>
                                        </p:tav>
                                      </p:tavLst>
                                    </p:anim>
                                    <p:anim calcmode="lin" valueType="num">
                                      <p:cBhvr>
                                        <p:cTn dur="500" fill="hold" id="15"/>
                                        <p:tgtEl>
                                          <p:spTgt spid="23"/>
                                        </p:tgtEl>
                                        <p:attrNameLst>
                                          <p:attrName>ppt_h</p:attrName>
                                        </p:attrNameLst>
                                      </p:cBhvr>
                                      <p:tavLst>
                                        <p:tav tm="0">
                                          <p:val>
                                            <p:strVal val="#ppt_h/10"/>
                                          </p:val>
                                        </p:tav>
                                        <p:tav tm="50000">
                                          <p:val>
                                            <p:strVal val="#ppt_h+.01"/>
                                          </p:val>
                                        </p:tav>
                                        <p:tav tm="100000">
                                          <p:val>
                                            <p:strVal val="#ppt_h"/>
                                          </p:val>
                                        </p:tav>
                                      </p:tavLst>
                                    </p:anim>
                                    <p:anim calcmode="lin" valueType="num">
                                      <p:cBhvr>
                                        <p:cTn dur="500" fill="hold" id="16"/>
                                        <p:tgtEl>
                                          <p:spTgt spid="23"/>
                                        </p:tgtEl>
                                        <p:attrNameLst>
                                          <p:attrName>ppt_w</p:attrName>
                                        </p:attrNameLst>
                                      </p:cBhvr>
                                      <p:tavLst>
                                        <p:tav tm="0">
                                          <p:val>
                                            <p:strVal val="#ppt_w/10"/>
                                          </p:val>
                                        </p:tav>
                                        <p:tav tm="50000">
                                          <p:val>
                                            <p:strVal val="#ppt_w+.01"/>
                                          </p:val>
                                        </p:tav>
                                        <p:tav tm="100000">
                                          <p:val>
                                            <p:strVal val="#ppt_w"/>
                                          </p:val>
                                        </p:tav>
                                      </p:tavLst>
                                    </p:anim>
                                    <p:animEffect filter="fade" transition="in">
                                      <p:cBhvr>
                                        <p:cTn dur="500" id="17" tmFilter="0,0; .5, 1; 1, 1"/>
                                        <p:tgtEl>
                                          <p:spTgt spid="23"/>
                                        </p:tgtEl>
                                      </p:cBhvr>
                                    </p:animEffect>
                                  </p:childTnLst>
                                </p:cTn>
                              </p:par>
                            </p:childTnLst>
                          </p:cTn>
                        </p:par>
                        <p:par>
                          <p:cTn fill="hold" id="18" nodeType="afterGroup">
                            <p:stCondLst>
                              <p:cond delay="1500"/>
                            </p:stCondLst>
                            <p:childTnLst>
                              <p:par>
                                <p:cTn fill="hold" grpId="0" id="19" nodeType="afterEffect" presetClass="entr" presetID="41" presetSubtype="0">
                                  <p:stCondLst>
                                    <p:cond delay="0"/>
                                  </p:stCondLst>
                                  <p:iterate type="lt">
                                    <p:tmPct val="10000"/>
                                  </p:iterate>
                                  <p:childTnLst>
                                    <p:set>
                                      <p:cBhvr>
                                        <p:cTn dur="1" fill="hold" id="20">
                                          <p:stCondLst>
                                            <p:cond delay="0"/>
                                          </p:stCondLst>
                                        </p:cTn>
                                        <p:tgtEl>
                                          <p:spTgt spid="11"/>
                                        </p:tgtEl>
                                        <p:attrNameLst>
                                          <p:attrName>style.visibility</p:attrName>
                                        </p:attrNameLst>
                                      </p:cBhvr>
                                      <p:to>
                                        <p:strVal val="visible"/>
                                      </p:to>
                                    </p:set>
                                    <p:anim calcmode="lin" valueType="num">
                                      <p:cBhvr>
                                        <p:cTn dur="500" fill="hold" id="21"/>
                                        <p:tgtEl>
                                          <p:spTgt spid="11"/>
                                        </p:tgtEl>
                                        <p:attrNameLst>
                                          <p:attrName>ppt_x</p:attrName>
                                        </p:attrNameLst>
                                      </p:cBhvr>
                                      <p:tavLst>
                                        <p:tav tm="0">
                                          <p:val>
                                            <p:strVal val="#ppt_x"/>
                                          </p:val>
                                        </p:tav>
                                        <p:tav tm="50000">
                                          <p:val>
                                            <p:strVal val="#ppt_x+.1"/>
                                          </p:val>
                                        </p:tav>
                                        <p:tav tm="100000">
                                          <p:val>
                                            <p:strVal val="#ppt_x"/>
                                          </p:val>
                                        </p:tav>
                                      </p:tavLst>
                                    </p:anim>
                                    <p:anim calcmode="lin" valueType="num">
                                      <p:cBhvr>
                                        <p:cTn dur="500" fill="hold" id="22"/>
                                        <p:tgtEl>
                                          <p:spTgt spid="11"/>
                                        </p:tgtEl>
                                        <p:attrNameLst>
                                          <p:attrName>ppt_y</p:attrName>
                                        </p:attrNameLst>
                                      </p:cBhvr>
                                      <p:tavLst>
                                        <p:tav tm="0">
                                          <p:val>
                                            <p:strVal val="#ppt_y"/>
                                          </p:val>
                                        </p:tav>
                                        <p:tav tm="100000">
                                          <p:val>
                                            <p:strVal val="#ppt_y"/>
                                          </p:val>
                                        </p:tav>
                                      </p:tavLst>
                                    </p:anim>
                                    <p:anim calcmode="lin" valueType="num">
                                      <p:cBhvr>
                                        <p:cTn dur="500" fill="hold" id="23"/>
                                        <p:tgtEl>
                                          <p:spTgt spid="11"/>
                                        </p:tgtEl>
                                        <p:attrNameLst>
                                          <p:attrName>ppt_h</p:attrName>
                                        </p:attrNameLst>
                                      </p:cBhvr>
                                      <p:tavLst>
                                        <p:tav tm="0">
                                          <p:val>
                                            <p:strVal val="#ppt_h/10"/>
                                          </p:val>
                                        </p:tav>
                                        <p:tav tm="50000">
                                          <p:val>
                                            <p:strVal val="#ppt_h+.01"/>
                                          </p:val>
                                        </p:tav>
                                        <p:tav tm="100000">
                                          <p:val>
                                            <p:strVal val="#ppt_h"/>
                                          </p:val>
                                        </p:tav>
                                      </p:tavLst>
                                    </p:anim>
                                    <p:anim calcmode="lin" valueType="num">
                                      <p:cBhvr>
                                        <p:cTn dur="500" fill="hold" id="24"/>
                                        <p:tgtEl>
                                          <p:spTgt spid="11"/>
                                        </p:tgtEl>
                                        <p:attrNameLst>
                                          <p:attrName>ppt_w</p:attrName>
                                        </p:attrNameLst>
                                      </p:cBhvr>
                                      <p:tavLst>
                                        <p:tav tm="0">
                                          <p:val>
                                            <p:strVal val="#ppt_w/10"/>
                                          </p:val>
                                        </p:tav>
                                        <p:tav tm="50000">
                                          <p:val>
                                            <p:strVal val="#ppt_w+.01"/>
                                          </p:val>
                                        </p:tav>
                                        <p:tav tm="100000">
                                          <p:val>
                                            <p:strVal val="#ppt_w"/>
                                          </p:val>
                                        </p:tav>
                                      </p:tavLst>
                                    </p:anim>
                                    <p:animEffect filter="fade" transition="in">
                                      <p:cBhvr>
                                        <p:cTn dur="500" id="25" tmFilter="0,0; .5, 1; 1, 1"/>
                                        <p:tgtEl>
                                          <p:spTgt spid="11"/>
                                        </p:tgtEl>
                                      </p:cBhvr>
                                    </p:animEffect>
                                  </p:childTnLst>
                                </p:cTn>
                              </p:par>
                            </p:childTnLst>
                          </p:cTn>
                        </p:par>
                        <p:par>
                          <p:cTn fill="hold" id="26" nodeType="afterGroup">
                            <p:stCondLst>
                              <p:cond delay="2000"/>
                            </p:stCondLst>
                            <p:childTnLst>
                              <p:par>
                                <p:cTn fill="hold" grpId="0" id="27" nodeType="afterEffect" presetClass="entr" presetID="14" presetSubtype="10">
                                  <p:stCondLst>
                                    <p:cond delay="0"/>
                                  </p:stCondLst>
                                  <p:childTnLst>
                                    <p:set>
                                      <p:cBhvr>
                                        <p:cTn dur="1" fill="hold" id="28">
                                          <p:stCondLst>
                                            <p:cond delay="0"/>
                                          </p:stCondLst>
                                        </p:cTn>
                                        <p:tgtEl>
                                          <p:spTgt spid="13"/>
                                        </p:tgtEl>
                                        <p:attrNameLst>
                                          <p:attrName>style.visibility</p:attrName>
                                        </p:attrNameLst>
                                      </p:cBhvr>
                                      <p:to>
                                        <p:strVal val="visible"/>
                                      </p:to>
                                    </p:set>
                                    <p:animEffect filter="randombar(horizontal)" transition="in">
                                      <p:cBhvr>
                                        <p:cTn dur="800" id="29"/>
                                        <p:tgtEl>
                                          <p:spTgt spid="13"/>
                                        </p:tgtEl>
                                      </p:cBhvr>
                                    </p:animEffect>
                                  </p:childTnLst>
                                </p:cTn>
                              </p:par>
                            </p:childTnLst>
                          </p:cTn>
                        </p:par>
                        <p:par>
                          <p:cTn fill="hold" id="30" nodeType="afterGroup">
                            <p:stCondLst>
                              <p:cond delay="2800"/>
                            </p:stCondLst>
                            <p:childTnLst>
                              <p:par>
                                <p:cTn fill="hold" grpId="0" id="31" nodeType="afterEffect" presetClass="entr" presetID="42" presetSubtype="0">
                                  <p:stCondLst>
                                    <p:cond delay="0"/>
                                  </p:stCondLst>
                                  <p:childTnLst>
                                    <p:set>
                                      <p:cBhvr>
                                        <p:cTn dur="1" fill="hold" id="32">
                                          <p:stCondLst>
                                            <p:cond delay="0"/>
                                          </p:stCondLst>
                                        </p:cTn>
                                        <p:tgtEl>
                                          <p:spTgt spid="18"/>
                                        </p:tgtEl>
                                        <p:attrNameLst>
                                          <p:attrName>style.visibility</p:attrName>
                                        </p:attrNameLst>
                                      </p:cBhvr>
                                      <p:to>
                                        <p:strVal val="visible"/>
                                      </p:to>
                                    </p:set>
                                    <p:animEffect filter="fade" transition="in">
                                      <p:cBhvr>
                                        <p:cTn dur="1000" id="33"/>
                                        <p:tgtEl>
                                          <p:spTgt spid="18"/>
                                        </p:tgtEl>
                                      </p:cBhvr>
                                    </p:animEffect>
                                    <p:anim calcmode="lin" valueType="num">
                                      <p:cBhvr>
                                        <p:cTn dur="1000" fill="hold" id="34"/>
                                        <p:tgtEl>
                                          <p:spTgt spid="18"/>
                                        </p:tgtEl>
                                        <p:attrNameLst>
                                          <p:attrName>ppt_x</p:attrName>
                                        </p:attrNameLst>
                                      </p:cBhvr>
                                      <p:tavLst>
                                        <p:tav tm="0">
                                          <p:val>
                                            <p:strVal val="#ppt_x"/>
                                          </p:val>
                                        </p:tav>
                                        <p:tav tm="100000">
                                          <p:val>
                                            <p:strVal val="#ppt_x"/>
                                          </p:val>
                                        </p:tav>
                                      </p:tavLst>
                                    </p:anim>
                                    <p:anim calcmode="lin" valueType="num">
                                      <p:cBhvr>
                                        <p:cTn dur="1000" fill="hold" id="35"/>
                                        <p:tgtEl>
                                          <p:spTgt spid="18"/>
                                        </p:tgtEl>
                                        <p:attrNameLst>
                                          <p:attrName>ppt_y</p:attrName>
                                        </p:attrNameLst>
                                      </p:cBhvr>
                                      <p:tavLst>
                                        <p:tav tm="0">
                                          <p:val>
                                            <p:strVal val="#ppt_y+.1"/>
                                          </p:val>
                                        </p:tav>
                                        <p:tav tm="100000">
                                          <p:val>
                                            <p:strVal val="#ppt_y"/>
                                          </p:val>
                                        </p:tav>
                                      </p:tavLst>
                                    </p:anim>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11"/>
      <p:bldP grpId="0" spid="13"/>
      <p:bldP grpId="0" spid="18"/>
      <p:bldP grpId="0" spid="23"/>
    </p:bldLst>
  </p:timing>
</p:sld>
</file>

<file path=ppt/slides/slide10.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grpSp>
        <p:nvGrpSpPr>
          <p:cNvPr id="9" name="组合 8"/>
          <p:cNvGrpSpPr/>
          <p:nvPr/>
        </p:nvGrpSpPr>
        <p:grpSpPr>
          <a:xfrm>
            <a:off x="3443533" y="1989634"/>
            <a:ext cx="2482703" cy="2955923"/>
            <a:chOff x="1827008" y="2120901"/>
            <a:chExt cx="2298700" cy="2736849"/>
          </a:xfrm>
        </p:grpSpPr>
        <p:sp>
          <p:nvSpPr>
            <p:cNvPr id="10" name="矩形 9"/>
            <p:cNvSpPr/>
            <p:nvPr/>
          </p:nvSpPr>
          <p:spPr>
            <a:xfrm>
              <a:off x="1827008" y="2120901"/>
              <a:ext cx="2298700" cy="444500"/>
            </a:xfrm>
            <a:prstGeom prst="rect">
              <a:avLst/>
            </a:prstGeom>
            <a:solidFill>
              <a:schemeClr val="accent1"/>
            </a:solidFill>
            <a:ln>
              <a:noFill/>
            </a:ln>
            <a:effectLst>
              <a:outerShdw algn="t" blurRad="50800" dir="5400000" dist="381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bIns="60980" lIns="121960" rIns="121960" tIns="60980"/>
            <a:lstStyle/>
            <a:p>
              <a:pPr algn="ctr"/>
              <a:endParaRPr altLang="en-US" lang="zh-CN" sz="3600">
                <a:cs typeface="+mn-ea"/>
                <a:sym typeface="+mn-lt"/>
              </a:endParaRPr>
            </a:p>
          </p:txBody>
        </p:sp>
        <p:sp>
          <p:nvSpPr>
            <p:cNvPr id="11" name="矩形 10"/>
            <p:cNvSpPr/>
            <p:nvPr/>
          </p:nvSpPr>
          <p:spPr>
            <a:xfrm>
              <a:off x="1827008" y="2565400"/>
              <a:ext cx="2298700" cy="229235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sz="1600">
                <a:solidFill>
                  <a:sysClr lastClr="000000" val="windowText"/>
                </a:solidFill>
                <a:cs typeface="+mn-ea"/>
                <a:sym typeface="+mn-lt"/>
              </a:endParaRPr>
            </a:p>
          </p:txBody>
        </p:sp>
      </p:grpSp>
      <p:grpSp>
        <p:nvGrpSpPr>
          <p:cNvPr id="12" name="组合 11"/>
          <p:cNvGrpSpPr/>
          <p:nvPr/>
        </p:nvGrpSpPr>
        <p:grpSpPr>
          <a:xfrm>
            <a:off x="6265764" y="1989634"/>
            <a:ext cx="2482703" cy="2955923"/>
            <a:chOff x="1827008" y="2120901"/>
            <a:chExt cx="2298700" cy="2736849"/>
          </a:xfrm>
        </p:grpSpPr>
        <p:sp>
          <p:nvSpPr>
            <p:cNvPr id="13" name="矩形 12"/>
            <p:cNvSpPr/>
            <p:nvPr/>
          </p:nvSpPr>
          <p:spPr>
            <a:xfrm>
              <a:off x="1827008" y="2120901"/>
              <a:ext cx="2298700" cy="444500"/>
            </a:xfrm>
            <a:prstGeom prst="rect">
              <a:avLst/>
            </a:prstGeom>
            <a:solidFill>
              <a:schemeClr val="accent1"/>
            </a:solidFill>
            <a:ln>
              <a:noFill/>
            </a:ln>
            <a:effectLst>
              <a:outerShdw algn="t" blurRad="50800" dir="5400000" dist="381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bIns="60980" lIns="121960" rIns="121960" tIns="60980"/>
            <a:lstStyle/>
            <a:p>
              <a:pPr algn="ctr"/>
              <a:endParaRPr altLang="en-US" lang="zh-CN" sz="3600">
                <a:cs typeface="+mn-ea"/>
                <a:sym typeface="+mn-lt"/>
              </a:endParaRPr>
            </a:p>
          </p:txBody>
        </p:sp>
        <p:sp>
          <p:nvSpPr>
            <p:cNvPr id="14" name="矩形 13"/>
            <p:cNvSpPr/>
            <p:nvPr/>
          </p:nvSpPr>
          <p:spPr>
            <a:xfrm>
              <a:off x="1827008" y="2565400"/>
              <a:ext cx="2298700" cy="229235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sz="1600">
                <a:cs typeface="+mn-ea"/>
                <a:sym typeface="+mn-lt"/>
              </a:endParaRPr>
            </a:p>
          </p:txBody>
        </p:sp>
      </p:grpSp>
      <p:grpSp>
        <p:nvGrpSpPr>
          <p:cNvPr id="15" name="组合 14"/>
          <p:cNvGrpSpPr/>
          <p:nvPr/>
        </p:nvGrpSpPr>
        <p:grpSpPr>
          <a:xfrm>
            <a:off x="9087995" y="1989634"/>
            <a:ext cx="2482703" cy="2955923"/>
            <a:chOff x="1827008" y="2120901"/>
            <a:chExt cx="2298700" cy="2736849"/>
          </a:xfrm>
        </p:grpSpPr>
        <p:sp>
          <p:nvSpPr>
            <p:cNvPr id="16" name="矩形 15"/>
            <p:cNvSpPr/>
            <p:nvPr/>
          </p:nvSpPr>
          <p:spPr>
            <a:xfrm>
              <a:off x="1827008" y="2120901"/>
              <a:ext cx="2298700" cy="444500"/>
            </a:xfrm>
            <a:prstGeom prst="rect">
              <a:avLst/>
            </a:prstGeom>
            <a:solidFill>
              <a:schemeClr val="accent1"/>
            </a:solidFill>
            <a:ln>
              <a:noFill/>
            </a:ln>
            <a:effectLst>
              <a:outerShdw algn="t" blurRad="50800" dir="5400000" dist="381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bIns="60980" lIns="121960" rIns="121960" tIns="60980"/>
            <a:lstStyle/>
            <a:p>
              <a:pPr algn="ctr"/>
              <a:endParaRPr altLang="en-US" lang="zh-CN" sz="3600">
                <a:cs typeface="+mn-ea"/>
                <a:sym typeface="+mn-lt"/>
              </a:endParaRPr>
            </a:p>
          </p:txBody>
        </p:sp>
        <p:sp>
          <p:nvSpPr>
            <p:cNvPr id="17" name="矩形 16"/>
            <p:cNvSpPr/>
            <p:nvPr/>
          </p:nvSpPr>
          <p:spPr>
            <a:xfrm>
              <a:off x="1827008" y="2565400"/>
              <a:ext cx="2298700" cy="229235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sz="1600">
                <a:cs typeface="+mn-ea"/>
                <a:sym typeface="+mn-lt"/>
              </a:endParaRPr>
            </a:p>
          </p:txBody>
        </p:sp>
      </p:grpSp>
      <p:grpSp>
        <p:nvGrpSpPr>
          <p:cNvPr id="18" name="组合 17"/>
          <p:cNvGrpSpPr/>
          <p:nvPr/>
        </p:nvGrpSpPr>
        <p:grpSpPr>
          <a:xfrm>
            <a:off x="621302" y="1989634"/>
            <a:ext cx="2482703" cy="2955923"/>
            <a:chOff x="1827008" y="2120901"/>
            <a:chExt cx="2298700" cy="2736849"/>
          </a:xfrm>
        </p:grpSpPr>
        <p:sp>
          <p:nvSpPr>
            <p:cNvPr id="19" name="矩形 18"/>
            <p:cNvSpPr/>
            <p:nvPr/>
          </p:nvSpPr>
          <p:spPr>
            <a:xfrm>
              <a:off x="1827008" y="2120901"/>
              <a:ext cx="2298700" cy="444500"/>
            </a:xfrm>
            <a:prstGeom prst="rect">
              <a:avLst/>
            </a:prstGeom>
            <a:solidFill>
              <a:schemeClr val="accent1"/>
            </a:solidFill>
            <a:ln>
              <a:noFill/>
            </a:ln>
            <a:effectLst>
              <a:outerShdw algn="t" blurRad="50800" dir="5400000" dist="381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bIns="60980" lIns="121960" rIns="121960" tIns="60980"/>
            <a:lstStyle/>
            <a:p>
              <a:pPr algn="ctr"/>
              <a:endParaRPr altLang="en-US" lang="zh-CN" sz="3600">
                <a:cs typeface="+mn-ea"/>
                <a:sym typeface="+mn-lt"/>
              </a:endParaRPr>
            </a:p>
          </p:txBody>
        </p:sp>
        <p:sp>
          <p:nvSpPr>
            <p:cNvPr id="20" name="矩形 19"/>
            <p:cNvSpPr/>
            <p:nvPr/>
          </p:nvSpPr>
          <p:spPr>
            <a:xfrm>
              <a:off x="1827008" y="2565400"/>
              <a:ext cx="2298700" cy="229235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sz="1600">
                <a:solidFill>
                  <a:schemeClr val="bg1"/>
                </a:solidFill>
                <a:cs typeface="+mn-ea"/>
                <a:sym typeface="+mn-lt"/>
              </a:endParaRPr>
            </a:p>
          </p:txBody>
        </p:sp>
      </p:grpSp>
      <p:sp>
        <p:nvSpPr>
          <p:cNvPr id="21" name="文本框 29"/>
          <p:cNvSpPr txBox="1"/>
          <p:nvPr/>
        </p:nvSpPr>
        <p:spPr>
          <a:xfrm>
            <a:off x="1028082" y="2017313"/>
            <a:ext cx="1669143" cy="396240"/>
          </a:xfrm>
          <a:prstGeom prst="rect">
            <a:avLst/>
          </a:prstGeom>
          <a:noFill/>
        </p:spPr>
        <p:txBody>
          <a:bodyPr rtlCol="0" wrap="square">
            <a:spAutoFit/>
          </a:bodyPr>
          <a:lstStyle/>
          <a:p>
            <a:pPr algn="ctr"/>
            <a:r>
              <a:rPr altLang="en-US" lang="zh-CN" sz="2000">
                <a:solidFill>
                  <a:schemeClr val="bg1"/>
                </a:solidFill>
                <a:cs typeface="+mn-ea"/>
                <a:sym typeface="+mn-lt"/>
              </a:rPr>
              <a:t>项目一</a:t>
            </a:r>
          </a:p>
        </p:txBody>
      </p:sp>
      <p:sp>
        <p:nvSpPr>
          <p:cNvPr id="22" name="文本框 30"/>
          <p:cNvSpPr txBox="1"/>
          <p:nvPr/>
        </p:nvSpPr>
        <p:spPr>
          <a:xfrm>
            <a:off x="6672544" y="2017313"/>
            <a:ext cx="1669143" cy="396240"/>
          </a:xfrm>
          <a:prstGeom prst="rect">
            <a:avLst/>
          </a:prstGeom>
          <a:noFill/>
        </p:spPr>
        <p:txBody>
          <a:bodyPr rtlCol="0" wrap="square">
            <a:spAutoFit/>
          </a:bodyPr>
          <a:lstStyle/>
          <a:p>
            <a:pPr algn="ctr"/>
            <a:r>
              <a:rPr altLang="en-US" lang="zh-CN" sz="2000">
                <a:solidFill>
                  <a:schemeClr val="bg1"/>
                </a:solidFill>
                <a:cs typeface="+mn-ea"/>
                <a:sym typeface="+mn-lt"/>
              </a:rPr>
              <a:t>项目三</a:t>
            </a:r>
          </a:p>
        </p:txBody>
      </p:sp>
      <p:sp>
        <p:nvSpPr>
          <p:cNvPr id="23" name="文本框 31"/>
          <p:cNvSpPr txBox="1"/>
          <p:nvPr/>
        </p:nvSpPr>
        <p:spPr>
          <a:xfrm>
            <a:off x="3850313" y="2017313"/>
            <a:ext cx="1669143" cy="396240"/>
          </a:xfrm>
          <a:prstGeom prst="rect">
            <a:avLst/>
          </a:prstGeom>
          <a:noFill/>
        </p:spPr>
        <p:txBody>
          <a:bodyPr rtlCol="0" wrap="square">
            <a:spAutoFit/>
          </a:bodyPr>
          <a:lstStyle/>
          <a:p>
            <a:pPr algn="ctr"/>
            <a:r>
              <a:rPr altLang="en-US" lang="zh-CN" sz="2000">
                <a:solidFill>
                  <a:schemeClr val="bg1"/>
                </a:solidFill>
                <a:cs typeface="+mn-ea"/>
                <a:sym typeface="+mn-lt"/>
              </a:rPr>
              <a:t>项目二</a:t>
            </a:r>
          </a:p>
        </p:txBody>
      </p:sp>
      <p:sp>
        <p:nvSpPr>
          <p:cNvPr id="24" name="文本框 32"/>
          <p:cNvSpPr txBox="1"/>
          <p:nvPr/>
        </p:nvSpPr>
        <p:spPr>
          <a:xfrm>
            <a:off x="9494775" y="2017313"/>
            <a:ext cx="1669143" cy="396240"/>
          </a:xfrm>
          <a:prstGeom prst="rect">
            <a:avLst/>
          </a:prstGeom>
          <a:noFill/>
        </p:spPr>
        <p:txBody>
          <a:bodyPr rtlCol="0" wrap="square">
            <a:spAutoFit/>
          </a:bodyPr>
          <a:lstStyle/>
          <a:p>
            <a:pPr algn="ctr"/>
            <a:r>
              <a:rPr altLang="en-US" lang="zh-CN" sz="2000">
                <a:solidFill>
                  <a:schemeClr val="bg1"/>
                </a:solidFill>
                <a:cs typeface="+mn-ea"/>
                <a:sym typeface="+mn-lt"/>
              </a:rPr>
              <a:t>项目四</a:t>
            </a:r>
          </a:p>
        </p:txBody>
      </p:sp>
      <p:sp>
        <p:nvSpPr>
          <p:cNvPr id="25" name="文本框 33"/>
          <p:cNvSpPr txBox="1"/>
          <p:nvPr/>
        </p:nvSpPr>
        <p:spPr>
          <a:xfrm>
            <a:off x="1028081" y="2888003"/>
            <a:ext cx="1669143" cy="1554480"/>
          </a:xfrm>
          <a:prstGeom prst="rect">
            <a:avLst/>
          </a:prstGeom>
          <a:noFill/>
        </p:spPr>
        <p:txBody>
          <a:bodyPr rtlCol="0" wrap="square">
            <a:spAutoFit/>
          </a:bodyPr>
          <a:lstStyle/>
          <a:p>
            <a:pPr algn="just"/>
            <a:r>
              <a:rPr altLang="en-US" lang="zh-CN" sz="1600">
                <a:solidFill>
                  <a:schemeClr val="tx1">
                    <a:lumMod val="85000"/>
                    <a:lumOff val="15000"/>
                  </a:schemeClr>
                </a:solidFill>
                <a:cs typeface="+mn-ea"/>
                <a:sym typeface="+mn-lt"/>
              </a:rPr>
              <a:t>在这里添加你的文字，图片也可以，记得加满哦。在这里添加你的文字，图片也可以，记得加满哦。</a:t>
            </a:r>
          </a:p>
        </p:txBody>
      </p:sp>
      <p:sp>
        <p:nvSpPr>
          <p:cNvPr id="26" name="文本框 34"/>
          <p:cNvSpPr txBox="1"/>
          <p:nvPr/>
        </p:nvSpPr>
        <p:spPr>
          <a:xfrm>
            <a:off x="3856855" y="2888003"/>
            <a:ext cx="1669143" cy="1554480"/>
          </a:xfrm>
          <a:prstGeom prst="rect">
            <a:avLst/>
          </a:prstGeom>
          <a:noFill/>
        </p:spPr>
        <p:txBody>
          <a:bodyPr rtlCol="0" wrap="square">
            <a:spAutoFit/>
          </a:bodyPr>
          <a:lstStyle/>
          <a:p>
            <a:pPr algn="just"/>
            <a:r>
              <a:rPr altLang="en-US" lang="zh-CN" sz="1600">
                <a:solidFill>
                  <a:schemeClr val="tx1">
                    <a:lumMod val="85000"/>
                    <a:lumOff val="15000"/>
                  </a:schemeClr>
                </a:solidFill>
                <a:cs typeface="+mn-ea"/>
                <a:sym typeface="+mn-lt"/>
              </a:rPr>
              <a:t>在这里添加你的文字，图片也可以，记得加满哦。在这里添加你的文字，图片也可以，记得加满哦。</a:t>
            </a:r>
          </a:p>
        </p:txBody>
      </p:sp>
      <p:sp>
        <p:nvSpPr>
          <p:cNvPr id="27" name="文本框 35"/>
          <p:cNvSpPr txBox="1"/>
          <p:nvPr/>
        </p:nvSpPr>
        <p:spPr>
          <a:xfrm>
            <a:off x="6685629" y="2888003"/>
            <a:ext cx="1669143" cy="1554480"/>
          </a:xfrm>
          <a:prstGeom prst="rect">
            <a:avLst/>
          </a:prstGeom>
          <a:noFill/>
        </p:spPr>
        <p:txBody>
          <a:bodyPr rtlCol="0" wrap="square">
            <a:spAutoFit/>
          </a:bodyPr>
          <a:lstStyle/>
          <a:p>
            <a:pPr algn="just"/>
            <a:r>
              <a:rPr altLang="en-US" lang="zh-CN" sz="1600">
                <a:solidFill>
                  <a:schemeClr val="tx1">
                    <a:lumMod val="85000"/>
                    <a:lumOff val="15000"/>
                  </a:schemeClr>
                </a:solidFill>
                <a:cs typeface="+mn-ea"/>
                <a:sym typeface="+mn-lt"/>
              </a:rPr>
              <a:t>在这里添加你的文字，图片也可以，记得加满哦。在这里添加你的文字，图片也可以，记得加满哦。</a:t>
            </a:r>
          </a:p>
        </p:txBody>
      </p:sp>
      <p:sp>
        <p:nvSpPr>
          <p:cNvPr id="28" name="文本框 36"/>
          <p:cNvSpPr txBox="1"/>
          <p:nvPr/>
        </p:nvSpPr>
        <p:spPr>
          <a:xfrm>
            <a:off x="9514402" y="2888003"/>
            <a:ext cx="1669143" cy="1554480"/>
          </a:xfrm>
          <a:prstGeom prst="rect">
            <a:avLst/>
          </a:prstGeom>
          <a:noFill/>
        </p:spPr>
        <p:txBody>
          <a:bodyPr rtlCol="0" wrap="square">
            <a:spAutoFit/>
          </a:bodyPr>
          <a:lstStyle/>
          <a:p>
            <a:pPr algn="just"/>
            <a:r>
              <a:rPr altLang="en-US" lang="zh-CN" sz="1600">
                <a:solidFill>
                  <a:schemeClr val="tx1">
                    <a:lumMod val="85000"/>
                    <a:lumOff val="15000"/>
                  </a:schemeClr>
                </a:solidFill>
                <a:cs typeface="+mn-ea"/>
                <a:sym typeface="+mn-lt"/>
              </a:rPr>
              <a:t>在这里添加你的文字，图片也可以，记得加满哦。在这里添加你的文字，图片也可以，记得加满哦。</a:t>
            </a:r>
          </a:p>
        </p:txBody>
      </p:sp>
      <p:sp>
        <p:nvSpPr>
          <p:cNvPr id="29" name="文本框 2"/>
          <p:cNvSpPr txBox="1"/>
          <p:nvPr/>
        </p:nvSpPr>
        <p:spPr>
          <a:xfrm>
            <a:off x="1706687" y="170270"/>
            <a:ext cx="3288952" cy="518160"/>
          </a:xfrm>
          <a:prstGeom prst="rect">
            <a:avLst/>
          </a:prstGeom>
          <a:noFill/>
        </p:spPr>
        <p:txBody>
          <a:bodyPr rtlCol="0" wrap="square">
            <a:spAutoFit/>
          </a:bodyPr>
          <a:lstStyle/>
          <a:p>
            <a:pPr algn="ctr"/>
            <a:r>
              <a:rPr altLang="en-US" b="1" lang="zh-CN" sz="2800">
                <a:solidFill>
                  <a:schemeClr val="tx1">
                    <a:lumMod val="75000"/>
                    <a:lumOff val="25000"/>
                  </a:schemeClr>
                </a:solidFill>
                <a:cs typeface="+mn-ea"/>
                <a:sym typeface="+mn-lt"/>
              </a:rPr>
              <a:t>点击输入标题内容</a:t>
            </a:r>
          </a:p>
        </p:txBody>
      </p:sp>
    </p:spTree>
  </p:cSld>
  <p:clrMapOvr>
    <a:masterClrMapping/>
  </p:clrMapOvr>
  <p:transition spd="slow">
    <p:wipe/>
  </p:transition>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grpId="0" id="5" nodeType="afterEffect" presetClass="entr" presetID="41" presetSubtype="0">
                                  <p:stCondLst>
                                    <p:cond delay="0"/>
                                  </p:stCondLst>
                                  <p:iterate type="lt">
                                    <p:tmPct val="10000"/>
                                  </p:iterate>
                                  <p:childTnLst>
                                    <p:set>
                                      <p:cBhvr>
                                        <p:cTn dur="1" fill="hold" id="6">
                                          <p:stCondLst>
                                            <p:cond delay="0"/>
                                          </p:stCondLst>
                                        </p:cTn>
                                        <p:tgtEl>
                                          <p:spTgt spid="29"/>
                                        </p:tgtEl>
                                        <p:attrNameLst>
                                          <p:attrName>style.visibility</p:attrName>
                                        </p:attrNameLst>
                                      </p:cBhvr>
                                      <p:to>
                                        <p:strVal val="visible"/>
                                      </p:to>
                                    </p:set>
                                    <p:anim calcmode="lin" valueType="num">
                                      <p:cBhvr>
                                        <p:cTn dur="500" fill="hold" id="7"/>
                                        <p:tgtEl>
                                          <p:spTgt spid="29"/>
                                        </p:tgtEl>
                                        <p:attrNameLst>
                                          <p:attrName>ppt_x</p:attrName>
                                        </p:attrNameLst>
                                      </p:cBhvr>
                                      <p:tavLst>
                                        <p:tav tm="0">
                                          <p:val>
                                            <p:strVal val="#ppt_x"/>
                                          </p:val>
                                        </p:tav>
                                        <p:tav tm="50000">
                                          <p:val>
                                            <p:strVal val="#ppt_x+.1"/>
                                          </p:val>
                                        </p:tav>
                                        <p:tav tm="100000">
                                          <p:val>
                                            <p:strVal val="#ppt_x"/>
                                          </p:val>
                                        </p:tav>
                                      </p:tavLst>
                                    </p:anim>
                                    <p:anim calcmode="lin" valueType="num">
                                      <p:cBhvr>
                                        <p:cTn dur="500" fill="hold" id="8"/>
                                        <p:tgtEl>
                                          <p:spTgt spid="29"/>
                                        </p:tgtEl>
                                        <p:attrNameLst>
                                          <p:attrName>ppt_y</p:attrName>
                                        </p:attrNameLst>
                                      </p:cBhvr>
                                      <p:tavLst>
                                        <p:tav tm="0">
                                          <p:val>
                                            <p:strVal val="#ppt_y"/>
                                          </p:val>
                                        </p:tav>
                                        <p:tav tm="100000">
                                          <p:val>
                                            <p:strVal val="#ppt_y"/>
                                          </p:val>
                                        </p:tav>
                                      </p:tavLst>
                                    </p:anim>
                                    <p:anim calcmode="lin" valueType="num">
                                      <p:cBhvr>
                                        <p:cTn dur="500" fill="hold" id="9"/>
                                        <p:tgtEl>
                                          <p:spTgt spid="29"/>
                                        </p:tgtEl>
                                        <p:attrNameLst>
                                          <p:attrName>ppt_h</p:attrName>
                                        </p:attrNameLst>
                                      </p:cBhvr>
                                      <p:tavLst>
                                        <p:tav tm="0">
                                          <p:val>
                                            <p:strVal val="#ppt_h/10"/>
                                          </p:val>
                                        </p:tav>
                                        <p:tav tm="50000">
                                          <p:val>
                                            <p:strVal val="#ppt_h+.01"/>
                                          </p:val>
                                        </p:tav>
                                        <p:tav tm="100000">
                                          <p:val>
                                            <p:strVal val="#ppt_h"/>
                                          </p:val>
                                        </p:tav>
                                      </p:tavLst>
                                    </p:anim>
                                    <p:anim calcmode="lin" valueType="num">
                                      <p:cBhvr>
                                        <p:cTn dur="500" fill="hold" id="10"/>
                                        <p:tgtEl>
                                          <p:spTgt spid="29"/>
                                        </p:tgtEl>
                                        <p:attrNameLst>
                                          <p:attrName>ppt_w</p:attrName>
                                        </p:attrNameLst>
                                      </p:cBhvr>
                                      <p:tavLst>
                                        <p:tav tm="0">
                                          <p:val>
                                            <p:strVal val="#ppt_w/10"/>
                                          </p:val>
                                        </p:tav>
                                        <p:tav tm="50000">
                                          <p:val>
                                            <p:strVal val="#ppt_w+.01"/>
                                          </p:val>
                                        </p:tav>
                                        <p:tav tm="100000">
                                          <p:val>
                                            <p:strVal val="#ppt_w"/>
                                          </p:val>
                                        </p:tav>
                                      </p:tavLst>
                                    </p:anim>
                                    <p:animEffect filter="fade" transition="in">
                                      <p:cBhvr>
                                        <p:cTn dur="500" id="11" tmFilter="0,0; .5, 1; 1, 1"/>
                                        <p:tgtEl>
                                          <p:spTgt spid="29"/>
                                        </p:tgtEl>
                                      </p:cBhvr>
                                    </p:animEffect>
                                  </p:childTnLst>
                                </p:cTn>
                              </p:par>
                            </p:childTnLst>
                          </p:cTn>
                        </p:par>
                        <p:par>
                          <p:cTn fill="hold" id="12" nodeType="afterGroup">
                            <p:stCondLst>
                              <p:cond delay="500"/>
                            </p:stCondLst>
                            <p:childTnLst>
                              <p:par>
                                <p:cTn fill="hold" id="13" nodeType="afterEffect" presetClass="entr" presetID="22" presetSubtype="1">
                                  <p:stCondLst>
                                    <p:cond delay="0"/>
                                  </p:stCondLst>
                                  <p:childTnLst>
                                    <p:set>
                                      <p:cBhvr>
                                        <p:cTn dur="1" fill="hold" id="14">
                                          <p:stCondLst>
                                            <p:cond delay="0"/>
                                          </p:stCondLst>
                                        </p:cTn>
                                        <p:tgtEl>
                                          <p:spTgt spid="18"/>
                                        </p:tgtEl>
                                        <p:attrNameLst>
                                          <p:attrName>style.visibility</p:attrName>
                                        </p:attrNameLst>
                                      </p:cBhvr>
                                      <p:to>
                                        <p:strVal val="visible"/>
                                      </p:to>
                                    </p:set>
                                    <p:animEffect filter="wipe(up)" transition="in">
                                      <p:cBhvr>
                                        <p:cTn dur="500" id="15"/>
                                        <p:tgtEl>
                                          <p:spTgt spid="18"/>
                                        </p:tgtEl>
                                      </p:cBhvr>
                                    </p:animEffect>
                                  </p:childTnLst>
                                </p:cTn>
                              </p:par>
                            </p:childTnLst>
                          </p:cTn>
                        </p:par>
                        <p:par>
                          <p:cTn fill="hold" id="16" nodeType="afterGroup">
                            <p:stCondLst>
                              <p:cond delay="1000"/>
                            </p:stCondLst>
                            <p:childTnLst>
                              <p:par>
                                <p:cTn fill="hold" grpId="0" id="17" nodeType="afterEffect" presetClass="entr" presetID="22" presetSubtype="8">
                                  <p:stCondLst>
                                    <p:cond delay="0"/>
                                  </p:stCondLst>
                                  <p:childTnLst>
                                    <p:set>
                                      <p:cBhvr>
                                        <p:cTn dur="1" fill="hold" id="18">
                                          <p:stCondLst>
                                            <p:cond delay="0"/>
                                          </p:stCondLst>
                                        </p:cTn>
                                        <p:tgtEl>
                                          <p:spTgt spid="21"/>
                                        </p:tgtEl>
                                        <p:attrNameLst>
                                          <p:attrName>style.visibility</p:attrName>
                                        </p:attrNameLst>
                                      </p:cBhvr>
                                      <p:to>
                                        <p:strVal val="visible"/>
                                      </p:to>
                                    </p:set>
                                    <p:animEffect filter="wipe(left)" transition="in">
                                      <p:cBhvr>
                                        <p:cTn dur="500" id="19"/>
                                        <p:tgtEl>
                                          <p:spTgt spid="21"/>
                                        </p:tgtEl>
                                      </p:cBhvr>
                                    </p:animEffect>
                                  </p:childTnLst>
                                </p:cTn>
                              </p:par>
                            </p:childTnLst>
                          </p:cTn>
                        </p:par>
                        <p:par>
                          <p:cTn fill="hold" id="20" nodeType="afterGroup">
                            <p:stCondLst>
                              <p:cond delay="1500"/>
                            </p:stCondLst>
                            <p:childTnLst>
                              <p:par>
                                <p:cTn fill="hold" grpId="0" id="21" nodeType="afterEffect" presetClass="entr" presetID="22" presetSubtype="8">
                                  <p:stCondLst>
                                    <p:cond delay="0"/>
                                  </p:stCondLst>
                                  <p:childTnLst>
                                    <p:set>
                                      <p:cBhvr>
                                        <p:cTn dur="1" fill="hold" id="22">
                                          <p:stCondLst>
                                            <p:cond delay="0"/>
                                          </p:stCondLst>
                                        </p:cTn>
                                        <p:tgtEl>
                                          <p:spTgt spid="25"/>
                                        </p:tgtEl>
                                        <p:attrNameLst>
                                          <p:attrName>style.visibility</p:attrName>
                                        </p:attrNameLst>
                                      </p:cBhvr>
                                      <p:to>
                                        <p:strVal val="visible"/>
                                      </p:to>
                                    </p:set>
                                    <p:animEffect filter="wipe(left)" transition="in">
                                      <p:cBhvr>
                                        <p:cTn dur="500" id="23"/>
                                        <p:tgtEl>
                                          <p:spTgt spid="25"/>
                                        </p:tgtEl>
                                      </p:cBhvr>
                                    </p:animEffect>
                                  </p:childTnLst>
                                </p:cTn>
                              </p:par>
                            </p:childTnLst>
                          </p:cTn>
                        </p:par>
                        <p:par>
                          <p:cTn fill="hold" id="24" nodeType="afterGroup">
                            <p:stCondLst>
                              <p:cond delay="2000"/>
                            </p:stCondLst>
                            <p:childTnLst>
                              <p:par>
                                <p:cTn fill="hold" id="25" nodeType="afterEffect" presetClass="entr" presetID="22" presetSubtype="1">
                                  <p:stCondLst>
                                    <p:cond delay="0"/>
                                  </p:stCondLst>
                                  <p:childTnLst>
                                    <p:set>
                                      <p:cBhvr>
                                        <p:cTn dur="1" fill="hold" id="26">
                                          <p:stCondLst>
                                            <p:cond delay="0"/>
                                          </p:stCondLst>
                                        </p:cTn>
                                        <p:tgtEl>
                                          <p:spTgt spid="9"/>
                                        </p:tgtEl>
                                        <p:attrNameLst>
                                          <p:attrName>style.visibility</p:attrName>
                                        </p:attrNameLst>
                                      </p:cBhvr>
                                      <p:to>
                                        <p:strVal val="visible"/>
                                      </p:to>
                                    </p:set>
                                    <p:animEffect filter="wipe(up)" transition="in">
                                      <p:cBhvr>
                                        <p:cTn dur="500" id="27"/>
                                        <p:tgtEl>
                                          <p:spTgt spid="9"/>
                                        </p:tgtEl>
                                      </p:cBhvr>
                                    </p:animEffect>
                                  </p:childTnLst>
                                </p:cTn>
                              </p:par>
                            </p:childTnLst>
                          </p:cTn>
                        </p:par>
                        <p:par>
                          <p:cTn fill="hold" id="28" nodeType="afterGroup">
                            <p:stCondLst>
                              <p:cond delay="2500"/>
                            </p:stCondLst>
                            <p:childTnLst>
                              <p:par>
                                <p:cTn fill="hold" grpId="0" id="29" nodeType="afterEffect" presetClass="entr" presetID="22" presetSubtype="8">
                                  <p:stCondLst>
                                    <p:cond delay="0"/>
                                  </p:stCondLst>
                                  <p:childTnLst>
                                    <p:set>
                                      <p:cBhvr>
                                        <p:cTn dur="1" fill="hold" id="30">
                                          <p:stCondLst>
                                            <p:cond delay="0"/>
                                          </p:stCondLst>
                                        </p:cTn>
                                        <p:tgtEl>
                                          <p:spTgt spid="23"/>
                                        </p:tgtEl>
                                        <p:attrNameLst>
                                          <p:attrName>style.visibility</p:attrName>
                                        </p:attrNameLst>
                                      </p:cBhvr>
                                      <p:to>
                                        <p:strVal val="visible"/>
                                      </p:to>
                                    </p:set>
                                    <p:animEffect filter="wipe(left)" transition="in">
                                      <p:cBhvr>
                                        <p:cTn dur="500" id="31"/>
                                        <p:tgtEl>
                                          <p:spTgt spid="23"/>
                                        </p:tgtEl>
                                      </p:cBhvr>
                                    </p:animEffect>
                                  </p:childTnLst>
                                </p:cTn>
                              </p:par>
                            </p:childTnLst>
                          </p:cTn>
                        </p:par>
                        <p:par>
                          <p:cTn fill="hold" id="32" nodeType="afterGroup">
                            <p:stCondLst>
                              <p:cond delay="3000"/>
                            </p:stCondLst>
                            <p:childTnLst>
                              <p:par>
                                <p:cTn fill="hold" grpId="0" id="33" nodeType="afterEffect" presetClass="entr" presetID="22" presetSubtype="8">
                                  <p:stCondLst>
                                    <p:cond delay="0"/>
                                  </p:stCondLst>
                                  <p:childTnLst>
                                    <p:set>
                                      <p:cBhvr>
                                        <p:cTn dur="1" fill="hold" id="34">
                                          <p:stCondLst>
                                            <p:cond delay="0"/>
                                          </p:stCondLst>
                                        </p:cTn>
                                        <p:tgtEl>
                                          <p:spTgt spid="26"/>
                                        </p:tgtEl>
                                        <p:attrNameLst>
                                          <p:attrName>style.visibility</p:attrName>
                                        </p:attrNameLst>
                                      </p:cBhvr>
                                      <p:to>
                                        <p:strVal val="visible"/>
                                      </p:to>
                                    </p:set>
                                    <p:animEffect filter="wipe(left)" transition="in">
                                      <p:cBhvr>
                                        <p:cTn dur="500" id="35"/>
                                        <p:tgtEl>
                                          <p:spTgt spid="26"/>
                                        </p:tgtEl>
                                      </p:cBhvr>
                                    </p:animEffect>
                                  </p:childTnLst>
                                </p:cTn>
                              </p:par>
                            </p:childTnLst>
                          </p:cTn>
                        </p:par>
                        <p:par>
                          <p:cTn fill="hold" id="36" nodeType="afterGroup">
                            <p:stCondLst>
                              <p:cond delay="3500"/>
                            </p:stCondLst>
                            <p:childTnLst>
                              <p:par>
                                <p:cTn fill="hold" id="37" nodeType="afterEffect" presetClass="entr" presetID="22" presetSubtype="1">
                                  <p:stCondLst>
                                    <p:cond delay="0"/>
                                  </p:stCondLst>
                                  <p:childTnLst>
                                    <p:set>
                                      <p:cBhvr>
                                        <p:cTn dur="1" fill="hold" id="38">
                                          <p:stCondLst>
                                            <p:cond delay="0"/>
                                          </p:stCondLst>
                                        </p:cTn>
                                        <p:tgtEl>
                                          <p:spTgt spid="12"/>
                                        </p:tgtEl>
                                        <p:attrNameLst>
                                          <p:attrName>style.visibility</p:attrName>
                                        </p:attrNameLst>
                                      </p:cBhvr>
                                      <p:to>
                                        <p:strVal val="visible"/>
                                      </p:to>
                                    </p:set>
                                    <p:animEffect filter="wipe(up)" transition="in">
                                      <p:cBhvr>
                                        <p:cTn dur="500" id="39"/>
                                        <p:tgtEl>
                                          <p:spTgt spid="12"/>
                                        </p:tgtEl>
                                      </p:cBhvr>
                                    </p:animEffect>
                                  </p:childTnLst>
                                </p:cTn>
                              </p:par>
                            </p:childTnLst>
                          </p:cTn>
                        </p:par>
                        <p:par>
                          <p:cTn fill="hold" id="40" nodeType="afterGroup">
                            <p:stCondLst>
                              <p:cond delay="4000"/>
                            </p:stCondLst>
                            <p:childTnLst>
                              <p:par>
                                <p:cTn fill="hold" grpId="0" id="41" nodeType="afterEffect" presetClass="entr" presetID="22" presetSubtype="8">
                                  <p:stCondLst>
                                    <p:cond delay="0"/>
                                  </p:stCondLst>
                                  <p:childTnLst>
                                    <p:set>
                                      <p:cBhvr>
                                        <p:cTn dur="1" fill="hold" id="42">
                                          <p:stCondLst>
                                            <p:cond delay="0"/>
                                          </p:stCondLst>
                                        </p:cTn>
                                        <p:tgtEl>
                                          <p:spTgt spid="22"/>
                                        </p:tgtEl>
                                        <p:attrNameLst>
                                          <p:attrName>style.visibility</p:attrName>
                                        </p:attrNameLst>
                                      </p:cBhvr>
                                      <p:to>
                                        <p:strVal val="visible"/>
                                      </p:to>
                                    </p:set>
                                    <p:animEffect filter="wipe(left)" transition="in">
                                      <p:cBhvr>
                                        <p:cTn dur="500" id="43"/>
                                        <p:tgtEl>
                                          <p:spTgt spid="22"/>
                                        </p:tgtEl>
                                      </p:cBhvr>
                                    </p:animEffect>
                                  </p:childTnLst>
                                </p:cTn>
                              </p:par>
                            </p:childTnLst>
                          </p:cTn>
                        </p:par>
                        <p:par>
                          <p:cTn fill="hold" id="44" nodeType="afterGroup">
                            <p:stCondLst>
                              <p:cond delay="4500"/>
                            </p:stCondLst>
                            <p:childTnLst>
                              <p:par>
                                <p:cTn fill="hold" grpId="0" id="45" nodeType="afterEffect" presetClass="entr" presetID="22" presetSubtype="8">
                                  <p:stCondLst>
                                    <p:cond delay="0"/>
                                  </p:stCondLst>
                                  <p:childTnLst>
                                    <p:set>
                                      <p:cBhvr>
                                        <p:cTn dur="1" fill="hold" id="46">
                                          <p:stCondLst>
                                            <p:cond delay="0"/>
                                          </p:stCondLst>
                                        </p:cTn>
                                        <p:tgtEl>
                                          <p:spTgt spid="27"/>
                                        </p:tgtEl>
                                        <p:attrNameLst>
                                          <p:attrName>style.visibility</p:attrName>
                                        </p:attrNameLst>
                                      </p:cBhvr>
                                      <p:to>
                                        <p:strVal val="visible"/>
                                      </p:to>
                                    </p:set>
                                    <p:animEffect filter="wipe(left)" transition="in">
                                      <p:cBhvr>
                                        <p:cTn dur="500" id="47"/>
                                        <p:tgtEl>
                                          <p:spTgt spid="27"/>
                                        </p:tgtEl>
                                      </p:cBhvr>
                                    </p:animEffect>
                                  </p:childTnLst>
                                </p:cTn>
                              </p:par>
                            </p:childTnLst>
                          </p:cTn>
                        </p:par>
                        <p:par>
                          <p:cTn fill="hold" id="48" nodeType="afterGroup">
                            <p:stCondLst>
                              <p:cond delay="5000"/>
                            </p:stCondLst>
                            <p:childTnLst>
                              <p:par>
                                <p:cTn fill="hold" id="49" nodeType="afterEffect" presetClass="entr" presetID="22" presetSubtype="1">
                                  <p:stCondLst>
                                    <p:cond delay="0"/>
                                  </p:stCondLst>
                                  <p:childTnLst>
                                    <p:set>
                                      <p:cBhvr>
                                        <p:cTn dur="1" fill="hold" id="50">
                                          <p:stCondLst>
                                            <p:cond delay="0"/>
                                          </p:stCondLst>
                                        </p:cTn>
                                        <p:tgtEl>
                                          <p:spTgt spid="15"/>
                                        </p:tgtEl>
                                        <p:attrNameLst>
                                          <p:attrName>style.visibility</p:attrName>
                                        </p:attrNameLst>
                                      </p:cBhvr>
                                      <p:to>
                                        <p:strVal val="visible"/>
                                      </p:to>
                                    </p:set>
                                    <p:animEffect filter="wipe(up)" transition="in">
                                      <p:cBhvr>
                                        <p:cTn dur="500" id="51"/>
                                        <p:tgtEl>
                                          <p:spTgt spid="15"/>
                                        </p:tgtEl>
                                      </p:cBhvr>
                                    </p:animEffect>
                                  </p:childTnLst>
                                </p:cTn>
                              </p:par>
                            </p:childTnLst>
                          </p:cTn>
                        </p:par>
                        <p:par>
                          <p:cTn fill="hold" id="52" nodeType="afterGroup">
                            <p:stCondLst>
                              <p:cond delay="5500"/>
                            </p:stCondLst>
                            <p:childTnLst>
                              <p:par>
                                <p:cTn fill="hold" grpId="0" id="53" nodeType="afterEffect" presetClass="entr" presetID="22" presetSubtype="8">
                                  <p:stCondLst>
                                    <p:cond delay="0"/>
                                  </p:stCondLst>
                                  <p:childTnLst>
                                    <p:set>
                                      <p:cBhvr>
                                        <p:cTn dur="1" fill="hold" id="54">
                                          <p:stCondLst>
                                            <p:cond delay="0"/>
                                          </p:stCondLst>
                                        </p:cTn>
                                        <p:tgtEl>
                                          <p:spTgt spid="24"/>
                                        </p:tgtEl>
                                        <p:attrNameLst>
                                          <p:attrName>style.visibility</p:attrName>
                                        </p:attrNameLst>
                                      </p:cBhvr>
                                      <p:to>
                                        <p:strVal val="visible"/>
                                      </p:to>
                                    </p:set>
                                    <p:animEffect filter="wipe(left)" transition="in">
                                      <p:cBhvr>
                                        <p:cTn dur="500" id="55"/>
                                        <p:tgtEl>
                                          <p:spTgt spid="24"/>
                                        </p:tgtEl>
                                      </p:cBhvr>
                                    </p:animEffect>
                                  </p:childTnLst>
                                </p:cTn>
                              </p:par>
                            </p:childTnLst>
                          </p:cTn>
                        </p:par>
                        <p:par>
                          <p:cTn fill="hold" id="56" nodeType="afterGroup">
                            <p:stCondLst>
                              <p:cond delay="6000"/>
                            </p:stCondLst>
                            <p:childTnLst>
                              <p:par>
                                <p:cTn fill="hold" grpId="0" id="57" nodeType="afterEffect" presetClass="entr" presetID="22" presetSubtype="8">
                                  <p:stCondLst>
                                    <p:cond delay="0"/>
                                  </p:stCondLst>
                                  <p:childTnLst>
                                    <p:set>
                                      <p:cBhvr>
                                        <p:cTn dur="1" fill="hold" id="58">
                                          <p:stCondLst>
                                            <p:cond delay="0"/>
                                          </p:stCondLst>
                                        </p:cTn>
                                        <p:tgtEl>
                                          <p:spTgt spid="28"/>
                                        </p:tgtEl>
                                        <p:attrNameLst>
                                          <p:attrName>style.visibility</p:attrName>
                                        </p:attrNameLst>
                                      </p:cBhvr>
                                      <p:to>
                                        <p:strVal val="visible"/>
                                      </p:to>
                                    </p:set>
                                    <p:animEffect filter="wipe(left)" transition="in">
                                      <p:cBhvr>
                                        <p:cTn dur="500" id="59"/>
                                        <p:tgtEl>
                                          <p:spTgt spid="28"/>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21"/>
      <p:bldP grpId="0" spid="22"/>
      <p:bldP grpId="0" spid="23"/>
      <p:bldP grpId="0" spid="24"/>
      <p:bldP grpId="0" spid="25"/>
      <p:bldP grpId="0" spid="26"/>
      <p:bldP grpId="0" spid="27"/>
      <p:bldP grpId="0" spid="28"/>
      <p:bldP grpId="0" spid="29"/>
    </p:bldLst>
  </p:timing>
</p:sld>
</file>

<file path=ppt/slides/slide11.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20" name="AutoShape 5"/>
          <p:cNvSpPr>
            <a:spLocks noChangeArrowheads="1"/>
          </p:cNvSpPr>
          <p:nvPr/>
        </p:nvSpPr>
        <p:spPr bwMode="auto">
          <a:xfrm rot="10800000">
            <a:off x="1314556" y="3728293"/>
            <a:ext cx="3587858" cy="1006162"/>
          </a:xfrm>
          <a:custGeom>
            <a:gdLst>
              <a:gd fmla="+- 3428 0 0" name="G0"/>
              <a:gd fmla="+- 21600 0 3428" name="G1"/>
              <a:gd fmla="*/ 3428 1 2" name="G2"/>
              <a:gd fmla="+- 21600 0 G2" name="G3"/>
              <a:gd fmla="+/ 3428 21600 2" name="G4"/>
              <a:gd fmla="+/ G1 0 2" name="G5"/>
              <a:gd fmla="*/ 21600 21600 3428" name="G6"/>
              <a:gd fmla="*/ G6 1 2" name="G7"/>
              <a:gd fmla="+- 21600 0 G7" name="G8"/>
              <a:gd fmla="*/ 21600 1 2" name="G9"/>
              <a:gd fmla="+- 3428 0 G9" name="G10"/>
              <a:gd fmla="?: G10 G8 0" name="G11"/>
              <a:gd fmla="?: G10 G7 21600" name="G12"/>
              <a:gd fmla="*/ 19886 w 21600" name="T0"/>
              <a:gd fmla="*/ 10800 h 21600" name="T1"/>
              <a:gd fmla="*/ 10800 w 21600" name="T2"/>
              <a:gd fmla="*/ 21600 h 21600" name="T3"/>
              <a:gd fmla="*/ 1714 w 21600" name="T4"/>
              <a:gd fmla="*/ 10800 h 21600" name="T5"/>
              <a:gd fmla="*/ 10800 w 21600" name="T6"/>
              <a:gd fmla="*/ 0 h 21600" name="T7"/>
              <a:gd fmla="*/ 3514 w 21600" name="T8"/>
              <a:gd fmla="*/ 3514 h 21600" name="T9"/>
              <a:gd fmla="*/ 18086 w 21600" name="T10"/>
              <a:gd fmla="*/ 18086 h 21600" name="T11"/>
            </a:gdLst>
            <a:cxnLst>
              <a:cxn ang="0">
                <a:pos x="T0" y="T1"/>
              </a:cxn>
              <a:cxn ang="0">
                <a:pos x="T2" y="T3"/>
              </a:cxn>
              <a:cxn ang="0">
                <a:pos x="T4" y="T5"/>
              </a:cxn>
              <a:cxn ang="0">
                <a:pos x="T6" y="T7"/>
              </a:cxn>
            </a:cxnLst>
            <a:rect b="T11" l="T8" r="T10" t="T9"/>
            <a:pathLst>
              <a:path h="21600" w="21600">
                <a:moveTo>
                  <a:pt x="0" y="0"/>
                </a:moveTo>
                <a:lnTo>
                  <a:pt x="3428" y="21600"/>
                </a:lnTo>
                <a:lnTo>
                  <a:pt x="18172" y="21600"/>
                </a:lnTo>
                <a:lnTo>
                  <a:pt x="21600" y="0"/>
                </a:lnTo>
                <a:close/>
              </a:path>
            </a:pathLst>
          </a:custGeom>
          <a:solidFill>
            <a:schemeClr val="accent2"/>
          </a:solidFill>
          <a:ln>
            <a:noFill/>
          </a:ln>
        </p:spPr>
        <p:style>
          <a:lnRef idx="2">
            <a:schemeClr val="accent6">
              <a:shade val="50000"/>
            </a:schemeClr>
          </a:lnRef>
          <a:fillRef idx="1">
            <a:schemeClr val="accent6"/>
          </a:fillRef>
          <a:effectRef idx="0">
            <a:schemeClr val="accent6"/>
          </a:effectRef>
          <a:fontRef idx="minor">
            <a:schemeClr val="lt1"/>
          </a:fontRef>
        </p:style>
        <p:txBody>
          <a:bodyPr anchor="ctr" bIns="48125" lIns="96248" rIns="96248" rtlCol="0" tIns="48125"/>
          <a:lstStyle/>
          <a:p>
            <a:pPr algn="ctr"/>
            <a:endParaRPr altLang="en-US" lang="zh-CN">
              <a:cs typeface="+mn-ea"/>
              <a:sym typeface="+mn-lt"/>
            </a:endParaRPr>
          </a:p>
        </p:txBody>
      </p:sp>
      <p:sp>
        <p:nvSpPr>
          <p:cNvPr id="21" name="AutoShape 3"/>
          <p:cNvSpPr>
            <a:spLocks noChangeArrowheads="1"/>
          </p:cNvSpPr>
          <p:nvPr/>
        </p:nvSpPr>
        <p:spPr bwMode="auto">
          <a:xfrm rot="10800000">
            <a:off x="2378386" y="2353697"/>
            <a:ext cx="1460197" cy="407416"/>
          </a:xfrm>
          <a:custGeom>
            <a:gdLst>
              <a:gd fmla="+- 3428 0 0" name="G0"/>
              <a:gd fmla="+- 21600 0 3428" name="G1"/>
              <a:gd fmla="*/ 3428 1 2" name="G2"/>
              <a:gd fmla="+- 21600 0 G2" name="G3"/>
              <a:gd fmla="+/ 3428 21600 2" name="G4"/>
              <a:gd fmla="+/ G1 0 2" name="G5"/>
              <a:gd fmla="*/ 21600 21600 3428" name="G6"/>
              <a:gd fmla="*/ G6 1 2" name="G7"/>
              <a:gd fmla="+- 21600 0 G7" name="G8"/>
              <a:gd fmla="*/ 21600 1 2" name="G9"/>
              <a:gd fmla="+- 3428 0 G9" name="G10"/>
              <a:gd fmla="?: G10 G8 0" name="G11"/>
              <a:gd fmla="?: G10 G7 21600" name="G12"/>
              <a:gd fmla="*/ 19886 w 21600" name="T0"/>
              <a:gd fmla="*/ 10800 h 21600" name="T1"/>
              <a:gd fmla="*/ 10800 w 21600" name="T2"/>
              <a:gd fmla="*/ 21600 h 21600" name="T3"/>
              <a:gd fmla="*/ 1714 w 21600" name="T4"/>
              <a:gd fmla="*/ 10800 h 21600" name="T5"/>
              <a:gd fmla="*/ 10800 w 21600" name="T6"/>
              <a:gd fmla="*/ 0 h 21600" name="T7"/>
              <a:gd fmla="*/ 3514 w 21600" name="T8"/>
              <a:gd fmla="*/ 3514 h 21600" name="T9"/>
              <a:gd fmla="*/ 18086 w 21600" name="T10"/>
              <a:gd fmla="*/ 18086 h 21600" name="T11"/>
            </a:gdLst>
            <a:cxnLst>
              <a:cxn ang="0">
                <a:pos x="T0" y="T1"/>
              </a:cxn>
              <a:cxn ang="0">
                <a:pos x="T2" y="T3"/>
              </a:cxn>
              <a:cxn ang="0">
                <a:pos x="T4" y="T5"/>
              </a:cxn>
              <a:cxn ang="0">
                <a:pos x="T6" y="T7"/>
              </a:cxn>
            </a:cxnLst>
            <a:rect b="T11" l="T8" r="T10" t="T9"/>
            <a:pathLst>
              <a:path h="21600" w="21600">
                <a:moveTo>
                  <a:pt x="0" y="0"/>
                </a:moveTo>
                <a:lnTo>
                  <a:pt x="3428" y="21600"/>
                </a:lnTo>
                <a:lnTo>
                  <a:pt x="18172" y="21600"/>
                </a:lnTo>
                <a:lnTo>
                  <a:pt x="21600" y="0"/>
                </a:lnTo>
                <a:close/>
              </a:path>
            </a:pathLst>
          </a:custGeom>
          <a:solidFill>
            <a:schemeClr val="accent2"/>
          </a:solidFill>
          <a:ln>
            <a:noFill/>
          </a:ln>
        </p:spPr>
        <p:style>
          <a:lnRef idx="2">
            <a:schemeClr val="accent5">
              <a:shade val="50000"/>
            </a:schemeClr>
          </a:lnRef>
          <a:fillRef idx="1">
            <a:schemeClr val="accent5"/>
          </a:fillRef>
          <a:effectRef idx="0">
            <a:schemeClr val="accent5"/>
          </a:effectRef>
          <a:fontRef idx="minor">
            <a:schemeClr val="lt1"/>
          </a:fontRef>
        </p:style>
        <p:txBody>
          <a:bodyPr anchor="ctr" bIns="48125" lIns="96248" rIns="96248" rtlCol="0" tIns="48125"/>
          <a:lstStyle/>
          <a:p>
            <a:pPr algn="ctr"/>
            <a:endParaRPr altLang="en-US" lang="zh-CN">
              <a:cs typeface="+mn-ea"/>
              <a:sym typeface="+mn-lt"/>
            </a:endParaRPr>
          </a:p>
        </p:txBody>
      </p:sp>
      <p:sp>
        <p:nvSpPr>
          <p:cNvPr id="22" name="AutoShape 6"/>
          <p:cNvSpPr>
            <a:spLocks noChangeArrowheads="1"/>
          </p:cNvSpPr>
          <p:nvPr/>
        </p:nvSpPr>
        <p:spPr bwMode="auto">
          <a:xfrm>
            <a:off x="2651361" y="1457031"/>
            <a:ext cx="914245" cy="778296"/>
          </a:xfrm>
          <a:prstGeom prst="triangle">
            <a:avLst>
              <a:gd fmla="val 50000" name="adj"/>
            </a:avLst>
          </a:prstGeom>
          <a:solidFill>
            <a:schemeClr val="accent1"/>
          </a:solidFill>
          <a:ln>
            <a:noFill/>
          </a:ln>
        </p:spPr>
        <p:style>
          <a:lnRef idx="2">
            <a:schemeClr val="dk1">
              <a:shade val="50000"/>
            </a:schemeClr>
          </a:lnRef>
          <a:fillRef idx="1">
            <a:schemeClr val="dk1"/>
          </a:fillRef>
          <a:effectRef idx="0">
            <a:schemeClr val="dk1"/>
          </a:effectRef>
          <a:fontRef idx="minor">
            <a:schemeClr val="lt1"/>
          </a:fontRef>
        </p:style>
        <p:txBody>
          <a:bodyPr anchor="ctr" bIns="48125" lIns="96248" rIns="96248" rtlCol="0" tIns="48125"/>
          <a:lstStyle/>
          <a:p>
            <a:pPr algn="ctr"/>
            <a:endParaRPr altLang="en-US" lang="zh-CN">
              <a:cs typeface="+mn-ea"/>
              <a:sym typeface="+mn-lt"/>
            </a:endParaRPr>
          </a:p>
        </p:txBody>
      </p:sp>
      <p:sp>
        <p:nvSpPr>
          <p:cNvPr id="23" name="AutoShape 4"/>
          <p:cNvSpPr>
            <a:spLocks noChangeArrowheads="1"/>
          </p:cNvSpPr>
          <p:nvPr/>
        </p:nvSpPr>
        <p:spPr bwMode="auto">
          <a:xfrm rot="10800000">
            <a:off x="1941876" y="2923363"/>
            <a:ext cx="2333217" cy="655484"/>
          </a:xfrm>
          <a:custGeom>
            <a:gdLst>
              <a:gd fmla="+- 3428 0 0" name="G0"/>
              <a:gd fmla="+- 21600 0 3428" name="G1"/>
              <a:gd fmla="*/ 3428 1 2" name="G2"/>
              <a:gd fmla="+- 21600 0 G2" name="G3"/>
              <a:gd fmla="+/ 3428 21600 2" name="G4"/>
              <a:gd fmla="+/ G1 0 2" name="G5"/>
              <a:gd fmla="*/ 21600 21600 3428" name="G6"/>
              <a:gd fmla="*/ G6 1 2" name="G7"/>
              <a:gd fmla="+- 21600 0 G7" name="G8"/>
              <a:gd fmla="*/ 21600 1 2" name="G9"/>
              <a:gd fmla="+- 3428 0 G9" name="G10"/>
              <a:gd fmla="?: G10 G8 0" name="G11"/>
              <a:gd fmla="?: G10 G7 21600" name="G12"/>
              <a:gd fmla="*/ 19886 w 21600" name="T0"/>
              <a:gd fmla="*/ 10800 h 21600" name="T1"/>
              <a:gd fmla="*/ 10800 w 21600" name="T2"/>
              <a:gd fmla="*/ 21600 h 21600" name="T3"/>
              <a:gd fmla="*/ 1714 w 21600" name="T4"/>
              <a:gd fmla="*/ 10800 h 21600" name="T5"/>
              <a:gd fmla="*/ 10800 w 21600" name="T6"/>
              <a:gd fmla="*/ 0 h 21600" name="T7"/>
              <a:gd fmla="*/ 3514 w 21600" name="T8"/>
              <a:gd fmla="*/ 3514 h 21600" name="T9"/>
              <a:gd fmla="*/ 18086 w 21600" name="T10"/>
              <a:gd fmla="*/ 18086 h 21600" name="T11"/>
            </a:gdLst>
            <a:cxnLst>
              <a:cxn ang="0">
                <a:pos x="T0" y="T1"/>
              </a:cxn>
              <a:cxn ang="0">
                <a:pos x="T2" y="T3"/>
              </a:cxn>
              <a:cxn ang="0">
                <a:pos x="T4" y="T5"/>
              </a:cxn>
              <a:cxn ang="0">
                <a:pos x="T6" y="T7"/>
              </a:cxn>
            </a:cxnLst>
            <a:rect b="T11" l="T8" r="T10" t="T9"/>
            <a:pathLst>
              <a:path h="21600" w="21600">
                <a:moveTo>
                  <a:pt x="0" y="0"/>
                </a:moveTo>
                <a:lnTo>
                  <a:pt x="3428" y="21600"/>
                </a:lnTo>
                <a:lnTo>
                  <a:pt x="18172" y="21600"/>
                </a:lnTo>
                <a:lnTo>
                  <a:pt x="21600" y="0"/>
                </a:lnTo>
                <a:close/>
              </a:path>
            </a:pathLst>
          </a:custGeom>
          <a:solidFill>
            <a:schemeClr val="accent1"/>
          </a:solidFill>
          <a:ln>
            <a:noFill/>
          </a:ln>
        </p:spPr>
        <p:style>
          <a:lnRef idx="2">
            <a:schemeClr val="dk1">
              <a:shade val="50000"/>
            </a:schemeClr>
          </a:lnRef>
          <a:fillRef idx="1">
            <a:schemeClr val="dk1"/>
          </a:fillRef>
          <a:effectRef idx="0">
            <a:schemeClr val="dk1"/>
          </a:effectRef>
          <a:fontRef idx="minor">
            <a:schemeClr val="lt1"/>
          </a:fontRef>
        </p:style>
        <p:txBody>
          <a:bodyPr anchor="ctr" bIns="48125" lIns="96248" rIns="96248" rtlCol="0" tIns="48125"/>
          <a:lstStyle/>
          <a:p>
            <a:pPr algn="ctr"/>
            <a:endParaRPr altLang="en-US" lang="zh-CN">
              <a:cs typeface="+mn-ea"/>
              <a:sym typeface="+mn-lt"/>
            </a:endParaRPr>
          </a:p>
        </p:txBody>
      </p:sp>
      <p:sp>
        <p:nvSpPr>
          <p:cNvPr id="24" name="AutoShape 5"/>
          <p:cNvSpPr>
            <a:spLocks noChangeArrowheads="1"/>
          </p:cNvSpPr>
          <p:nvPr/>
        </p:nvSpPr>
        <p:spPr bwMode="auto">
          <a:xfrm rot="10800000">
            <a:off x="725347" y="4862720"/>
            <a:ext cx="4766276" cy="943337"/>
          </a:xfrm>
          <a:custGeom>
            <a:gdLst>
              <a:gd fmla="+- 3428 0 0" name="G0"/>
              <a:gd fmla="+- 21600 0 3428" name="G1"/>
              <a:gd fmla="*/ 3428 1 2" name="G2"/>
              <a:gd fmla="+- 21600 0 G2" name="G3"/>
              <a:gd fmla="+/ 3428 21600 2" name="G4"/>
              <a:gd fmla="+/ G1 0 2" name="G5"/>
              <a:gd fmla="*/ 21600 21600 3428" name="G6"/>
              <a:gd fmla="*/ G6 1 2" name="G7"/>
              <a:gd fmla="+- 21600 0 G7" name="G8"/>
              <a:gd fmla="*/ 21600 1 2" name="G9"/>
              <a:gd fmla="+- 3428 0 G9" name="G10"/>
              <a:gd fmla="?: G10 G8 0" name="G11"/>
              <a:gd fmla="?: G10 G7 21600" name="G12"/>
              <a:gd fmla="*/ 19886 w 21600" name="T0"/>
              <a:gd fmla="*/ 10800 h 21600" name="T1"/>
              <a:gd fmla="*/ 10800 w 21600" name="T2"/>
              <a:gd fmla="*/ 21600 h 21600" name="T3"/>
              <a:gd fmla="*/ 1714 w 21600" name="T4"/>
              <a:gd fmla="*/ 10800 h 21600" name="T5"/>
              <a:gd fmla="*/ 10800 w 21600" name="T6"/>
              <a:gd fmla="*/ 0 h 21600" name="T7"/>
              <a:gd fmla="*/ 3514 w 21600" name="T8"/>
              <a:gd fmla="*/ 3514 h 21600" name="T9"/>
              <a:gd fmla="*/ 18086 w 21600" name="T10"/>
              <a:gd fmla="*/ 18086 h 21600" name="T11"/>
              <a:gd fmla="*/ 0 w 20550" name="connsiteX0"/>
              <a:gd fmla="*/ 611 h 21600" name="connsiteY0"/>
              <a:gd fmla="*/ 2378 w 20550" name="connsiteX1"/>
              <a:gd fmla="*/ 21600 h 21600" name="connsiteY1"/>
              <a:gd fmla="*/ 17122 w 20550" name="connsiteX2"/>
              <a:gd fmla="*/ 21600 h 21600" name="connsiteY2"/>
              <a:gd fmla="*/ 20550 w 20550" name="connsiteX3"/>
              <a:gd fmla="*/ 0 h 21600" name="connsiteY3"/>
              <a:gd fmla="*/ 0 w 20550" name="connsiteX4"/>
              <a:gd fmla="*/ 611 h 21600" name="connsiteY4"/>
              <a:gd fmla="*/ 0 w 19214" name="connsiteX0-1"/>
              <a:gd fmla="*/ 306 h 21295" name="connsiteY0-2"/>
              <a:gd fmla="*/ 2378 w 19214" name="connsiteX1-3"/>
              <a:gd fmla="*/ 21295 h 21295" name="connsiteY1-4"/>
              <a:gd fmla="*/ 17122 w 19214" name="connsiteX2-5"/>
              <a:gd fmla="*/ 21295 h 21295" name="connsiteY2-6"/>
              <a:gd fmla="*/ 19214 w 19214" name="connsiteX3-7"/>
              <a:gd fmla="*/ 0 h 21295" name="connsiteY3-8"/>
              <a:gd fmla="*/ 0 w 19214" name="connsiteX4-9"/>
              <a:gd fmla="*/ 306 h 21295" name="connsiteY4-10"/>
              <a:gd fmla="*/ 0 w 19071" name="connsiteX0-11"/>
              <a:gd fmla="*/ 1 h 21295" name="connsiteY0-12"/>
              <a:gd fmla="*/ 2235 w 19071" name="connsiteX1-13"/>
              <a:gd fmla="*/ 21295 h 21295" name="connsiteY1-14"/>
              <a:gd fmla="*/ 16979 w 19071" name="connsiteX2-15"/>
              <a:gd fmla="*/ 21295 h 21295" name="connsiteY2-16"/>
              <a:gd fmla="*/ 19071 w 19071" name="connsiteX3-17"/>
              <a:gd fmla="*/ 0 h 21295" name="connsiteY3-18"/>
              <a:gd fmla="*/ 0 w 19071" name="connsiteX4-19"/>
              <a:gd fmla="*/ 1 h 21295" name="connsiteY4-20"/>
            </a:gdLst>
            <a:cxnLst>
              <a:cxn ang="0">
                <a:pos x="connsiteX0-1" y="connsiteY0-2"/>
              </a:cxn>
              <a:cxn ang="0">
                <a:pos x="connsiteX1-3" y="connsiteY1-4"/>
              </a:cxn>
              <a:cxn ang="0">
                <a:pos x="connsiteX2-5" y="connsiteY2-6"/>
              </a:cxn>
              <a:cxn ang="0">
                <a:pos x="connsiteX3-7" y="connsiteY3-8"/>
              </a:cxn>
              <a:cxn ang="0">
                <a:pos x="connsiteX4-9" y="connsiteY4-10"/>
              </a:cxn>
            </a:cxnLst>
            <a:rect b="b" l="l" r="r" t="t"/>
            <a:pathLst>
              <a:path h="21295" w="19071">
                <a:moveTo>
                  <a:pt x="0" y="1"/>
                </a:moveTo>
                <a:lnTo>
                  <a:pt x="2235" y="21295"/>
                </a:lnTo>
                <a:lnTo>
                  <a:pt x="16979" y="21295"/>
                </a:lnTo>
                <a:lnTo>
                  <a:pt x="19071" y="0"/>
                </a:lnTo>
                <a:lnTo>
                  <a:pt x="0" y="1"/>
                </a:lnTo>
                <a:close/>
              </a:path>
            </a:pathLst>
          </a:custGeom>
          <a:solidFill>
            <a:schemeClr val="accent1"/>
          </a:solidFill>
          <a:ln>
            <a:noFill/>
          </a:ln>
        </p:spPr>
        <p:style>
          <a:lnRef idx="2">
            <a:schemeClr val="dk1">
              <a:shade val="50000"/>
            </a:schemeClr>
          </a:lnRef>
          <a:fillRef idx="1">
            <a:schemeClr val="dk1"/>
          </a:fillRef>
          <a:effectRef idx="0">
            <a:schemeClr val="dk1"/>
          </a:effectRef>
          <a:fontRef idx="minor">
            <a:schemeClr val="lt1"/>
          </a:fontRef>
        </p:style>
        <p:txBody>
          <a:bodyPr anchor="ctr" bIns="48125" lIns="96248" rIns="96248" rtlCol="0" tIns="48125"/>
          <a:lstStyle/>
          <a:p>
            <a:pPr algn="ctr"/>
            <a:endParaRPr altLang="en-US" lang="zh-CN">
              <a:cs typeface="+mn-ea"/>
              <a:sym typeface="+mn-lt"/>
            </a:endParaRPr>
          </a:p>
        </p:txBody>
      </p:sp>
      <p:cxnSp>
        <p:nvCxnSpPr>
          <p:cNvPr id="25" name="直接连接符 24"/>
          <p:cNvCxnSpPr/>
          <p:nvPr/>
        </p:nvCxnSpPr>
        <p:spPr>
          <a:xfrm>
            <a:off x="3143037" y="1884216"/>
            <a:ext cx="3767716" cy="0"/>
          </a:xfrm>
          <a:prstGeom prst="line">
            <a:avLst/>
          </a:prstGeom>
          <a:noFill/>
          <a:ln w="12700">
            <a:solidFill>
              <a:schemeClr val="tx1">
                <a:lumMod val="65000"/>
                <a:lumOff val="35000"/>
              </a:schemeClr>
            </a:solidFill>
            <a:prstDash val="sysDot"/>
            <a:headEnd type="oval"/>
            <a:tailEnd type="oval"/>
          </a:ln>
        </p:spPr>
        <p:style>
          <a:lnRef idx="2">
            <a:schemeClr val="accent1">
              <a:shade val="50000"/>
            </a:schemeClr>
          </a:lnRef>
          <a:fillRef idx="1">
            <a:schemeClr val="accent1"/>
          </a:fillRef>
          <a:effectRef idx="0">
            <a:schemeClr val="accent1"/>
          </a:effectRef>
          <a:fontRef idx="minor">
            <a:schemeClr val="lt1"/>
          </a:fontRef>
        </p:style>
      </p:cxnSp>
      <p:cxnSp>
        <p:nvCxnSpPr>
          <p:cNvPr id="26" name="直接连接符 25"/>
          <p:cNvCxnSpPr/>
          <p:nvPr/>
        </p:nvCxnSpPr>
        <p:spPr>
          <a:xfrm>
            <a:off x="3128465" y="2556027"/>
            <a:ext cx="3782289" cy="0"/>
          </a:xfrm>
          <a:prstGeom prst="line">
            <a:avLst/>
          </a:prstGeom>
          <a:noFill/>
          <a:ln w="12700">
            <a:solidFill>
              <a:schemeClr val="tx1">
                <a:lumMod val="65000"/>
                <a:lumOff val="35000"/>
              </a:schemeClr>
            </a:solidFill>
            <a:prstDash val="sysDot"/>
            <a:headEnd type="oval"/>
            <a:tailEnd type="oval"/>
          </a:ln>
        </p:spPr>
        <p:style>
          <a:lnRef idx="2">
            <a:schemeClr val="accent1">
              <a:shade val="50000"/>
            </a:schemeClr>
          </a:lnRef>
          <a:fillRef idx="1">
            <a:schemeClr val="accent1"/>
          </a:fillRef>
          <a:effectRef idx="0">
            <a:schemeClr val="accent1"/>
          </a:effectRef>
          <a:fontRef idx="minor">
            <a:schemeClr val="lt1"/>
          </a:fontRef>
        </p:style>
      </p:cxnSp>
      <p:cxnSp>
        <p:nvCxnSpPr>
          <p:cNvPr id="27" name="直接连接符 26"/>
          <p:cNvCxnSpPr/>
          <p:nvPr/>
        </p:nvCxnSpPr>
        <p:spPr>
          <a:xfrm>
            <a:off x="3143037" y="3253035"/>
            <a:ext cx="3767716" cy="0"/>
          </a:xfrm>
          <a:prstGeom prst="line">
            <a:avLst/>
          </a:prstGeom>
          <a:noFill/>
          <a:ln w="12700">
            <a:solidFill>
              <a:schemeClr val="tx1">
                <a:lumMod val="65000"/>
                <a:lumOff val="35000"/>
              </a:schemeClr>
            </a:solidFill>
            <a:prstDash val="sysDot"/>
            <a:headEnd type="oval"/>
            <a:tailEnd type="oval"/>
          </a:ln>
        </p:spPr>
        <p:style>
          <a:lnRef idx="2">
            <a:schemeClr val="accent1">
              <a:shade val="50000"/>
            </a:schemeClr>
          </a:lnRef>
          <a:fillRef idx="1">
            <a:schemeClr val="accent1"/>
          </a:fillRef>
          <a:effectRef idx="0">
            <a:schemeClr val="accent1"/>
          </a:effectRef>
          <a:fontRef idx="minor">
            <a:schemeClr val="lt1"/>
          </a:fontRef>
        </p:style>
      </p:cxnSp>
      <p:cxnSp>
        <p:nvCxnSpPr>
          <p:cNvPr id="28" name="直接连接符 27"/>
          <p:cNvCxnSpPr/>
          <p:nvPr/>
        </p:nvCxnSpPr>
        <p:spPr>
          <a:xfrm>
            <a:off x="3108485" y="4273058"/>
            <a:ext cx="3802269" cy="0"/>
          </a:xfrm>
          <a:prstGeom prst="line">
            <a:avLst/>
          </a:prstGeom>
          <a:noFill/>
          <a:ln w="12700">
            <a:solidFill>
              <a:schemeClr val="tx1">
                <a:lumMod val="65000"/>
                <a:lumOff val="35000"/>
              </a:schemeClr>
            </a:solidFill>
            <a:prstDash val="sysDot"/>
            <a:headEnd type="oval"/>
            <a:tailEnd type="oval"/>
          </a:ln>
        </p:spPr>
        <p:style>
          <a:lnRef idx="2">
            <a:schemeClr val="accent1">
              <a:shade val="50000"/>
            </a:schemeClr>
          </a:lnRef>
          <a:fillRef idx="1">
            <a:schemeClr val="accent1"/>
          </a:fillRef>
          <a:effectRef idx="0">
            <a:schemeClr val="accent1"/>
          </a:effectRef>
          <a:fontRef idx="minor">
            <a:schemeClr val="lt1"/>
          </a:fontRef>
        </p:style>
      </p:cxnSp>
      <p:cxnSp>
        <p:nvCxnSpPr>
          <p:cNvPr id="29" name="直接连接符 28"/>
          <p:cNvCxnSpPr/>
          <p:nvPr/>
        </p:nvCxnSpPr>
        <p:spPr>
          <a:xfrm>
            <a:off x="3108485" y="5282920"/>
            <a:ext cx="3802269" cy="0"/>
          </a:xfrm>
          <a:prstGeom prst="line">
            <a:avLst/>
          </a:prstGeom>
          <a:noFill/>
          <a:ln w="12700">
            <a:solidFill>
              <a:schemeClr val="tx1">
                <a:lumMod val="65000"/>
                <a:lumOff val="35000"/>
              </a:schemeClr>
            </a:solidFill>
            <a:prstDash val="sysDot"/>
            <a:headEnd type="oval"/>
            <a:tailEnd type="oval"/>
          </a:ln>
        </p:spPr>
        <p:style>
          <a:lnRef idx="2">
            <a:schemeClr val="accent1">
              <a:shade val="50000"/>
            </a:schemeClr>
          </a:lnRef>
          <a:fillRef idx="1">
            <a:schemeClr val="accent1"/>
          </a:fillRef>
          <a:effectRef idx="0">
            <a:schemeClr val="accent1"/>
          </a:effectRef>
          <a:fontRef idx="minor">
            <a:schemeClr val="lt1"/>
          </a:fontRef>
        </p:style>
      </p:cxnSp>
      <p:sp>
        <p:nvSpPr>
          <p:cNvPr id="30" name="TextBox 29"/>
          <p:cNvSpPr txBox="1"/>
          <p:nvPr/>
        </p:nvSpPr>
        <p:spPr>
          <a:xfrm>
            <a:off x="7091440" y="5098836"/>
            <a:ext cx="4042073" cy="690610"/>
          </a:xfrm>
          <a:prstGeom prst="rect">
            <a:avLst/>
          </a:prstGeom>
          <a:noFill/>
        </p:spPr>
        <p:txBody>
          <a:bodyPr bIns="48125" lIns="96248" rIns="96248" rtlCol="0" tIns="48125" wrap="square">
            <a:spAutoFit/>
          </a:bodyPr>
          <a:lstStyle/>
          <a:p>
            <a:pPr>
              <a:lnSpc>
                <a:spcPct val="130000"/>
              </a:lnSpc>
            </a:pPr>
            <a:r>
              <a:rPr altLang="en-US" lang="zh-CN" sz="1500">
                <a:solidFill>
                  <a:schemeClr val="tx1">
                    <a:lumMod val="75000"/>
                    <a:lumOff val="25000"/>
                  </a:schemeClr>
                </a:solidFill>
                <a:cs typeface="+mn-ea"/>
                <a:sym typeface="+mn-lt"/>
              </a:rPr>
              <a:t>您的内容打在这里，或者通过复制您的文本后，在此框中选择粘贴，并选择只保留文字。</a:t>
            </a:r>
          </a:p>
        </p:txBody>
      </p:sp>
      <p:sp>
        <p:nvSpPr>
          <p:cNvPr id="31" name="TextBox 30"/>
          <p:cNvSpPr txBox="1"/>
          <p:nvPr/>
        </p:nvSpPr>
        <p:spPr>
          <a:xfrm>
            <a:off x="5776387" y="4789416"/>
            <a:ext cx="1157696" cy="385810"/>
          </a:xfrm>
          <a:prstGeom prst="rect">
            <a:avLst/>
          </a:prstGeom>
          <a:noFill/>
        </p:spPr>
        <p:txBody>
          <a:bodyPr bIns="48125" lIns="96248" rIns="96248" rtlCol="0" tIns="48125" wrap="none">
            <a:spAutoFit/>
          </a:bodyPr>
          <a:lstStyle/>
          <a:p>
            <a:pPr algn="ctr"/>
            <a:r>
              <a:rPr altLang="en-US" lang="zh-CN" sz="1900">
                <a:solidFill>
                  <a:schemeClr val="tx1">
                    <a:lumMod val="75000"/>
                    <a:lumOff val="25000"/>
                  </a:schemeClr>
                </a:solidFill>
                <a:cs typeface="+mn-ea"/>
                <a:sym typeface="+mn-lt"/>
              </a:rPr>
              <a:t>添加标题</a:t>
            </a:r>
          </a:p>
        </p:txBody>
      </p:sp>
      <p:sp>
        <p:nvSpPr>
          <p:cNvPr id="32" name="TextBox 31"/>
          <p:cNvSpPr txBox="1"/>
          <p:nvPr/>
        </p:nvSpPr>
        <p:spPr>
          <a:xfrm>
            <a:off x="7091440" y="4095099"/>
            <a:ext cx="4042073" cy="690610"/>
          </a:xfrm>
          <a:prstGeom prst="rect">
            <a:avLst/>
          </a:prstGeom>
          <a:noFill/>
        </p:spPr>
        <p:txBody>
          <a:bodyPr bIns="48125" lIns="96248" rIns="96248" rtlCol="0" tIns="48125" wrap="square">
            <a:spAutoFit/>
          </a:bodyPr>
          <a:lstStyle/>
          <a:p>
            <a:pPr>
              <a:lnSpc>
                <a:spcPct val="130000"/>
              </a:lnSpc>
            </a:pPr>
            <a:r>
              <a:rPr altLang="en-US" lang="zh-CN" sz="1500">
                <a:solidFill>
                  <a:schemeClr val="tx1">
                    <a:lumMod val="75000"/>
                    <a:lumOff val="25000"/>
                  </a:schemeClr>
                </a:solidFill>
                <a:cs typeface="+mn-ea"/>
                <a:sym typeface="+mn-lt"/>
              </a:rPr>
              <a:t>您的内容打在这里，或者通过复制您的文本后，在此框中选择粘贴，并选择只保留文字。</a:t>
            </a:r>
          </a:p>
        </p:txBody>
      </p:sp>
      <p:sp>
        <p:nvSpPr>
          <p:cNvPr id="33" name="TextBox 32"/>
          <p:cNvSpPr txBox="1"/>
          <p:nvPr/>
        </p:nvSpPr>
        <p:spPr>
          <a:xfrm>
            <a:off x="5776387" y="3794767"/>
            <a:ext cx="1157696" cy="385810"/>
          </a:xfrm>
          <a:prstGeom prst="rect">
            <a:avLst/>
          </a:prstGeom>
          <a:noFill/>
        </p:spPr>
        <p:txBody>
          <a:bodyPr bIns="48125" lIns="96248" rIns="96248" rtlCol="0" tIns="48125" wrap="none">
            <a:spAutoFit/>
          </a:bodyPr>
          <a:lstStyle/>
          <a:p>
            <a:pPr algn="ctr"/>
            <a:r>
              <a:rPr altLang="en-US" lang="zh-CN" sz="1900">
                <a:solidFill>
                  <a:schemeClr val="tx1">
                    <a:lumMod val="75000"/>
                    <a:lumOff val="25000"/>
                  </a:schemeClr>
                </a:solidFill>
                <a:cs typeface="+mn-ea"/>
                <a:sym typeface="+mn-lt"/>
              </a:rPr>
              <a:t>添加标题</a:t>
            </a:r>
          </a:p>
        </p:txBody>
      </p:sp>
      <p:sp>
        <p:nvSpPr>
          <p:cNvPr id="34" name="TextBox 33"/>
          <p:cNvSpPr txBox="1"/>
          <p:nvPr/>
        </p:nvSpPr>
        <p:spPr>
          <a:xfrm>
            <a:off x="7091440" y="3115449"/>
            <a:ext cx="4042073" cy="690610"/>
          </a:xfrm>
          <a:prstGeom prst="rect">
            <a:avLst/>
          </a:prstGeom>
          <a:noFill/>
        </p:spPr>
        <p:txBody>
          <a:bodyPr bIns="48125" lIns="96248" rIns="96248" rtlCol="0" tIns="48125" wrap="square">
            <a:spAutoFit/>
          </a:bodyPr>
          <a:lstStyle/>
          <a:p>
            <a:pPr>
              <a:lnSpc>
                <a:spcPct val="130000"/>
              </a:lnSpc>
            </a:pPr>
            <a:r>
              <a:rPr altLang="en-US" lang="zh-CN" sz="1500">
                <a:solidFill>
                  <a:schemeClr val="tx1">
                    <a:lumMod val="75000"/>
                    <a:lumOff val="25000"/>
                  </a:schemeClr>
                </a:solidFill>
                <a:cs typeface="+mn-ea"/>
                <a:sym typeface="+mn-lt"/>
              </a:rPr>
              <a:t>您的内容打在这里，或者通过复制您的文本后，在此框中选择粘贴，并选择只保留文字。</a:t>
            </a:r>
          </a:p>
        </p:txBody>
      </p:sp>
      <p:sp>
        <p:nvSpPr>
          <p:cNvPr id="35" name="TextBox 34"/>
          <p:cNvSpPr txBox="1"/>
          <p:nvPr/>
        </p:nvSpPr>
        <p:spPr>
          <a:xfrm>
            <a:off x="5776387" y="2784750"/>
            <a:ext cx="1157696" cy="385810"/>
          </a:xfrm>
          <a:prstGeom prst="rect">
            <a:avLst/>
          </a:prstGeom>
          <a:noFill/>
        </p:spPr>
        <p:txBody>
          <a:bodyPr bIns="48125" lIns="96248" rIns="96248" rtlCol="0" tIns="48125" wrap="none">
            <a:spAutoFit/>
          </a:bodyPr>
          <a:lstStyle/>
          <a:p>
            <a:pPr algn="ctr"/>
            <a:r>
              <a:rPr altLang="en-US" lang="zh-CN" sz="1900">
                <a:solidFill>
                  <a:schemeClr val="tx1">
                    <a:lumMod val="75000"/>
                    <a:lumOff val="25000"/>
                  </a:schemeClr>
                </a:solidFill>
                <a:cs typeface="+mn-ea"/>
                <a:sym typeface="+mn-lt"/>
              </a:rPr>
              <a:t>添加标题</a:t>
            </a:r>
          </a:p>
        </p:txBody>
      </p:sp>
      <p:sp>
        <p:nvSpPr>
          <p:cNvPr id="36" name="TextBox 35"/>
          <p:cNvSpPr txBox="1"/>
          <p:nvPr/>
        </p:nvSpPr>
        <p:spPr>
          <a:xfrm>
            <a:off x="7091440" y="2373332"/>
            <a:ext cx="4042073" cy="690610"/>
          </a:xfrm>
          <a:prstGeom prst="rect">
            <a:avLst/>
          </a:prstGeom>
          <a:noFill/>
        </p:spPr>
        <p:txBody>
          <a:bodyPr bIns="48125" lIns="96248" rIns="96248" rtlCol="0" tIns="48125" wrap="square">
            <a:spAutoFit/>
          </a:bodyPr>
          <a:lstStyle/>
          <a:p>
            <a:pPr>
              <a:lnSpc>
                <a:spcPct val="130000"/>
              </a:lnSpc>
            </a:pPr>
            <a:r>
              <a:rPr altLang="en-US" lang="zh-CN" sz="1500">
                <a:solidFill>
                  <a:schemeClr val="tx1">
                    <a:lumMod val="75000"/>
                    <a:lumOff val="25000"/>
                  </a:schemeClr>
                </a:solidFill>
                <a:cs typeface="+mn-ea"/>
                <a:sym typeface="+mn-lt"/>
              </a:rPr>
              <a:t>您的内容打在这里，或者通过复制您的文本后，在此框中选择粘贴，并选择只保留文字。</a:t>
            </a:r>
          </a:p>
        </p:txBody>
      </p:sp>
      <p:sp>
        <p:nvSpPr>
          <p:cNvPr id="37" name="TextBox 36"/>
          <p:cNvSpPr txBox="1"/>
          <p:nvPr/>
        </p:nvSpPr>
        <p:spPr>
          <a:xfrm>
            <a:off x="5776387" y="2098509"/>
            <a:ext cx="1157696" cy="385810"/>
          </a:xfrm>
          <a:prstGeom prst="rect">
            <a:avLst/>
          </a:prstGeom>
          <a:noFill/>
        </p:spPr>
        <p:txBody>
          <a:bodyPr bIns="48125" lIns="96248" rIns="96248" rtlCol="0" tIns="48125" wrap="none">
            <a:spAutoFit/>
          </a:bodyPr>
          <a:lstStyle/>
          <a:p>
            <a:pPr algn="ctr"/>
            <a:r>
              <a:rPr altLang="en-US" lang="zh-CN" sz="1900">
                <a:solidFill>
                  <a:schemeClr val="tx1">
                    <a:lumMod val="75000"/>
                    <a:lumOff val="25000"/>
                  </a:schemeClr>
                </a:solidFill>
                <a:cs typeface="+mn-ea"/>
                <a:sym typeface="+mn-lt"/>
              </a:rPr>
              <a:t>添加标题</a:t>
            </a:r>
          </a:p>
        </p:txBody>
      </p:sp>
      <p:sp>
        <p:nvSpPr>
          <p:cNvPr id="38" name="TextBox 37"/>
          <p:cNvSpPr txBox="1"/>
          <p:nvPr/>
        </p:nvSpPr>
        <p:spPr>
          <a:xfrm>
            <a:off x="7091440" y="1680040"/>
            <a:ext cx="4042073" cy="690610"/>
          </a:xfrm>
          <a:prstGeom prst="rect">
            <a:avLst/>
          </a:prstGeom>
          <a:noFill/>
        </p:spPr>
        <p:txBody>
          <a:bodyPr bIns="48125" lIns="96248" rIns="96248" rtlCol="0" tIns="48125" wrap="square">
            <a:spAutoFit/>
          </a:bodyPr>
          <a:lstStyle/>
          <a:p>
            <a:pPr>
              <a:lnSpc>
                <a:spcPct val="130000"/>
              </a:lnSpc>
            </a:pPr>
            <a:r>
              <a:rPr altLang="en-US" lang="zh-CN" sz="1500">
                <a:solidFill>
                  <a:schemeClr val="tx1">
                    <a:lumMod val="75000"/>
                    <a:lumOff val="25000"/>
                  </a:schemeClr>
                </a:solidFill>
                <a:cs typeface="+mn-ea"/>
                <a:sym typeface="+mn-lt"/>
              </a:rPr>
              <a:t>您的内容打在这里，或者通过复制您的文本后，在此框中选择粘贴，并选择只保留文字。</a:t>
            </a:r>
          </a:p>
        </p:txBody>
      </p:sp>
      <p:sp>
        <p:nvSpPr>
          <p:cNvPr id="39" name="TextBox 38"/>
          <p:cNvSpPr txBox="1"/>
          <p:nvPr/>
        </p:nvSpPr>
        <p:spPr>
          <a:xfrm>
            <a:off x="5776387" y="1405215"/>
            <a:ext cx="1157696" cy="385810"/>
          </a:xfrm>
          <a:prstGeom prst="rect">
            <a:avLst/>
          </a:prstGeom>
          <a:noFill/>
        </p:spPr>
        <p:txBody>
          <a:bodyPr bIns="48125" lIns="96248" rIns="96248" rtlCol="0" tIns="48125" wrap="none">
            <a:spAutoFit/>
          </a:bodyPr>
          <a:lstStyle/>
          <a:p>
            <a:pPr algn="ctr"/>
            <a:r>
              <a:rPr altLang="en-US" lang="zh-CN" sz="1900">
                <a:solidFill>
                  <a:schemeClr val="tx1">
                    <a:lumMod val="75000"/>
                    <a:lumOff val="25000"/>
                  </a:schemeClr>
                </a:solidFill>
                <a:cs typeface="+mn-ea"/>
                <a:sym typeface="+mn-lt"/>
              </a:rPr>
              <a:t>添加标题</a:t>
            </a:r>
          </a:p>
        </p:txBody>
      </p:sp>
      <p:sp>
        <p:nvSpPr>
          <p:cNvPr id="41" name="文本框 2"/>
          <p:cNvSpPr txBox="1"/>
          <p:nvPr/>
        </p:nvSpPr>
        <p:spPr>
          <a:xfrm>
            <a:off x="1706687" y="170270"/>
            <a:ext cx="3288952" cy="518160"/>
          </a:xfrm>
          <a:prstGeom prst="rect">
            <a:avLst/>
          </a:prstGeom>
          <a:noFill/>
        </p:spPr>
        <p:txBody>
          <a:bodyPr rtlCol="0" wrap="square">
            <a:spAutoFit/>
          </a:bodyPr>
          <a:lstStyle/>
          <a:p>
            <a:pPr algn="ctr"/>
            <a:r>
              <a:rPr altLang="en-US" b="1" lang="zh-CN" sz="2800">
                <a:solidFill>
                  <a:schemeClr val="tx1">
                    <a:lumMod val="75000"/>
                    <a:lumOff val="25000"/>
                  </a:schemeClr>
                </a:solidFill>
                <a:cs typeface="+mn-ea"/>
                <a:sym typeface="+mn-lt"/>
              </a:rPr>
              <a:t>点击输入标题内容</a:t>
            </a:r>
          </a:p>
        </p:txBody>
      </p:sp>
    </p:spTree>
  </p:cSld>
  <p:clrMapOvr>
    <a:masterClrMapping/>
  </p:clrMapOvr>
  <p:transition spd="slow">
    <p:wipe/>
  </p:transition>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grpId="0" id="5" nodeType="afterEffect" presetClass="entr" presetID="41" presetSubtype="0">
                                  <p:stCondLst>
                                    <p:cond delay="0"/>
                                  </p:stCondLst>
                                  <p:iterate type="lt">
                                    <p:tmPct val="10000"/>
                                  </p:iterate>
                                  <p:childTnLst>
                                    <p:set>
                                      <p:cBhvr>
                                        <p:cTn dur="1" fill="hold" id="6">
                                          <p:stCondLst>
                                            <p:cond delay="0"/>
                                          </p:stCondLst>
                                        </p:cTn>
                                        <p:tgtEl>
                                          <p:spTgt spid="41"/>
                                        </p:tgtEl>
                                        <p:attrNameLst>
                                          <p:attrName>style.visibility</p:attrName>
                                        </p:attrNameLst>
                                      </p:cBhvr>
                                      <p:to>
                                        <p:strVal val="visible"/>
                                      </p:to>
                                    </p:set>
                                    <p:anim calcmode="lin" valueType="num">
                                      <p:cBhvr>
                                        <p:cTn dur="500" fill="hold" id="7"/>
                                        <p:tgtEl>
                                          <p:spTgt spid="41"/>
                                        </p:tgtEl>
                                        <p:attrNameLst>
                                          <p:attrName>ppt_x</p:attrName>
                                        </p:attrNameLst>
                                      </p:cBhvr>
                                      <p:tavLst>
                                        <p:tav tm="0">
                                          <p:val>
                                            <p:strVal val="#ppt_x"/>
                                          </p:val>
                                        </p:tav>
                                        <p:tav tm="50000">
                                          <p:val>
                                            <p:strVal val="#ppt_x+.1"/>
                                          </p:val>
                                        </p:tav>
                                        <p:tav tm="100000">
                                          <p:val>
                                            <p:strVal val="#ppt_x"/>
                                          </p:val>
                                        </p:tav>
                                      </p:tavLst>
                                    </p:anim>
                                    <p:anim calcmode="lin" valueType="num">
                                      <p:cBhvr>
                                        <p:cTn dur="500" fill="hold" id="8"/>
                                        <p:tgtEl>
                                          <p:spTgt spid="41"/>
                                        </p:tgtEl>
                                        <p:attrNameLst>
                                          <p:attrName>ppt_y</p:attrName>
                                        </p:attrNameLst>
                                      </p:cBhvr>
                                      <p:tavLst>
                                        <p:tav tm="0">
                                          <p:val>
                                            <p:strVal val="#ppt_y"/>
                                          </p:val>
                                        </p:tav>
                                        <p:tav tm="100000">
                                          <p:val>
                                            <p:strVal val="#ppt_y"/>
                                          </p:val>
                                        </p:tav>
                                      </p:tavLst>
                                    </p:anim>
                                    <p:anim calcmode="lin" valueType="num">
                                      <p:cBhvr>
                                        <p:cTn dur="500" fill="hold" id="9"/>
                                        <p:tgtEl>
                                          <p:spTgt spid="41"/>
                                        </p:tgtEl>
                                        <p:attrNameLst>
                                          <p:attrName>ppt_h</p:attrName>
                                        </p:attrNameLst>
                                      </p:cBhvr>
                                      <p:tavLst>
                                        <p:tav tm="0">
                                          <p:val>
                                            <p:strVal val="#ppt_h/10"/>
                                          </p:val>
                                        </p:tav>
                                        <p:tav tm="50000">
                                          <p:val>
                                            <p:strVal val="#ppt_h+.01"/>
                                          </p:val>
                                        </p:tav>
                                        <p:tav tm="100000">
                                          <p:val>
                                            <p:strVal val="#ppt_h"/>
                                          </p:val>
                                        </p:tav>
                                      </p:tavLst>
                                    </p:anim>
                                    <p:anim calcmode="lin" valueType="num">
                                      <p:cBhvr>
                                        <p:cTn dur="500" fill="hold" id="10"/>
                                        <p:tgtEl>
                                          <p:spTgt spid="41"/>
                                        </p:tgtEl>
                                        <p:attrNameLst>
                                          <p:attrName>ppt_w</p:attrName>
                                        </p:attrNameLst>
                                      </p:cBhvr>
                                      <p:tavLst>
                                        <p:tav tm="0">
                                          <p:val>
                                            <p:strVal val="#ppt_w/10"/>
                                          </p:val>
                                        </p:tav>
                                        <p:tav tm="50000">
                                          <p:val>
                                            <p:strVal val="#ppt_w+.01"/>
                                          </p:val>
                                        </p:tav>
                                        <p:tav tm="100000">
                                          <p:val>
                                            <p:strVal val="#ppt_w"/>
                                          </p:val>
                                        </p:tav>
                                      </p:tavLst>
                                    </p:anim>
                                    <p:animEffect filter="fade" transition="in">
                                      <p:cBhvr>
                                        <p:cTn dur="500" id="11" tmFilter="0,0; .5, 1; 1, 1"/>
                                        <p:tgtEl>
                                          <p:spTgt spid="41"/>
                                        </p:tgtEl>
                                      </p:cBhvr>
                                    </p:animEffect>
                                  </p:childTnLst>
                                </p:cTn>
                              </p:par>
                            </p:childTnLst>
                          </p:cTn>
                        </p:par>
                        <p:par>
                          <p:cTn fill="hold" id="12" nodeType="afterGroup">
                            <p:stCondLst>
                              <p:cond delay="500"/>
                            </p:stCondLst>
                            <p:childTnLst>
                              <p:par>
                                <p:cTn fill="hold" grpId="0" id="13" nodeType="afterEffect" presetClass="entr" presetID="2" presetSubtype="1">
                                  <p:stCondLst>
                                    <p:cond delay="0"/>
                                  </p:stCondLst>
                                  <p:childTnLst>
                                    <p:set>
                                      <p:cBhvr>
                                        <p:cTn dur="1" fill="hold" id="14">
                                          <p:stCondLst>
                                            <p:cond delay="0"/>
                                          </p:stCondLst>
                                        </p:cTn>
                                        <p:tgtEl>
                                          <p:spTgt spid="24"/>
                                        </p:tgtEl>
                                        <p:attrNameLst>
                                          <p:attrName>style.visibility</p:attrName>
                                        </p:attrNameLst>
                                      </p:cBhvr>
                                      <p:to>
                                        <p:strVal val="visible"/>
                                      </p:to>
                                    </p:set>
                                    <p:anim calcmode="lin" valueType="num">
                                      <p:cBhvr additive="base">
                                        <p:cTn dur="1000" fill="hold" id="15"/>
                                        <p:tgtEl>
                                          <p:spTgt spid="24"/>
                                        </p:tgtEl>
                                        <p:attrNameLst>
                                          <p:attrName>ppt_x</p:attrName>
                                        </p:attrNameLst>
                                      </p:cBhvr>
                                      <p:tavLst>
                                        <p:tav tm="0">
                                          <p:val>
                                            <p:strVal val="#ppt_x"/>
                                          </p:val>
                                        </p:tav>
                                        <p:tav tm="100000">
                                          <p:val>
                                            <p:strVal val="#ppt_x"/>
                                          </p:val>
                                        </p:tav>
                                      </p:tavLst>
                                    </p:anim>
                                    <p:anim calcmode="lin" valueType="num">
                                      <p:cBhvr additive="base">
                                        <p:cTn dur="1000" fill="hold" id="16"/>
                                        <p:tgtEl>
                                          <p:spTgt spid="24"/>
                                        </p:tgtEl>
                                        <p:attrNameLst>
                                          <p:attrName>ppt_y</p:attrName>
                                        </p:attrNameLst>
                                      </p:cBhvr>
                                      <p:tavLst>
                                        <p:tav tm="0">
                                          <p:val>
                                            <p:strVal val="0-#ppt_h/2"/>
                                          </p:val>
                                        </p:tav>
                                        <p:tav tm="100000">
                                          <p:val>
                                            <p:strVal val="#ppt_y"/>
                                          </p:val>
                                        </p:tav>
                                      </p:tavLst>
                                    </p:anim>
                                  </p:childTnLst>
                                </p:cTn>
                              </p:par>
                              <p:par>
                                <p:cTn fill="hold" grpId="0" id="17" nodeType="withEffect" presetClass="entr" presetID="2" presetSubtype="1">
                                  <p:stCondLst>
                                    <p:cond delay="200"/>
                                  </p:stCondLst>
                                  <p:childTnLst>
                                    <p:set>
                                      <p:cBhvr>
                                        <p:cTn dur="1" fill="hold" id="18">
                                          <p:stCondLst>
                                            <p:cond delay="0"/>
                                          </p:stCondLst>
                                        </p:cTn>
                                        <p:tgtEl>
                                          <p:spTgt spid="20"/>
                                        </p:tgtEl>
                                        <p:attrNameLst>
                                          <p:attrName>style.visibility</p:attrName>
                                        </p:attrNameLst>
                                      </p:cBhvr>
                                      <p:to>
                                        <p:strVal val="visible"/>
                                      </p:to>
                                    </p:set>
                                    <p:anim calcmode="lin" valueType="num">
                                      <p:cBhvr additive="base">
                                        <p:cTn dur="1000" fill="hold" id="19"/>
                                        <p:tgtEl>
                                          <p:spTgt spid="20"/>
                                        </p:tgtEl>
                                        <p:attrNameLst>
                                          <p:attrName>ppt_x</p:attrName>
                                        </p:attrNameLst>
                                      </p:cBhvr>
                                      <p:tavLst>
                                        <p:tav tm="0">
                                          <p:val>
                                            <p:strVal val="#ppt_x"/>
                                          </p:val>
                                        </p:tav>
                                        <p:tav tm="100000">
                                          <p:val>
                                            <p:strVal val="#ppt_x"/>
                                          </p:val>
                                        </p:tav>
                                      </p:tavLst>
                                    </p:anim>
                                    <p:anim calcmode="lin" valueType="num">
                                      <p:cBhvr additive="base">
                                        <p:cTn dur="1000" fill="hold" id="20"/>
                                        <p:tgtEl>
                                          <p:spTgt spid="20"/>
                                        </p:tgtEl>
                                        <p:attrNameLst>
                                          <p:attrName>ppt_y</p:attrName>
                                        </p:attrNameLst>
                                      </p:cBhvr>
                                      <p:tavLst>
                                        <p:tav tm="0">
                                          <p:val>
                                            <p:strVal val="0-#ppt_h/2"/>
                                          </p:val>
                                        </p:tav>
                                        <p:tav tm="100000">
                                          <p:val>
                                            <p:strVal val="#ppt_y"/>
                                          </p:val>
                                        </p:tav>
                                      </p:tavLst>
                                    </p:anim>
                                  </p:childTnLst>
                                </p:cTn>
                              </p:par>
                              <p:par>
                                <p:cTn fill="hold" grpId="0" id="21" nodeType="withEffect" presetClass="entr" presetID="2" presetSubtype="1">
                                  <p:stCondLst>
                                    <p:cond delay="400"/>
                                  </p:stCondLst>
                                  <p:childTnLst>
                                    <p:set>
                                      <p:cBhvr>
                                        <p:cTn dur="1" fill="hold" id="22">
                                          <p:stCondLst>
                                            <p:cond delay="0"/>
                                          </p:stCondLst>
                                        </p:cTn>
                                        <p:tgtEl>
                                          <p:spTgt spid="23"/>
                                        </p:tgtEl>
                                        <p:attrNameLst>
                                          <p:attrName>style.visibility</p:attrName>
                                        </p:attrNameLst>
                                      </p:cBhvr>
                                      <p:to>
                                        <p:strVal val="visible"/>
                                      </p:to>
                                    </p:set>
                                    <p:anim calcmode="lin" valueType="num">
                                      <p:cBhvr additive="base">
                                        <p:cTn dur="1000" fill="hold" id="23"/>
                                        <p:tgtEl>
                                          <p:spTgt spid="23"/>
                                        </p:tgtEl>
                                        <p:attrNameLst>
                                          <p:attrName>ppt_x</p:attrName>
                                        </p:attrNameLst>
                                      </p:cBhvr>
                                      <p:tavLst>
                                        <p:tav tm="0">
                                          <p:val>
                                            <p:strVal val="#ppt_x"/>
                                          </p:val>
                                        </p:tav>
                                        <p:tav tm="100000">
                                          <p:val>
                                            <p:strVal val="#ppt_x"/>
                                          </p:val>
                                        </p:tav>
                                      </p:tavLst>
                                    </p:anim>
                                    <p:anim calcmode="lin" valueType="num">
                                      <p:cBhvr additive="base">
                                        <p:cTn dur="1000" fill="hold" id="24"/>
                                        <p:tgtEl>
                                          <p:spTgt spid="23"/>
                                        </p:tgtEl>
                                        <p:attrNameLst>
                                          <p:attrName>ppt_y</p:attrName>
                                        </p:attrNameLst>
                                      </p:cBhvr>
                                      <p:tavLst>
                                        <p:tav tm="0">
                                          <p:val>
                                            <p:strVal val="0-#ppt_h/2"/>
                                          </p:val>
                                        </p:tav>
                                        <p:tav tm="100000">
                                          <p:val>
                                            <p:strVal val="#ppt_y"/>
                                          </p:val>
                                        </p:tav>
                                      </p:tavLst>
                                    </p:anim>
                                  </p:childTnLst>
                                </p:cTn>
                              </p:par>
                              <p:par>
                                <p:cTn fill="hold" grpId="0" id="25" nodeType="withEffect" presetClass="entr" presetID="2" presetSubtype="1">
                                  <p:stCondLst>
                                    <p:cond delay="600"/>
                                  </p:stCondLst>
                                  <p:childTnLst>
                                    <p:set>
                                      <p:cBhvr>
                                        <p:cTn dur="1" fill="hold" id="26">
                                          <p:stCondLst>
                                            <p:cond delay="0"/>
                                          </p:stCondLst>
                                        </p:cTn>
                                        <p:tgtEl>
                                          <p:spTgt spid="21"/>
                                        </p:tgtEl>
                                        <p:attrNameLst>
                                          <p:attrName>style.visibility</p:attrName>
                                        </p:attrNameLst>
                                      </p:cBhvr>
                                      <p:to>
                                        <p:strVal val="visible"/>
                                      </p:to>
                                    </p:set>
                                    <p:anim calcmode="lin" valueType="num">
                                      <p:cBhvr additive="base">
                                        <p:cTn dur="1000" fill="hold" id="27"/>
                                        <p:tgtEl>
                                          <p:spTgt spid="21"/>
                                        </p:tgtEl>
                                        <p:attrNameLst>
                                          <p:attrName>ppt_x</p:attrName>
                                        </p:attrNameLst>
                                      </p:cBhvr>
                                      <p:tavLst>
                                        <p:tav tm="0">
                                          <p:val>
                                            <p:strVal val="#ppt_x"/>
                                          </p:val>
                                        </p:tav>
                                        <p:tav tm="100000">
                                          <p:val>
                                            <p:strVal val="#ppt_x"/>
                                          </p:val>
                                        </p:tav>
                                      </p:tavLst>
                                    </p:anim>
                                    <p:anim calcmode="lin" valueType="num">
                                      <p:cBhvr additive="base">
                                        <p:cTn dur="1000" fill="hold" id="28"/>
                                        <p:tgtEl>
                                          <p:spTgt spid="21"/>
                                        </p:tgtEl>
                                        <p:attrNameLst>
                                          <p:attrName>ppt_y</p:attrName>
                                        </p:attrNameLst>
                                      </p:cBhvr>
                                      <p:tavLst>
                                        <p:tav tm="0">
                                          <p:val>
                                            <p:strVal val="0-#ppt_h/2"/>
                                          </p:val>
                                        </p:tav>
                                        <p:tav tm="100000">
                                          <p:val>
                                            <p:strVal val="#ppt_y"/>
                                          </p:val>
                                        </p:tav>
                                      </p:tavLst>
                                    </p:anim>
                                  </p:childTnLst>
                                </p:cTn>
                              </p:par>
                              <p:par>
                                <p:cTn fill="hold" grpId="0" id="29" nodeType="withEffect" presetClass="entr" presetID="2" presetSubtype="1">
                                  <p:stCondLst>
                                    <p:cond delay="800"/>
                                  </p:stCondLst>
                                  <p:childTnLst>
                                    <p:set>
                                      <p:cBhvr>
                                        <p:cTn dur="1" fill="hold" id="30">
                                          <p:stCondLst>
                                            <p:cond delay="0"/>
                                          </p:stCondLst>
                                        </p:cTn>
                                        <p:tgtEl>
                                          <p:spTgt spid="22"/>
                                        </p:tgtEl>
                                        <p:attrNameLst>
                                          <p:attrName>style.visibility</p:attrName>
                                        </p:attrNameLst>
                                      </p:cBhvr>
                                      <p:to>
                                        <p:strVal val="visible"/>
                                      </p:to>
                                    </p:set>
                                    <p:anim calcmode="lin" valueType="num">
                                      <p:cBhvr additive="base">
                                        <p:cTn dur="1000" fill="hold" id="31"/>
                                        <p:tgtEl>
                                          <p:spTgt spid="22"/>
                                        </p:tgtEl>
                                        <p:attrNameLst>
                                          <p:attrName>ppt_x</p:attrName>
                                        </p:attrNameLst>
                                      </p:cBhvr>
                                      <p:tavLst>
                                        <p:tav tm="0">
                                          <p:val>
                                            <p:strVal val="#ppt_x"/>
                                          </p:val>
                                        </p:tav>
                                        <p:tav tm="100000">
                                          <p:val>
                                            <p:strVal val="#ppt_x"/>
                                          </p:val>
                                        </p:tav>
                                      </p:tavLst>
                                    </p:anim>
                                    <p:anim calcmode="lin" valueType="num">
                                      <p:cBhvr additive="base">
                                        <p:cTn dur="1000" fill="hold" id="32"/>
                                        <p:tgtEl>
                                          <p:spTgt spid="22"/>
                                        </p:tgtEl>
                                        <p:attrNameLst>
                                          <p:attrName>ppt_y</p:attrName>
                                        </p:attrNameLst>
                                      </p:cBhvr>
                                      <p:tavLst>
                                        <p:tav tm="0">
                                          <p:val>
                                            <p:strVal val="0-#ppt_h/2"/>
                                          </p:val>
                                        </p:tav>
                                        <p:tav tm="100000">
                                          <p:val>
                                            <p:strVal val="#ppt_y"/>
                                          </p:val>
                                        </p:tav>
                                      </p:tavLst>
                                    </p:anim>
                                  </p:childTnLst>
                                </p:cTn>
                              </p:par>
                            </p:childTnLst>
                          </p:cTn>
                        </p:par>
                        <p:par>
                          <p:cTn fill="hold" id="33" nodeType="afterGroup">
                            <p:stCondLst>
                              <p:cond delay="2300"/>
                            </p:stCondLst>
                            <p:childTnLst>
                              <p:par>
                                <p:cTn fill="hold" id="34" nodeType="afterEffect" presetClass="entr" presetID="22" presetSubtype="8">
                                  <p:stCondLst>
                                    <p:cond delay="0"/>
                                  </p:stCondLst>
                                  <p:childTnLst>
                                    <p:set>
                                      <p:cBhvr>
                                        <p:cTn dur="1" fill="hold" id="35">
                                          <p:stCondLst>
                                            <p:cond delay="0"/>
                                          </p:stCondLst>
                                        </p:cTn>
                                        <p:tgtEl>
                                          <p:spTgt spid="25"/>
                                        </p:tgtEl>
                                        <p:attrNameLst>
                                          <p:attrName>style.visibility</p:attrName>
                                        </p:attrNameLst>
                                      </p:cBhvr>
                                      <p:to>
                                        <p:strVal val="visible"/>
                                      </p:to>
                                    </p:set>
                                    <p:animEffect filter="wipe(left)" transition="in">
                                      <p:cBhvr>
                                        <p:cTn dur="500" id="36"/>
                                        <p:tgtEl>
                                          <p:spTgt spid="25"/>
                                        </p:tgtEl>
                                      </p:cBhvr>
                                    </p:animEffect>
                                  </p:childTnLst>
                                </p:cTn>
                              </p:par>
                              <p:par>
                                <p:cTn fill="hold" id="37" nodeType="withEffect" presetClass="entr" presetID="22" presetSubtype="8">
                                  <p:stCondLst>
                                    <p:cond delay="0"/>
                                  </p:stCondLst>
                                  <p:childTnLst>
                                    <p:set>
                                      <p:cBhvr>
                                        <p:cTn dur="1" fill="hold" id="38">
                                          <p:stCondLst>
                                            <p:cond delay="0"/>
                                          </p:stCondLst>
                                        </p:cTn>
                                        <p:tgtEl>
                                          <p:spTgt spid="26"/>
                                        </p:tgtEl>
                                        <p:attrNameLst>
                                          <p:attrName>style.visibility</p:attrName>
                                        </p:attrNameLst>
                                      </p:cBhvr>
                                      <p:to>
                                        <p:strVal val="visible"/>
                                      </p:to>
                                    </p:set>
                                    <p:animEffect filter="wipe(left)" transition="in">
                                      <p:cBhvr>
                                        <p:cTn dur="500" id="39"/>
                                        <p:tgtEl>
                                          <p:spTgt spid="26"/>
                                        </p:tgtEl>
                                      </p:cBhvr>
                                    </p:animEffect>
                                  </p:childTnLst>
                                </p:cTn>
                              </p:par>
                              <p:par>
                                <p:cTn fill="hold" id="40" nodeType="withEffect" presetClass="entr" presetID="22" presetSubtype="8">
                                  <p:stCondLst>
                                    <p:cond delay="0"/>
                                  </p:stCondLst>
                                  <p:childTnLst>
                                    <p:set>
                                      <p:cBhvr>
                                        <p:cTn dur="1" fill="hold" id="41">
                                          <p:stCondLst>
                                            <p:cond delay="0"/>
                                          </p:stCondLst>
                                        </p:cTn>
                                        <p:tgtEl>
                                          <p:spTgt spid="27"/>
                                        </p:tgtEl>
                                        <p:attrNameLst>
                                          <p:attrName>style.visibility</p:attrName>
                                        </p:attrNameLst>
                                      </p:cBhvr>
                                      <p:to>
                                        <p:strVal val="visible"/>
                                      </p:to>
                                    </p:set>
                                    <p:animEffect filter="wipe(left)" transition="in">
                                      <p:cBhvr>
                                        <p:cTn dur="500" id="42"/>
                                        <p:tgtEl>
                                          <p:spTgt spid="27"/>
                                        </p:tgtEl>
                                      </p:cBhvr>
                                    </p:animEffect>
                                  </p:childTnLst>
                                </p:cTn>
                              </p:par>
                              <p:par>
                                <p:cTn fill="hold" id="43" nodeType="withEffect" presetClass="entr" presetID="22" presetSubtype="8">
                                  <p:stCondLst>
                                    <p:cond delay="0"/>
                                  </p:stCondLst>
                                  <p:childTnLst>
                                    <p:set>
                                      <p:cBhvr>
                                        <p:cTn dur="1" fill="hold" id="44">
                                          <p:stCondLst>
                                            <p:cond delay="0"/>
                                          </p:stCondLst>
                                        </p:cTn>
                                        <p:tgtEl>
                                          <p:spTgt spid="28"/>
                                        </p:tgtEl>
                                        <p:attrNameLst>
                                          <p:attrName>style.visibility</p:attrName>
                                        </p:attrNameLst>
                                      </p:cBhvr>
                                      <p:to>
                                        <p:strVal val="visible"/>
                                      </p:to>
                                    </p:set>
                                    <p:animEffect filter="wipe(left)" transition="in">
                                      <p:cBhvr>
                                        <p:cTn dur="500" id="45"/>
                                        <p:tgtEl>
                                          <p:spTgt spid="28"/>
                                        </p:tgtEl>
                                      </p:cBhvr>
                                    </p:animEffect>
                                  </p:childTnLst>
                                </p:cTn>
                              </p:par>
                              <p:par>
                                <p:cTn fill="hold" id="46" nodeType="withEffect" presetClass="entr" presetID="22" presetSubtype="8">
                                  <p:stCondLst>
                                    <p:cond delay="0"/>
                                  </p:stCondLst>
                                  <p:childTnLst>
                                    <p:set>
                                      <p:cBhvr>
                                        <p:cTn dur="1" fill="hold" id="47">
                                          <p:stCondLst>
                                            <p:cond delay="0"/>
                                          </p:stCondLst>
                                        </p:cTn>
                                        <p:tgtEl>
                                          <p:spTgt spid="29"/>
                                        </p:tgtEl>
                                        <p:attrNameLst>
                                          <p:attrName>style.visibility</p:attrName>
                                        </p:attrNameLst>
                                      </p:cBhvr>
                                      <p:to>
                                        <p:strVal val="visible"/>
                                      </p:to>
                                    </p:set>
                                    <p:animEffect filter="wipe(left)" transition="in">
                                      <p:cBhvr>
                                        <p:cTn dur="500" id="48"/>
                                        <p:tgtEl>
                                          <p:spTgt spid="29"/>
                                        </p:tgtEl>
                                      </p:cBhvr>
                                    </p:animEffect>
                                  </p:childTnLst>
                                </p:cTn>
                              </p:par>
                            </p:childTnLst>
                          </p:cTn>
                        </p:par>
                        <p:par>
                          <p:cTn fill="hold" id="49" nodeType="afterGroup">
                            <p:stCondLst>
                              <p:cond delay="2800"/>
                            </p:stCondLst>
                            <p:childTnLst>
                              <p:par>
                                <p:cTn fill="hold" grpId="0" id="50" nodeType="afterEffect" presetClass="entr" presetID="17" presetSubtype="1">
                                  <p:stCondLst>
                                    <p:cond delay="0"/>
                                  </p:stCondLst>
                                  <p:iterate type="lt">
                                    <p:tmPct val="40000"/>
                                  </p:iterate>
                                  <p:childTnLst>
                                    <p:set>
                                      <p:cBhvr>
                                        <p:cTn dur="1" fill="hold" id="51">
                                          <p:stCondLst>
                                            <p:cond delay="0"/>
                                          </p:stCondLst>
                                        </p:cTn>
                                        <p:tgtEl>
                                          <p:spTgt spid="39"/>
                                        </p:tgtEl>
                                        <p:attrNameLst>
                                          <p:attrName>style.visibility</p:attrName>
                                        </p:attrNameLst>
                                      </p:cBhvr>
                                      <p:to>
                                        <p:strVal val="visible"/>
                                      </p:to>
                                    </p:set>
                                    <p:anim calcmode="lin" valueType="num">
                                      <p:cBhvr>
                                        <p:cTn dur="250" fill="hold" id="52"/>
                                        <p:tgtEl>
                                          <p:spTgt spid="39"/>
                                        </p:tgtEl>
                                        <p:attrNameLst>
                                          <p:attrName>ppt_x</p:attrName>
                                        </p:attrNameLst>
                                      </p:cBhvr>
                                      <p:tavLst>
                                        <p:tav tm="0">
                                          <p:val>
                                            <p:strVal val="#ppt_x"/>
                                          </p:val>
                                        </p:tav>
                                        <p:tav tm="100000">
                                          <p:val>
                                            <p:strVal val="#ppt_x"/>
                                          </p:val>
                                        </p:tav>
                                      </p:tavLst>
                                    </p:anim>
                                    <p:anim calcmode="lin" valueType="num">
                                      <p:cBhvr>
                                        <p:cTn dur="250" fill="hold" id="53"/>
                                        <p:tgtEl>
                                          <p:spTgt spid="39"/>
                                        </p:tgtEl>
                                        <p:attrNameLst>
                                          <p:attrName>ppt_y</p:attrName>
                                        </p:attrNameLst>
                                      </p:cBhvr>
                                      <p:tavLst>
                                        <p:tav tm="0">
                                          <p:val>
                                            <p:strVal val="#ppt_y-#ppt_h/2"/>
                                          </p:val>
                                        </p:tav>
                                        <p:tav tm="100000">
                                          <p:val>
                                            <p:strVal val="#ppt_y"/>
                                          </p:val>
                                        </p:tav>
                                      </p:tavLst>
                                    </p:anim>
                                    <p:anim calcmode="lin" valueType="num">
                                      <p:cBhvr>
                                        <p:cTn dur="250" fill="hold" id="54"/>
                                        <p:tgtEl>
                                          <p:spTgt spid="39"/>
                                        </p:tgtEl>
                                        <p:attrNameLst>
                                          <p:attrName>ppt_w</p:attrName>
                                        </p:attrNameLst>
                                      </p:cBhvr>
                                      <p:tavLst>
                                        <p:tav tm="0">
                                          <p:val>
                                            <p:strVal val="#ppt_w"/>
                                          </p:val>
                                        </p:tav>
                                        <p:tav tm="100000">
                                          <p:val>
                                            <p:strVal val="#ppt_w"/>
                                          </p:val>
                                        </p:tav>
                                      </p:tavLst>
                                    </p:anim>
                                    <p:anim calcmode="lin" valueType="num">
                                      <p:cBhvr>
                                        <p:cTn dur="250" fill="hold" id="55"/>
                                        <p:tgtEl>
                                          <p:spTgt spid="39"/>
                                        </p:tgtEl>
                                        <p:attrNameLst>
                                          <p:attrName>ppt_h</p:attrName>
                                        </p:attrNameLst>
                                      </p:cBhvr>
                                      <p:tavLst>
                                        <p:tav tm="0">
                                          <p:val>
                                            <p:fltVal val="0"/>
                                          </p:val>
                                        </p:tav>
                                        <p:tav tm="100000">
                                          <p:val>
                                            <p:strVal val="#ppt_h"/>
                                          </p:val>
                                        </p:tav>
                                      </p:tavLst>
                                    </p:anim>
                                  </p:childTnLst>
                                </p:cTn>
                              </p:par>
                              <p:par>
                                <p:cTn fill="hold" grpId="0" id="56" nodeType="withEffect" presetClass="entr" presetID="17" presetSubtype="1">
                                  <p:stCondLst>
                                    <p:cond delay="200"/>
                                  </p:stCondLst>
                                  <p:iterate type="lt">
                                    <p:tmPct val="40000"/>
                                  </p:iterate>
                                  <p:childTnLst>
                                    <p:set>
                                      <p:cBhvr>
                                        <p:cTn dur="1" fill="hold" id="57">
                                          <p:stCondLst>
                                            <p:cond delay="0"/>
                                          </p:stCondLst>
                                        </p:cTn>
                                        <p:tgtEl>
                                          <p:spTgt spid="37"/>
                                        </p:tgtEl>
                                        <p:attrNameLst>
                                          <p:attrName>style.visibility</p:attrName>
                                        </p:attrNameLst>
                                      </p:cBhvr>
                                      <p:to>
                                        <p:strVal val="visible"/>
                                      </p:to>
                                    </p:set>
                                    <p:anim calcmode="lin" valueType="num">
                                      <p:cBhvr>
                                        <p:cTn dur="250" fill="hold" id="58"/>
                                        <p:tgtEl>
                                          <p:spTgt spid="37"/>
                                        </p:tgtEl>
                                        <p:attrNameLst>
                                          <p:attrName>ppt_x</p:attrName>
                                        </p:attrNameLst>
                                      </p:cBhvr>
                                      <p:tavLst>
                                        <p:tav tm="0">
                                          <p:val>
                                            <p:strVal val="#ppt_x"/>
                                          </p:val>
                                        </p:tav>
                                        <p:tav tm="100000">
                                          <p:val>
                                            <p:strVal val="#ppt_x"/>
                                          </p:val>
                                        </p:tav>
                                      </p:tavLst>
                                    </p:anim>
                                    <p:anim calcmode="lin" valueType="num">
                                      <p:cBhvr>
                                        <p:cTn dur="250" fill="hold" id="59"/>
                                        <p:tgtEl>
                                          <p:spTgt spid="37"/>
                                        </p:tgtEl>
                                        <p:attrNameLst>
                                          <p:attrName>ppt_y</p:attrName>
                                        </p:attrNameLst>
                                      </p:cBhvr>
                                      <p:tavLst>
                                        <p:tav tm="0">
                                          <p:val>
                                            <p:strVal val="#ppt_y-#ppt_h/2"/>
                                          </p:val>
                                        </p:tav>
                                        <p:tav tm="100000">
                                          <p:val>
                                            <p:strVal val="#ppt_y"/>
                                          </p:val>
                                        </p:tav>
                                      </p:tavLst>
                                    </p:anim>
                                    <p:anim calcmode="lin" valueType="num">
                                      <p:cBhvr>
                                        <p:cTn dur="250" fill="hold" id="60"/>
                                        <p:tgtEl>
                                          <p:spTgt spid="37"/>
                                        </p:tgtEl>
                                        <p:attrNameLst>
                                          <p:attrName>ppt_w</p:attrName>
                                        </p:attrNameLst>
                                      </p:cBhvr>
                                      <p:tavLst>
                                        <p:tav tm="0">
                                          <p:val>
                                            <p:strVal val="#ppt_w"/>
                                          </p:val>
                                        </p:tav>
                                        <p:tav tm="100000">
                                          <p:val>
                                            <p:strVal val="#ppt_w"/>
                                          </p:val>
                                        </p:tav>
                                      </p:tavLst>
                                    </p:anim>
                                    <p:anim calcmode="lin" valueType="num">
                                      <p:cBhvr>
                                        <p:cTn dur="250" fill="hold" id="61"/>
                                        <p:tgtEl>
                                          <p:spTgt spid="37"/>
                                        </p:tgtEl>
                                        <p:attrNameLst>
                                          <p:attrName>ppt_h</p:attrName>
                                        </p:attrNameLst>
                                      </p:cBhvr>
                                      <p:tavLst>
                                        <p:tav tm="0">
                                          <p:val>
                                            <p:fltVal val="0"/>
                                          </p:val>
                                        </p:tav>
                                        <p:tav tm="100000">
                                          <p:val>
                                            <p:strVal val="#ppt_h"/>
                                          </p:val>
                                        </p:tav>
                                      </p:tavLst>
                                    </p:anim>
                                  </p:childTnLst>
                                </p:cTn>
                              </p:par>
                              <p:par>
                                <p:cTn fill="hold" grpId="0" id="62" nodeType="withEffect" presetClass="entr" presetID="17" presetSubtype="1">
                                  <p:stCondLst>
                                    <p:cond delay="400"/>
                                  </p:stCondLst>
                                  <p:iterate type="lt">
                                    <p:tmPct val="40000"/>
                                  </p:iterate>
                                  <p:childTnLst>
                                    <p:set>
                                      <p:cBhvr>
                                        <p:cTn dur="1" fill="hold" id="63">
                                          <p:stCondLst>
                                            <p:cond delay="0"/>
                                          </p:stCondLst>
                                        </p:cTn>
                                        <p:tgtEl>
                                          <p:spTgt spid="35"/>
                                        </p:tgtEl>
                                        <p:attrNameLst>
                                          <p:attrName>style.visibility</p:attrName>
                                        </p:attrNameLst>
                                      </p:cBhvr>
                                      <p:to>
                                        <p:strVal val="visible"/>
                                      </p:to>
                                    </p:set>
                                    <p:anim calcmode="lin" valueType="num">
                                      <p:cBhvr>
                                        <p:cTn dur="250" fill="hold" id="64"/>
                                        <p:tgtEl>
                                          <p:spTgt spid="35"/>
                                        </p:tgtEl>
                                        <p:attrNameLst>
                                          <p:attrName>ppt_x</p:attrName>
                                        </p:attrNameLst>
                                      </p:cBhvr>
                                      <p:tavLst>
                                        <p:tav tm="0">
                                          <p:val>
                                            <p:strVal val="#ppt_x"/>
                                          </p:val>
                                        </p:tav>
                                        <p:tav tm="100000">
                                          <p:val>
                                            <p:strVal val="#ppt_x"/>
                                          </p:val>
                                        </p:tav>
                                      </p:tavLst>
                                    </p:anim>
                                    <p:anim calcmode="lin" valueType="num">
                                      <p:cBhvr>
                                        <p:cTn dur="250" fill="hold" id="65"/>
                                        <p:tgtEl>
                                          <p:spTgt spid="35"/>
                                        </p:tgtEl>
                                        <p:attrNameLst>
                                          <p:attrName>ppt_y</p:attrName>
                                        </p:attrNameLst>
                                      </p:cBhvr>
                                      <p:tavLst>
                                        <p:tav tm="0">
                                          <p:val>
                                            <p:strVal val="#ppt_y-#ppt_h/2"/>
                                          </p:val>
                                        </p:tav>
                                        <p:tav tm="100000">
                                          <p:val>
                                            <p:strVal val="#ppt_y"/>
                                          </p:val>
                                        </p:tav>
                                      </p:tavLst>
                                    </p:anim>
                                    <p:anim calcmode="lin" valueType="num">
                                      <p:cBhvr>
                                        <p:cTn dur="250" fill="hold" id="66"/>
                                        <p:tgtEl>
                                          <p:spTgt spid="35"/>
                                        </p:tgtEl>
                                        <p:attrNameLst>
                                          <p:attrName>ppt_w</p:attrName>
                                        </p:attrNameLst>
                                      </p:cBhvr>
                                      <p:tavLst>
                                        <p:tav tm="0">
                                          <p:val>
                                            <p:strVal val="#ppt_w"/>
                                          </p:val>
                                        </p:tav>
                                        <p:tav tm="100000">
                                          <p:val>
                                            <p:strVal val="#ppt_w"/>
                                          </p:val>
                                        </p:tav>
                                      </p:tavLst>
                                    </p:anim>
                                    <p:anim calcmode="lin" valueType="num">
                                      <p:cBhvr>
                                        <p:cTn dur="250" fill="hold" id="67"/>
                                        <p:tgtEl>
                                          <p:spTgt spid="35"/>
                                        </p:tgtEl>
                                        <p:attrNameLst>
                                          <p:attrName>ppt_h</p:attrName>
                                        </p:attrNameLst>
                                      </p:cBhvr>
                                      <p:tavLst>
                                        <p:tav tm="0">
                                          <p:val>
                                            <p:fltVal val="0"/>
                                          </p:val>
                                        </p:tav>
                                        <p:tav tm="100000">
                                          <p:val>
                                            <p:strVal val="#ppt_h"/>
                                          </p:val>
                                        </p:tav>
                                      </p:tavLst>
                                    </p:anim>
                                  </p:childTnLst>
                                </p:cTn>
                              </p:par>
                              <p:par>
                                <p:cTn fill="hold" grpId="0" id="68" nodeType="withEffect" presetClass="entr" presetID="17" presetSubtype="1">
                                  <p:stCondLst>
                                    <p:cond delay="600"/>
                                  </p:stCondLst>
                                  <p:iterate type="lt">
                                    <p:tmPct val="40000"/>
                                  </p:iterate>
                                  <p:childTnLst>
                                    <p:set>
                                      <p:cBhvr>
                                        <p:cTn dur="1" fill="hold" id="69">
                                          <p:stCondLst>
                                            <p:cond delay="0"/>
                                          </p:stCondLst>
                                        </p:cTn>
                                        <p:tgtEl>
                                          <p:spTgt spid="33"/>
                                        </p:tgtEl>
                                        <p:attrNameLst>
                                          <p:attrName>style.visibility</p:attrName>
                                        </p:attrNameLst>
                                      </p:cBhvr>
                                      <p:to>
                                        <p:strVal val="visible"/>
                                      </p:to>
                                    </p:set>
                                    <p:anim calcmode="lin" valueType="num">
                                      <p:cBhvr>
                                        <p:cTn dur="250" fill="hold" id="70"/>
                                        <p:tgtEl>
                                          <p:spTgt spid="33"/>
                                        </p:tgtEl>
                                        <p:attrNameLst>
                                          <p:attrName>ppt_x</p:attrName>
                                        </p:attrNameLst>
                                      </p:cBhvr>
                                      <p:tavLst>
                                        <p:tav tm="0">
                                          <p:val>
                                            <p:strVal val="#ppt_x"/>
                                          </p:val>
                                        </p:tav>
                                        <p:tav tm="100000">
                                          <p:val>
                                            <p:strVal val="#ppt_x"/>
                                          </p:val>
                                        </p:tav>
                                      </p:tavLst>
                                    </p:anim>
                                    <p:anim calcmode="lin" valueType="num">
                                      <p:cBhvr>
                                        <p:cTn dur="250" fill="hold" id="71"/>
                                        <p:tgtEl>
                                          <p:spTgt spid="33"/>
                                        </p:tgtEl>
                                        <p:attrNameLst>
                                          <p:attrName>ppt_y</p:attrName>
                                        </p:attrNameLst>
                                      </p:cBhvr>
                                      <p:tavLst>
                                        <p:tav tm="0">
                                          <p:val>
                                            <p:strVal val="#ppt_y-#ppt_h/2"/>
                                          </p:val>
                                        </p:tav>
                                        <p:tav tm="100000">
                                          <p:val>
                                            <p:strVal val="#ppt_y"/>
                                          </p:val>
                                        </p:tav>
                                      </p:tavLst>
                                    </p:anim>
                                    <p:anim calcmode="lin" valueType="num">
                                      <p:cBhvr>
                                        <p:cTn dur="250" fill="hold" id="72"/>
                                        <p:tgtEl>
                                          <p:spTgt spid="33"/>
                                        </p:tgtEl>
                                        <p:attrNameLst>
                                          <p:attrName>ppt_w</p:attrName>
                                        </p:attrNameLst>
                                      </p:cBhvr>
                                      <p:tavLst>
                                        <p:tav tm="0">
                                          <p:val>
                                            <p:strVal val="#ppt_w"/>
                                          </p:val>
                                        </p:tav>
                                        <p:tav tm="100000">
                                          <p:val>
                                            <p:strVal val="#ppt_w"/>
                                          </p:val>
                                        </p:tav>
                                      </p:tavLst>
                                    </p:anim>
                                    <p:anim calcmode="lin" valueType="num">
                                      <p:cBhvr>
                                        <p:cTn dur="250" fill="hold" id="73"/>
                                        <p:tgtEl>
                                          <p:spTgt spid="33"/>
                                        </p:tgtEl>
                                        <p:attrNameLst>
                                          <p:attrName>ppt_h</p:attrName>
                                        </p:attrNameLst>
                                      </p:cBhvr>
                                      <p:tavLst>
                                        <p:tav tm="0">
                                          <p:val>
                                            <p:fltVal val="0"/>
                                          </p:val>
                                        </p:tav>
                                        <p:tav tm="100000">
                                          <p:val>
                                            <p:strVal val="#ppt_h"/>
                                          </p:val>
                                        </p:tav>
                                      </p:tavLst>
                                    </p:anim>
                                  </p:childTnLst>
                                </p:cTn>
                              </p:par>
                              <p:par>
                                <p:cTn fill="hold" grpId="0" id="74" nodeType="withEffect" presetClass="entr" presetID="17" presetSubtype="1">
                                  <p:stCondLst>
                                    <p:cond delay="800"/>
                                  </p:stCondLst>
                                  <p:iterate type="lt">
                                    <p:tmPct val="40000"/>
                                  </p:iterate>
                                  <p:childTnLst>
                                    <p:set>
                                      <p:cBhvr>
                                        <p:cTn dur="1" fill="hold" id="75">
                                          <p:stCondLst>
                                            <p:cond delay="0"/>
                                          </p:stCondLst>
                                        </p:cTn>
                                        <p:tgtEl>
                                          <p:spTgt spid="31"/>
                                        </p:tgtEl>
                                        <p:attrNameLst>
                                          <p:attrName>style.visibility</p:attrName>
                                        </p:attrNameLst>
                                      </p:cBhvr>
                                      <p:to>
                                        <p:strVal val="visible"/>
                                      </p:to>
                                    </p:set>
                                    <p:anim calcmode="lin" valueType="num">
                                      <p:cBhvr>
                                        <p:cTn dur="250" fill="hold" id="76"/>
                                        <p:tgtEl>
                                          <p:spTgt spid="31"/>
                                        </p:tgtEl>
                                        <p:attrNameLst>
                                          <p:attrName>ppt_x</p:attrName>
                                        </p:attrNameLst>
                                      </p:cBhvr>
                                      <p:tavLst>
                                        <p:tav tm="0">
                                          <p:val>
                                            <p:strVal val="#ppt_x"/>
                                          </p:val>
                                        </p:tav>
                                        <p:tav tm="100000">
                                          <p:val>
                                            <p:strVal val="#ppt_x"/>
                                          </p:val>
                                        </p:tav>
                                      </p:tavLst>
                                    </p:anim>
                                    <p:anim calcmode="lin" valueType="num">
                                      <p:cBhvr>
                                        <p:cTn dur="250" fill="hold" id="77"/>
                                        <p:tgtEl>
                                          <p:spTgt spid="31"/>
                                        </p:tgtEl>
                                        <p:attrNameLst>
                                          <p:attrName>ppt_y</p:attrName>
                                        </p:attrNameLst>
                                      </p:cBhvr>
                                      <p:tavLst>
                                        <p:tav tm="0">
                                          <p:val>
                                            <p:strVal val="#ppt_y-#ppt_h/2"/>
                                          </p:val>
                                        </p:tav>
                                        <p:tav tm="100000">
                                          <p:val>
                                            <p:strVal val="#ppt_y"/>
                                          </p:val>
                                        </p:tav>
                                      </p:tavLst>
                                    </p:anim>
                                    <p:anim calcmode="lin" valueType="num">
                                      <p:cBhvr>
                                        <p:cTn dur="250" fill="hold" id="78"/>
                                        <p:tgtEl>
                                          <p:spTgt spid="31"/>
                                        </p:tgtEl>
                                        <p:attrNameLst>
                                          <p:attrName>ppt_w</p:attrName>
                                        </p:attrNameLst>
                                      </p:cBhvr>
                                      <p:tavLst>
                                        <p:tav tm="0">
                                          <p:val>
                                            <p:strVal val="#ppt_w"/>
                                          </p:val>
                                        </p:tav>
                                        <p:tav tm="100000">
                                          <p:val>
                                            <p:strVal val="#ppt_w"/>
                                          </p:val>
                                        </p:tav>
                                      </p:tavLst>
                                    </p:anim>
                                    <p:anim calcmode="lin" valueType="num">
                                      <p:cBhvr>
                                        <p:cTn dur="250" fill="hold" id="79"/>
                                        <p:tgtEl>
                                          <p:spTgt spid="31"/>
                                        </p:tgtEl>
                                        <p:attrNameLst>
                                          <p:attrName>ppt_h</p:attrName>
                                        </p:attrNameLst>
                                      </p:cBhvr>
                                      <p:tavLst>
                                        <p:tav tm="0">
                                          <p:val>
                                            <p:fltVal val="0"/>
                                          </p:val>
                                        </p:tav>
                                        <p:tav tm="100000">
                                          <p:val>
                                            <p:strVal val="#ppt_h"/>
                                          </p:val>
                                        </p:tav>
                                      </p:tavLst>
                                    </p:anim>
                                  </p:childTnLst>
                                </p:cTn>
                              </p:par>
                            </p:childTnLst>
                          </p:cTn>
                        </p:par>
                        <p:par>
                          <p:cTn fill="hold" id="80" nodeType="afterGroup">
                            <p:stCondLst>
                              <p:cond delay="3850"/>
                            </p:stCondLst>
                            <p:childTnLst>
                              <p:par>
                                <p:cTn fill="hold" grpId="0" id="81" nodeType="afterEffect" presetClass="entr" presetID="22" presetSubtype="8">
                                  <p:stCondLst>
                                    <p:cond delay="0"/>
                                  </p:stCondLst>
                                  <p:childTnLst>
                                    <p:set>
                                      <p:cBhvr>
                                        <p:cTn dur="1" fill="hold" id="82">
                                          <p:stCondLst>
                                            <p:cond delay="0"/>
                                          </p:stCondLst>
                                        </p:cTn>
                                        <p:tgtEl>
                                          <p:spTgt spid="38"/>
                                        </p:tgtEl>
                                        <p:attrNameLst>
                                          <p:attrName>style.visibility</p:attrName>
                                        </p:attrNameLst>
                                      </p:cBhvr>
                                      <p:to>
                                        <p:strVal val="visible"/>
                                      </p:to>
                                    </p:set>
                                    <p:animEffect filter="wipe(left)" transition="in">
                                      <p:cBhvr>
                                        <p:cTn dur="500" id="83"/>
                                        <p:tgtEl>
                                          <p:spTgt spid="38"/>
                                        </p:tgtEl>
                                      </p:cBhvr>
                                    </p:animEffect>
                                  </p:childTnLst>
                                </p:cTn>
                              </p:par>
                              <p:par>
                                <p:cTn fill="hold" grpId="0" id="84" nodeType="withEffect" presetClass="entr" presetID="22" presetSubtype="8">
                                  <p:stCondLst>
                                    <p:cond delay="200"/>
                                  </p:stCondLst>
                                  <p:childTnLst>
                                    <p:set>
                                      <p:cBhvr>
                                        <p:cTn dur="1" fill="hold" id="85">
                                          <p:stCondLst>
                                            <p:cond delay="0"/>
                                          </p:stCondLst>
                                        </p:cTn>
                                        <p:tgtEl>
                                          <p:spTgt spid="36"/>
                                        </p:tgtEl>
                                        <p:attrNameLst>
                                          <p:attrName>style.visibility</p:attrName>
                                        </p:attrNameLst>
                                      </p:cBhvr>
                                      <p:to>
                                        <p:strVal val="visible"/>
                                      </p:to>
                                    </p:set>
                                    <p:animEffect filter="wipe(left)" transition="in">
                                      <p:cBhvr>
                                        <p:cTn dur="500" id="86"/>
                                        <p:tgtEl>
                                          <p:spTgt spid="36"/>
                                        </p:tgtEl>
                                      </p:cBhvr>
                                    </p:animEffect>
                                  </p:childTnLst>
                                </p:cTn>
                              </p:par>
                              <p:par>
                                <p:cTn fill="hold" grpId="0" id="87" nodeType="withEffect" presetClass="entr" presetID="22" presetSubtype="8">
                                  <p:stCondLst>
                                    <p:cond delay="400"/>
                                  </p:stCondLst>
                                  <p:childTnLst>
                                    <p:set>
                                      <p:cBhvr>
                                        <p:cTn dur="1" fill="hold" id="88">
                                          <p:stCondLst>
                                            <p:cond delay="0"/>
                                          </p:stCondLst>
                                        </p:cTn>
                                        <p:tgtEl>
                                          <p:spTgt spid="34"/>
                                        </p:tgtEl>
                                        <p:attrNameLst>
                                          <p:attrName>style.visibility</p:attrName>
                                        </p:attrNameLst>
                                      </p:cBhvr>
                                      <p:to>
                                        <p:strVal val="visible"/>
                                      </p:to>
                                    </p:set>
                                    <p:animEffect filter="wipe(left)" transition="in">
                                      <p:cBhvr>
                                        <p:cTn dur="500" id="89"/>
                                        <p:tgtEl>
                                          <p:spTgt spid="34"/>
                                        </p:tgtEl>
                                      </p:cBhvr>
                                    </p:animEffect>
                                  </p:childTnLst>
                                </p:cTn>
                              </p:par>
                              <p:par>
                                <p:cTn fill="hold" grpId="0" id="90" nodeType="withEffect" presetClass="entr" presetID="22" presetSubtype="8">
                                  <p:stCondLst>
                                    <p:cond delay="600"/>
                                  </p:stCondLst>
                                  <p:childTnLst>
                                    <p:set>
                                      <p:cBhvr>
                                        <p:cTn dur="1" fill="hold" id="91">
                                          <p:stCondLst>
                                            <p:cond delay="0"/>
                                          </p:stCondLst>
                                        </p:cTn>
                                        <p:tgtEl>
                                          <p:spTgt spid="32"/>
                                        </p:tgtEl>
                                        <p:attrNameLst>
                                          <p:attrName>style.visibility</p:attrName>
                                        </p:attrNameLst>
                                      </p:cBhvr>
                                      <p:to>
                                        <p:strVal val="visible"/>
                                      </p:to>
                                    </p:set>
                                    <p:animEffect filter="wipe(left)" transition="in">
                                      <p:cBhvr>
                                        <p:cTn dur="500" id="92"/>
                                        <p:tgtEl>
                                          <p:spTgt spid="32"/>
                                        </p:tgtEl>
                                      </p:cBhvr>
                                    </p:animEffect>
                                  </p:childTnLst>
                                </p:cTn>
                              </p:par>
                              <p:par>
                                <p:cTn fill="hold" grpId="0" id="93" nodeType="withEffect" presetClass="entr" presetID="22" presetSubtype="8">
                                  <p:stCondLst>
                                    <p:cond delay="800"/>
                                  </p:stCondLst>
                                  <p:childTnLst>
                                    <p:set>
                                      <p:cBhvr>
                                        <p:cTn dur="1" fill="hold" id="94">
                                          <p:stCondLst>
                                            <p:cond delay="0"/>
                                          </p:stCondLst>
                                        </p:cTn>
                                        <p:tgtEl>
                                          <p:spTgt spid="30"/>
                                        </p:tgtEl>
                                        <p:attrNameLst>
                                          <p:attrName>style.visibility</p:attrName>
                                        </p:attrNameLst>
                                      </p:cBhvr>
                                      <p:to>
                                        <p:strVal val="visible"/>
                                      </p:to>
                                    </p:set>
                                    <p:animEffect filter="wipe(left)" transition="in">
                                      <p:cBhvr>
                                        <p:cTn dur="500" id="95"/>
                                        <p:tgtEl>
                                          <p:spTgt spid="30"/>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20"/>
      <p:bldP grpId="0" spid="21"/>
      <p:bldP grpId="0" spid="22"/>
      <p:bldP grpId="0" spid="23"/>
      <p:bldP grpId="0" spid="24"/>
      <p:bldP grpId="0" spid="30"/>
      <p:bldP grpId="0" spid="31"/>
      <p:bldP grpId="0" spid="32"/>
      <p:bldP grpId="0" spid="33"/>
      <p:bldP grpId="0" spid="34"/>
      <p:bldP grpId="0" spid="35"/>
      <p:bldP grpId="0" spid="36"/>
      <p:bldP grpId="0" spid="37"/>
      <p:bldP grpId="0" spid="38"/>
      <p:bldP grpId="0" spid="39"/>
      <p:bldP grpId="0" spid="41"/>
    </p:bldLst>
  </p:timing>
</p:sld>
</file>

<file path=ppt/slides/slide12.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grpSp>
        <p:nvGrpSpPr>
          <p:cNvPr id="27" name="Group 66"/>
          <p:cNvGrpSpPr/>
          <p:nvPr/>
        </p:nvGrpSpPr>
        <p:grpSpPr>
          <a:xfrm>
            <a:off x="527796" y="1269554"/>
            <a:ext cx="5941115" cy="4995431"/>
            <a:chOff x="720" y="839"/>
            <a:chExt cx="3740" cy="3146"/>
          </a:xfrm>
          <a:solidFill>
            <a:srgbClr val="E8E8E6"/>
          </a:solidFill>
        </p:grpSpPr>
        <p:sp>
          <p:nvSpPr>
            <p:cNvPr id="28" name="Freeform 67"/>
            <p:cNvSpPr/>
            <p:nvPr/>
          </p:nvSpPr>
          <p:spPr bwMode="gray">
            <a:xfrm>
              <a:off x="720" y="1296"/>
              <a:ext cx="1495" cy="1136"/>
            </a:xfrm>
            <a:custGeom>
              <a:gdLst>
                <a:gd fmla="*/ 3 w 2990" name="T0"/>
                <a:gd fmla="*/ 357 h 2273" name="T1"/>
                <a:gd fmla="*/ 23 w 2990" name="T2"/>
                <a:gd fmla="*/ 365 h 2273" name="T3"/>
                <a:gd fmla="*/ 29 w 2990" name="T4"/>
                <a:gd fmla="*/ 390 h 2273" name="T5"/>
                <a:gd fmla="*/ 28 w 2990" name="T6"/>
                <a:gd fmla="*/ 419 h 2273" name="T7"/>
                <a:gd fmla="*/ 18 w 2990" name="T8"/>
                <a:gd fmla="*/ 419 h 2273" name="T9"/>
                <a:gd fmla="*/ 0 w 2990" name="T10"/>
                <a:gd fmla="*/ 429 h 2273" name="T11"/>
                <a:gd fmla="*/ 31 w 2990" name="T12"/>
                <a:gd fmla="*/ 438 h 2273" name="T13"/>
                <a:gd fmla="*/ 47 w 2990" name="T14"/>
                <a:gd fmla="*/ 456 h 2273" name="T15"/>
                <a:gd fmla="*/ 49 w 2990" name="T16"/>
                <a:gd fmla="*/ 490 h 2273" name="T17"/>
                <a:gd fmla="*/ 71 w 2990" name="T18"/>
                <a:gd fmla="*/ 507 h 2273" name="T19"/>
                <a:gd fmla="*/ 109 w 2990" name="T20"/>
                <a:gd fmla="*/ 521 h 2273" name="T21"/>
                <a:gd fmla="*/ 152 w 2990" name="T22"/>
                <a:gd fmla="*/ 516 h 2273" name="T23"/>
                <a:gd fmla="*/ 185 w 2990" name="T24"/>
                <a:gd fmla="*/ 542 h 2273" name="T25"/>
                <a:gd fmla="*/ 259 w 2990" name="T26"/>
                <a:gd fmla="*/ 549 h 2273" name="T27"/>
                <a:gd fmla="*/ 414 w 2990" name="T28"/>
                <a:gd fmla="*/ 546 h 2273" name="T29"/>
                <a:gd fmla="*/ 539 w 2990" name="T30"/>
                <a:gd fmla="*/ 549 h 2273" name="T31"/>
                <a:gd fmla="*/ 585 w 2990" name="T32"/>
                <a:gd fmla="*/ 458 h 2273" name="T33"/>
                <a:gd fmla="*/ 714 w 2990" name="T34"/>
                <a:gd fmla="*/ 339 h 2273" name="T35"/>
                <a:gd fmla="*/ 743 w 2990" name="T36"/>
                <a:gd fmla="*/ 295 h 2273" name="T37"/>
                <a:gd fmla="*/ 727 w 2990" name="T38"/>
                <a:gd fmla="*/ 263 h 2273" name="T39"/>
                <a:gd fmla="*/ 716 w 2990" name="T40"/>
                <a:gd fmla="*/ 233 h 2273" name="T41"/>
                <a:gd fmla="*/ 678 w 2990" name="T42"/>
                <a:gd fmla="*/ 213 h 2273" name="T43"/>
                <a:gd fmla="*/ 631 w 2990" name="T44"/>
                <a:gd fmla="*/ 198 h 2273" name="T45"/>
                <a:gd fmla="*/ 592 w 2990" name="T46"/>
                <a:gd fmla="*/ 185 h 2273" name="T47"/>
                <a:gd fmla="*/ 578 w 2990" name="T48"/>
                <a:gd fmla="*/ 170 h 2273" name="T49"/>
                <a:gd fmla="*/ 594 w 2990" name="T50"/>
                <a:gd fmla="*/ 148 h 2273" name="T51"/>
                <a:gd fmla="*/ 598 w 2990" name="T52"/>
                <a:gd fmla="*/ 114 h 2273" name="T53"/>
                <a:gd fmla="*/ 580 w 2990" name="T54"/>
                <a:gd fmla="*/ 75 h 2273" name="T55"/>
                <a:gd fmla="*/ 562 w 2990" name="T56"/>
                <a:gd fmla="*/ 63 h 2273" name="T57"/>
                <a:gd fmla="*/ 540 w 2990" name="T58"/>
                <a:gd fmla="*/ 55 h 2273" name="T59"/>
                <a:gd fmla="*/ 520 w 2990" name="T60"/>
                <a:gd fmla="*/ 29 h 2273" name="T61"/>
                <a:gd fmla="*/ 517 w 2990" name="T62"/>
                <a:gd fmla="*/ 8 h 2273" name="T63"/>
                <a:gd fmla="*/ 492 w 2990" name="T64"/>
                <a:gd fmla="*/ 0 h 2273" name="T65"/>
                <a:gd fmla="*/ 479 w 2990" name="T66"/>
                <a:gd fmla="*/ 21 h 2273" name="T67"/>
                <a:gd fmla="*/ 449 w 2990" name="T68"/>
                <a:gd fmla="*/ 35 h 2273" name="T69"/>
                <a:gd fmla="*/ 438 w 2990" name="T70"/>
                <a:gd fmla="*/ 79 h 2273" name="T71"/>
                <a:gd fmla="*/ 411 w 2990" name="T72"/>
                <a:gd fmla="*/ 85 h 2273" name="T73"/>
                <a:gd fmla="*/ 384 w 2990" name="T74"/>
                <a:gd fmla="*/ 75 h 2273" name="T75"/>
                <a:gd fmla="*/ 363 w 2990" name="T76"/>
                <a:gd fmla="*/ 71 h 2273" name="T77"/>
                <a:gd fmla="*/ 334 w 2990" name="T78"/>
                <a:gd fmla="*/ 122 h 2273" name="T79"/>
                <a:gd fmla="*/ 344 w 2990" name="T80"/>
                <a:gd fmla="*/ 140 h 2273" name="T81"/>
                <a:gd fmla="*/ 322 w 2990" name="T82"/>
                <a:gd fmla="*/ 144 h 2273" name="T83"/>
                <a:gd fmla="*/ 295 w 2990" name="T84"/>
                <a:gd fmla="*/ 136 h 2273" name="T85"/>
                <a:gd fmla="*/ 257 w 2990" name="T86"/>
                <a:gd fmla="*/ 138 h 2273" name="T87"/>
                <a:gd fmla="*/ 266 w 2990" name="T88"/>
                <a:gd fmla="*/ 148 h 2273" name="T89"/>
                <a:gd fmla="*/ 262 w 2990" name="T90"/>
                <a:gd fmla="*/ 173 h 2273" name="T91"/>
                <a:gd fmla="*/ 263 w 2990" name="T92"/>
                <a:gd fmla="*/ 220 h 2273" name="T93"/>
                <a:gd fmla="*/ 241 w 2990" name="T94"/>
                <a:gd fmla="*/ 242 h 2273" name="T95"/>
                <a:gd fmla="*/ 230 w 2990" name="T96"/>
                <a:gd fmla="*/ 267 h 2273" name="T97"/>
                <a:gd fmla="*/ 177 w 2990" name="T98"/>
                <a:gd fmla="*/ 281 h 2273" name="T99"/>
                <a:gd fmla="*/ 147 w 2990" name="T100"/>
                <a:gd fmla="*/ 286 h 2273" name="T101"/>
                <a:gd fmla="*/ 114 w 2990" name="T102"/>
                <a:gd fmla="*/ 294 h 2273" name="T103"/>
                <a:gd fmla="*/ 80 w 2990" name="T104"/>
                <a:gd fmla="*/ 302 h 2273" name="T105"/>
                <a:gd fmla="*/ 80 w 2990" name="T106"/>
                <a:gd fmla="*/ 289 h 2273" name="T107"/>
                <a:gd fmla="*/ 55 w 2990" name="T108"/>
                <a:gd fmla="*/ 291 h 2273" name="T109"/>
                <a:gd fmla="*/ 29 w 2990" name="T110"/>
                <a:gd fmla="*/ 297 h 2273" name="T111"/>
                <a:gd fmla="*/ 10 w 2990" name="T112"/>
                <a:gd fmla="*/ 318 h 2273" name="T113"/>
                <a:gd fmla="*/ 0 60000 65536" name="T114"/>
                <a:gd fmla="*/ 0 60000 65536" name="T115"/>
                <a:gd fmla="*/ 0 60000 65536" name="T116"/>
                <a:gd fmla="*/ 0 60000 65536" name="T117"/>
                <a:gd fmla="*/ 0 60000 65536" name="T118"/>
                <a:gd fmla="*/ 0 60000 65536" name="T119"/>
                <a:gd fmla="*/ 0 60000 65536" name="T120"/>
                <a:gd fmla="*/ 0 60000 65536" name="T121"/>
                <a:gd fmla="*/ 0 60000 65536" name="T122"/>
                <a:gd fmla="*/ 0 60000 65536" name="T123"/>
                <a:gd fmla="*/ 0 60000 65536" name="T124"/>
                <a:gd fmla="*/ 0 60000 65536" name="T125"/>
                <a:gd fmla="*/ 0 60000 65536" name="T126"/>
                <a:gd fmla="*/ 0 60000 65536" name="T127"/>
                <a:gd fmla="*/ 0 60000 65536" name="T128"/>
                <a:gd fmla="*/ 0 60000 65536" name="T129"/>
                <a:gd fmla="*/ 0 60000 65536" name="T130"/>
                <a:gd fmla="*/ 0 60000 65536" name="T131"/>
                <a:gd fmla="*/ 0 60000 65536" name="T132"/>
                <a:gd fmla="*/ 0 60000 65536" name="T133"/>
                <a:gd fmla="*/ 0 60000 65536" name="T134"/>
                <a:gd fmla="*/ 0 60000 65536" name="T135"/>
                <a:gd fmla="*/ 0 60000 65536" name="T136"/>
                <a:gd fmla="*/ 0 60000 65536" name="T137"/>
                <a:gd fmla="*/ 0 60000 65536" name="T138"/>
                <a:gd fmla="*/ 0 60000 65536" name="T139"/>
                <a:gd fmla="*/ 0 60000 65536" name="T140"/>
                <a:gd fmla="*/ 0 60000 65536" name="T141"/>
                <a:gd fmla="*/ 0 60000 65536" name="T142"/>
                <a:gd fmla="*/ 0 60000 65536" name="T143"/>
                <a:gd fmla="*/ 0 60000 65536" name="T144"/>
                <a:gd fmla="*/ 0 60000 65536" name="T145"/>
                <a:gd fmla="*/ 0 60000 65536" name="T146"/>
                <a:gd fmla="*/ 0 60000 65536" name="T147"/>
                <a:gd fmla="*/ 0 60000 65536" name="T148"/>
                <a:gd fmla="*/ 0 60000 65536" name="T149"/>
                <a:gd fmla="*/ 0 60000 65536" name="T150"/>
                <a:gd fmla="*/ 0 60000 65536" name="T151"/>
                <a:gd fmla="*/ 0 60000 65536" name="T152"/>
                <a:gd fmla="*/ 0 60000 65536" name="T153"/>
                <a:gd fmla="*/ 0 60000 65536" name="T154"/>
                <a:gd fmla="*/ 0 60000 65536" name="T155"/>
                <a:gd fmla="*/ 0 60000 65536" name="T156"/>
                <a:gd fmla="*/ 0 60000 65536" name="T157"/>
                <a:gd fmla="*/ 0 60000 65536" name="T158"/>
                <a:gd fmla="*/ 0 60000 65536" name="T159"/>
                <a:gd fmla="*/ 0 60000 65536" name="T160"/>
                <a:gd fmla="*/ 0 60000 65536" name="T161"/>
                <a:gd fmla="*/ 0 60000 65536" name="T162"/>
                <a:gd fmla="*/ 0 60000 65536" name="T163"/>
                <a:gd fmla="*/ 0 60000 65536" name="T164"/>
                <a:gd fmla="*/ 0 60000 65536" name="T165"/>
                <a:gd fmla="*/ 0 60000 65536" name="T166"/>
                <a:gd fmla="*/ 0 60000 65536" name="T167"/>
                <a:gd fmla="*/ 0 60000 65536" name="T168"/>
                <a:gd fmla="*/ 0 60000 65536" name="T169"/>
                <a:gd fmla="*/ 0 60000 65536" name="T170"/>
                <a:gd fmla="*/ 0 w 2990" name="T171"/>
                <a:gd fmla="*/ 0 h 2273" name="T172"/>
                <a:gd fmla="*/ 2990 w 2990" name="T173"/>
                <a:gd fmla="*/ 2273 h 2273" name="T174"/>
              </a:gdLst>
              <a:cxnLst>
                <a:cxn ang="T114">
                  <a:pos x="T0" y="T1"/>
                </a:cxn>
                <a:cxn ang="T115">
                  <a:pos x="T2" y="T3"/>
                </a:cxn>
                <a:cxn ang="T116">
                  <a:pos x="T4" y="T5"/>
                </a:cxn>
                <a:cxn ang="T117">
                  <a:pos x="T6" y="T7"/>
                </a:cxn>
                <a:cxn ang="T118">
                  <a:pos x="T8" y="T9"/>
                </a:cxn>
                <a:cxn ang="T119">
                  <a:pos x="T10" y="T11"/>
                </a:cxn>
                <a:cxn ang="T120">
                  <a:pos x="T12" y="T13"/>
                </a:cxn>
                <a:cxn ang="T121">
                  <a:pos x="T14" y="T15"/>
                </a:cxn>
                <a:cxn ang="T122">
                  <a:pos x="T16" y="T17"/>
                </a:cxn>
                <a:cxn ang="T123">
                  <a:pos x="T18" y="T19"/>
                </a:cxn>
                <a:cxn ang="T124">
                  <a:pos x="T20" y="T21"/>
                </a:cxn>
                <a:cxn ang="T125">
                  <a:pos x="T22" y="T23"/>
                </a:cxn>
                <a:cxn ang="T126">
                  <a:pos x="T24" y="T25"/>
                </a:cxn>
                <a:cxn ang="T127">
                  <a:pos x="T26" y="T27"/>
                </a:cxn>
                <a:cxn ang="T128">
                  <a:pos x="T28" y="T29"/>
                </a:cxn>
                <a:cxn ang="T129">
                  <a:pos x="T30" y="T31"/>
                </a:cxn>
                <a:cxn ang="T130">
                  <a:pos x="T32" y="T33"/>
                </a:cxn>
                <a:cxn ang="T131">
                  <a:pos x="T34" y="T35"/>
                </a:cxn>
                <a:cxn ang="T132">
                  <a:pos x="T36" y="T37"/>
                </a:cxn>
                <a:cxn ang="T133">
                  <a:pos x="T38" y="T39"/>
                </a:cxn>
                <a:cxn ang="T134">
                  <a:pos x="T40" y="T41"/>
                </a:cxn>
                <a:cxn ang="T135">
                  <a:pos x="T42" y="T43"/>
                </a:cxn>
                <a:cxn ang="T136">
                  <a:pos x="T44" y="T45"/>
                </a:cxn>
                <a:cxn ang="T137">
                  <a:pos x="T46" y="T47"/>
                </a:cxn>
                <a:cxn ang="T138">
                  <a:pos x="T48" y="T49"/>
                </a:cxn>
                <a:cxn ang="T139">
                  <a:pos x="T50" y="T51"/>
                </a:cxn>
                <a:cxn ang="T140">
                  <a:pos x="T52" y="T53"/>
                </a:cxn>
                <a:cxn ang="T141">
                  <a:pos x="T54" y="T55"/>
                </a:cxn>
                <a:cxn ang="T142">
                  <a:pos x="T56" y="T57"/>
                </a:cxn>
                <a:cxn ang="T143">
                  <a:pos x="T58" y="T59"/>
                </a:cxn>
                <a:cxn ang="T144">
                  <a:pos x="T60" y="T61"/>
                </a:cxn>
                <a:cxn ang="T145">
                  <a:pos x="T62" y="T63"/>
                </a:cxn>
                <a:cxn ang="T146">
                  <a:pos x="T64" y="T65"/>
                </a:cxn>
                <a:cxn ang="T147">
                  <a:pos x="T66" y="T67"/>
                </a:cxn>
                <a:cxn ang="T148">
                  <a:pos x="T68" y="T69"/>
                </a:cxn>
                <a:cxn ang="T149">
                  <a:pos x="T70" y="T71"/>
                </a:cxn>
                <a:cxn ang="T150">
                  <a:pos x="T72" y="T73"/>
                </a:cxn>
                <a:cxn ang="T151">
                  <a:pos x="T74" y="T75"/>
                </a:cxn>
                <a:cxn ang="T152">
                  <a:pos x="T76" y="T77"/>
                </a:cxn>
                <a:cxn ang="T153">
                  <a:pos x="T78" y="T79"/>
                </a:cxn>
                <a:cxn ang="T154">
                  <a:pos x="T80" y="T81"/>
                </a:cxn>
                <a:cxn ang="T155">
                  <a:pos x="T82" y="T83"/>
                </a:cxn>
                <a:cxn ang="T156">
                  <a:pos x="T84" y="T85"/>
                </a:cxn>
                <a:cxn ang="T157">
                  <a:pos x="T86" y="T87"/>
                </a:cxn>
                <a:cxn ang="T158">
                  <a:pos x="T88" y="T89"/>
                </a:cxn>
                <a:cxn ang="T159">
                  <a:pos x="T90" y="T91"/>
                </a:cxn>
                <a:cxn ang="T160">
                  <a:pos x="T92" y="T93"/>
                </a:cxn>
                <a:cxn ang="T161">
                  <a:pos x="T94" y="T95"/>
                </a:cxn>
                <a:cxn ang="T162">
                  <a:pos x="T96" y="T97"/>
                </a:cxn>
                <a:cxn ang="T163">
                  <a:pos x="T98" y="T99"/>
                </a:cxn>
                <a:cxn ang="T164">
                  <a:pos x="T100" y="T101"/>
                </a:cxn>
                <a:cxn ang="T165">
                  <a:pos x="T102" y="T103"/>
                </a:cxn>
                <a:cxn ang="T166">
                  <a:pos x="T104" y="T105"/>
                </a:cxn>
                <a:cxn ang="T167">
                  <a:pos x="T106" y="T107"/>
                </a:cxn>
                <a:cxn ang="T168">
                  <a:pos x="T108" y="T109"/>
                </a:cxn>
                <a:cxn ang="T169">
                  <a:pos x="T110" y="T111"/>
                </a:cxn>
                <a:cxn ang="T170">
                  <a:pos x="T112" y="T113"/>
                </a:cxn>
              </a:cxnLst>
              <a:rect b="T174" l="T171" r="T173" t="T172"/>
              <a:pathLst>
                <a:path h="2273" w="2990">
                  <a:moveTo>
                    <a:pt x="29" y="1289"/>
                  </a:moveTo>
                  <a:lnTo>
                    <a:pt x="4" y="1329"/>
                  </a:lnTo>
                  <a:lnTo>
                    <a:pt x="12" y="1378"/>
                  </a:lnTo>
                  <a:lnTo>
                    <a:pt x="12" y="1382"/>
                  </a:lnTo>
                  <a:lnTo>
                    <a:pt x="10" y="1395"/>
                  </a:lnTo>
                  <a:lnTo>
                    <a:pt x="10" y="1411"/>
                  </a:lnTo>
                  <a:lnTo>
                    <a:pt x="10" y="1429"/>
                  </a:lnTo>
                  <a:lnTo>
                    <a:pt x="14" y="1443"/>
                  </a:lnTo>
                  <a:lnTo>
                    <a:pt x="20" y="1451"/>
                  </a:lnTo>
                  <a:lnTo>
                    <a:pt x="31" y="1453"/>
                  </a:lnTo>
                  <a:lnTo>
                    <a:pt x="43" y="1451"/>
                  </a:lnTo>
                  <a:lnTo>
                    <a:pt x="55" y="1449"/>
                  </a:lnTo>
                  <a:lnTo>
                    <a:pt x="73" y="1451"/>
                  </a:lnTo>
                  <a:lnTo>
                    <a:pt x="94" y="1462"/>
                  </a:lnTo>
                  <a:lnTo>
                    <a:pt x="116" y="1480"/>
                  </a:lnTo>
                  <a:lnTo>
                    <a:pt x="132" y="1502"/>
                  </a:lnTo>
                  <a:lnTo>
                    <a:pt x="136" y="1514"/>
                  </a:lnTo>
                  <a:lnTo>
                    <a:pt x="132" y="1525"/>
                  </a:lnTo>
                  <a:lnTo>
                    <a:pt x="126" y="1537"/>
                  </a:lnTo>
                  <a:lnTo>
                    <a:pt x="120" y="1549"/>
                  </a:lnTo>
                  <a:lnTo>
                    <a:pt x="116" y="1561"/>
                  </a:lnTo>
                  <a:lnTo>
                    <a:pt x="116" y="1577"/>
                  </a:lnTo>
                  <a:lnTo>
                    <a:pt x="114" y="1596"/>
                  </a:lnTo>
                  <a:lnTo>
                    <a:pt x="110" y="1618"/>
                  </a:lnTo>
                  <a:lnTo>
                    <a:pt x="108" y="1640"/>
                  </a:lnTo>
                  <a:lnTo>
                    <a:pt x="108" y="1657"/>
                  </a:lnTo>
                  <a:lnTo>
                    <a:pt x="112" y="1669"/>
                  </a:lnTo>
                  <a:lnTo>
                    <a:pt x="114" y="1679"/>
                  </a:lnTo>
                  <a:lnTo>
                    <a:pt x="114" y="1691"/>
                  </a:lnTo>
                  <a:lnTo>
                    <a:pt x="106" y="1699"/>
                  </a:lnTo>
                  <a:lnTo>
                    <a:pt x="96" y="1703"/>
                  </a:lnTo>
                  <a:lnTo>
                    <a:pt x="89" y="1701"/>
                  </a:lnTo>
                  <a:lnTo>
                    <a:pt x="83" y="1695"/>
                  </a:lnTo>
                  <a:lnTo>
                    <a:pt x="77" y="1687"/>
                  </a:lnTo>
                  <a:lnTo>
                    <a:pt x="69" y="1679"/>
                  </a:lnTo>
                  <a:lnTo>
                    <a:pt x="63" y="1673"/>
                  </a:lnTo>
                  <a:lnTo>
                    <a:pt x="53" y="1675"/>
                  </a:lnTo>
                  <a:lnTo>
                    <a:pt x="41" y="1685"/>
                  </a:lnTo>
                  <a:lnTo>
                    <a:pt x="26" y="1699"/>
                  </a:lnTo>
                  <a:lnTo>
                    <a:pt x="12" y="1708"/>
                  </a:lnTo>
                  <a:lnTo>
                    <a:pt x="4" y="1712"/>
                  </a:lnTo>
                  <a:lnTo>
                    <a:pt x="0" y="1716"/>
                  </a:lnTo>
                  <a:lnTo>
                    <a:pt x="6" y="1720"/>
                  </a:lnTo>
                  <a:lnTo>
                    <a:pt x="20" y="1724"/>
                  </a:lnTo>
                  <a:lnTo>
                    <a:pt x="41" y="1728"/>
                  </a:lnTo>
                  <a:lnTo>
                    <a:pt x="65" y="1734"/>
                  </a:lnTo>
                  <a:lnTo>
                    <a:pt x="89" y="1740"/>
                  </a:lnTo>
                  <a:lnTo>
                    <a:pt x="110" y="1746"/>
                  </a:lnTo>
                  <a:lnTo>
                    <a:pt x="126" y="1754"/>
                  </a:lnTo>
                  <a:lnTo>
                    <a:pt x="136" y="1764"/>
                  </a:lnTo>
                  <a:lnTo>
                    <a:pt x="140" y="1771"/>
                  </a:lnTo>
                  <a:lnTo>
                    <a:pt x="150" y="1779"/>
                  </a:lnTo>
                  <a:lnTo>
                    <a:pt x="159" y="1785"/>
                  </a:lnTo>
                  <a:lnTo>
                    <a:pt x="169" y="1795"/>
                  </a:lnTo>
                  <a:lnTo>
                    <a:pt x="177" y="1807"/>
                  </a:lnTo>
                  <a:lnTo>
                    <a:pt x="185" y="1825"/>
                  </a:lnTo>
                  <a:lnTo>
                    <a:pt x="187" y="1848"/>
                  </a:lnTo>
                  <a:lnTo>
                    <a:pt x="185" y="1870"/>
                  </a:lnTo>
                  <a:lnTo>
                    <a:pt x="179" y="1888"/>
                  </a:lnTo>
                  <a:lnTo>
                    <a:pt x="175" y="1905"/>
                  </a:lnTo>
                  <a:lnTo>
                    <a:pt x="177" y="1921"/>
                  </a:lnTo>
                  <a:lnTo>
                    <a:pt x="185" y="1941"/>
                  </a:lnTo>
                  <a:lnTo>
                    <a:pt x="195" y="1960"/>
                  </a:lnTo>
                  <a:lnTo>
                    <a:pt x="207" y="1978"/>
                  </a:lnTo>
                  <a:lnTo>
                    <a:pt x="218" y="1986"/>
                  </a:lnTo>
                  <a:lnTo>
                    <a:pt x="232" y="1990"/>
                  </a:lnTo>
                  <a:lnTo>
                    <a:pt x="246" y="1994"/>
                  </a:lnTo>
                  <a:lnTo>
                    <a:pt x="260" y="2002"/>
                  </a:lnTo>
                  <a:lnTo>
                    <a:pt x="270" y="2014"/>
                  </a:lnTo>
                  <a:lnTo>
                    <a:pt x="281" y="2029"/>
                  </a:lnTo>
                  <a:lnTo>
                    <a:pt x="299" y="2045"/>
                  </a:lnTo>
                  <a:lnTo>
                    <a:pt x="327" y="2057"/>
                  </a:lnTo>
                  <a:lnTo>
                    <a:pt x="352" y="2067"/>
                  </a:lnTo>
                  <a:lnTo>
                    <a:pt x="378" y="2076"/>
                  </a:lnTo>
                  <a:lnTo>
                    <a:pt x="402" y="2082"/>
                  </a:lnTo>
                  <a:lnTo>
                    <a:pt x="421" y="2086"/>
                  </a:lnTo>
                  <a:lnTo>
                    <a:pt x="435" y="2084"/>
                  </a:lnTo>
                  <a:lnTo>
                    <a:pt x="457" y="2078"/>
                  </a:lnTo>
                  <a:lnTo>
                    <a:pt x="484" y="2073"/>
                  </a:lnTo>
                  <a:lnTo>
                    <a:pt x="514" y="2065"/>
                  </a:lnTo>
                  <a:lnTo>
                    <a:pt x="543" y="2059"/>
                  </a:lnTo>
                  <a:lnTo>
                    <a:pt x="569" y="2057"/>
                  </a:lnTo>
                  <a:lnTo>
                    <a:pt x="589" y="2057"/>
                  </a:lnTo>
                  <a:lnTo>
                    <a:pt x="608" y="2065"/>
                  </a:lnTo>
                  <a:lnTo>
                    <a:pt x="626" y="2078"/>
                  </a:lnTo>
                  <a:lnTo>
                    <a:pt x="642" y="2096"/>
                  </a:lnTo>
                  <a:lnTo>
                    <a:pt x="661" y="2116"/>
                  </a:lnTo>
                  <a:lnTo>
                    <a:pt x="687" y="2134"/>
                  </a:lnTo>
                  <a:lnTo>
                    <a:pt x="711" y="2149"/>
                  </a:lnTo>
                  <a:lnTo>
                    <a:pt x="726" y="2161"/>
                  </a:lnTo>
                  <a:lnTo>
                    <a:pt x="738" y="2171"/>
                  </a:lnTo>
                  <a:lnTo>
                    <a:pt x="742" y="2177"/>
                  </a:lnTo>
                  <a:lnTo>
                    <a:pt x="744" y="2179"/>
                  </a:lnTo>
                  <a:lnTo>
                    <a:pt x="856" y="2218"/>
                  </a:lnTo>
                  <a:lnTo>
                    <a:pt x="892" y="2242"/>
                  </a:lnTo>
                  <a:lnTo>
                    <a:pt x="949" y="2236"/>
                  </a:lnTo>
                  <a:lnTo>
                    <a:pt x="986" y="2191"/>
                  </a:lnTo>
                  <a:lnTo>
                    <a:pt x="1035" y="2199"/>
                  </a:lnTo>
                  <a:lnTo>
                    <a:pt x="1152" y="2222"/>
                  </a:lnTo>
                  <a:lnTo>
                    <a:pt x="1201" y="2261"/>
                  </a:lnTo>
                  <a:lnTo>
                    <a:pt x="1256" y="2273"/>
                  </a:lnTo>
                  <a:lnTo>
                    <a:pt x="1392" y="2236"/>
                  </a:lnTo>
                  <a:lnTo>
                    <a:pt x="1431" y="2260"/>
                  </a:lnTo>
                  <a:lnTo>
                    <a:pt x="1539" y="2189"/>
                  </a:lnTo>
                  <a:lnTo>
                    <a:pt x="1657" y="2187"/>
                  </a:lnTo>
                  <a:lnTo>
                    <a:pt x="1726" y="2155"/>
                  </a:lnTo>
                  <a:lnTo>
                    <a:pt x="1821" y="2167"/>
                  </a:lnTo>
                  <a:lnTo>
                    <a:pt x="1935" y="2242"/>
                  </a:lnTo>
                  <a:lnTo>
                    <a:pt x="2026" y="2230"/>
                  </a:lnTo>
                  <a:lnTo>
                    <a:pt x="2088" y="2265"/>
                  </a:lnTo>
                  <a:lnTo>
                    <a:pt x="2193" y="2230"/>
                  </a:lnTo>
                  <a:lnTo>
                    <a:pt x="2155" y="2197"/>
                  </a:lnTo>
                  <a:lnTo>
                    <a:pt x="2161" y="2147"/>
                  </a:lnTo>
                  <a:lnTo>
                    <a:pt x="2214" y="2128"/>
                  </a:lnTo>
                  <a:lnTo>
                    <a:pt x="2242" y="2063"/>
                  </a:lnTo>
                  <a:lnTo>
                    <a:pt x="2124" y="1970"/>
                  </a:lnTo>
                  <a:lnTo>
                    <a:pt x="2128" y="1890"/>
                  </a:lnTo>
                  <a:lnTo>
                    <a:pt x="2199" y="1850"/>
                  </a:lnTo>
                  <a:lnTo>
                    <a:pt x="2337" y="1834"/>
                  </a:lnTo>
                  <a:lnTo>
                    <a:pt x="2484" y="1797"/>
                  </a:lnTo>
                  <a:lnTo>
                    <a:pt x="2545" y="1764"/>
                  </a:lnTo>
                  <a:lnTo>
                    <a:pt x="2624" y="1777"/>
                  </a:lnTo>
                  <a:lnTo>
                    <a:pt x="2592" y="1514"/>
                  </a:lnTo>
                  <a:lnTo>
                    <a:pt x="2673" y="1466"/>
                  </a:lnTo>
                  <a:lnTo>
                    <a:pt x="2752" y="1388"/>
                  </a:lnTo>
                  <a:lnTo>
                    <a:pt x="2856" y="1356"/>
                  </a:lnTo>
                  <a:lnTo>
                    <a:pt x="2939" y="1329"/>
                  </a:lnTo>
                  <a:lnTo>
                    <a:pt x="2966" y="1299"/>
                  </a:lnTo>
                  <a:lnTo>
                    <a:pt x="2957" y="1258"/>
                  </a:lnTo>
                  <a:lnTo>
                    <a:pt x="2990" y="1207"/>
                  </a:lnTo>
                  <a:lnTo>
                    <a:pt x="2988" y="1205"/>
                  </a:lnTo>
                  <a:lnTo>
                    <a:pt x="2982" y="1195"/>
                  </a:lnTo>
                  <a:lnTo>
                    <a:pt x="2972" y="1183"/>
                  </a:lnTo>
                  <a:lnTo>
                    <a:pt x="2961" y="1167"/>
                  </a:lnTo>
                  <a:lnTo>
                    <a:pt x="2949" y="1149"/>
                  </a:lnTo>
                  <a:lnTo>
                    <a:pt x="2937" y="1134"/>
                  </a:lnTo>
                  <a:lnTo>
                    <a:pt x="2929" y="1116"/>
                  </a:lnTo>
                  <a:lnTo>
                    <a:pt x="2923" y="1102"/>
                  </a:lnTo>
                  <a:lnTo>
                    <a:pt x="2915" y="1079"/>
                  </a:lnTo>
                  <a:lnTo>
                    <a:pt x="2905" y="1053"/>
                  </a:lnTo>
                  <a:lnTo>
                    <a:pt x="2898" y="1025"/>
                  </a:lnTo>
                  <a:lnTo>
                    <a:pt x="2888" y="1000"/>
                  </a:lnTo>
                  <a:lnTo>
                    <a:pt x="2880" y="982"/>
                  </a:lnTo>
                  <a:lnTo>
                    <a:pt x="2872" y="957"/>
                  </a:lnTo>
                  <a:lnTo>
                    <a:pt x="2870" y="941"/>
                  </a:lnTo>
                  <a:lnTo>
                    <a:pt x="2870" y="935"/>
                  </a:lnTo>
                  <a:lnTo>
                    <a:pt x="2864" y="933"/>
                  </a:lnTo>
                  <a:lnTo>
                    <a:pt x="2850" y="933"/>
                  </a:lnTo>
                  <a:lnTo>
                    <a:pt x="2829" y="929"/>
                  </a:lnTo>
                  <a:lnTo>
                    <a:pt x="2805" y="923"/>
                  </a:lnTo>
                  <a:lnTo>
                    <a:pt x="2781" y="913"/>
                  </a:lnTo>
                  <a:lnTo>
                    <a:pt x="2760" y="898"/>
                  </a:lnTo>
                  <a:lnTo>
                    <a:pt x="2734" y="874"/>
                  </a:lnTo>
                  <a:lnTo>
                    <a:pt x="2709" y="854"/>
                  </a:lnTo>
                  <a:lnTo>
                    <a:pt x="2687" y="837"/>
                  </a:lnTo>
                  <a:lnTo>
                    <a:pt x="2665" y="819"/>
                  </a:lnTo>
                  <a:lnTo>
                    <a:pt x="2648" y="809"/>
                  </a:lnTo>
                  <a:lnTo>
                    <a:pt x="2622" y="803"/>
                  </a:lnTo>
                  <a:lnTo>
                    <a:pt x="2590" y="801"/>
                  </a:lnTo>
                  <a:lnTo>
                    <a:pt x="2557" y="797"/>
                  </a:lnTo>
                  <a:lnTo>
                    <a:pt x="2524" y="795"/>
                  </a:lnTo>
                  <a:lnTo>
                    <a:pt x="2494" y="789"/>
                  </a:lnTo>
                  <a:lnTo>
                    <a:pt x="2468" y="781"/>
                  </a:lnTo>
                  <a:lnTo>
                    <a:pt x="2443" y="770"/>
                  </a:lnTo>
                  <a:lnTo>
                    <a:pt x="2417" y="760"/>
                  </a:lnTo>
                  <a:lnTo>
                    <a:pt x="2396" y="752"/>
                  </a:lnTo>
                  <a:lnTo>
                    <a:pt x="2378" y="746"/>
                  </a:lnTo>
                  <a:lnTo>
                    <a:pt x="2366" y="742"/>
                  </a:lnTo>
                  <a:lnTo>
                    <a:pt x="2360" y="740"/>
                  </a:lnTo>
                  <a:lnTo>
                    <a:pt x="2356" y="738"/>
                  </a:lnTo>
                  <a:lnTo>
                    <a:pt x="2348" y="730"/>
                  </a:lnTo>
                  <a:lnTo>
                    <a:pt x="2337" y="720"/>
                  </a:lnTo>
                  <a:lnTo>
                    <a:pt x="2325" y="709"/>
                  </a:lnTo>
                  <a:lnTo>
                    <a:pt x="2315" y="695"/>
                  </a:lnTo>
                  <a:lnTo>
                    <a:pt x="2309" y="683"/>
                  </a:lnTo>
                  <a:lnTo>
                    <a:pt x="2311" y="669"/>
                  </a:lnTo>
                  <a:lnTo>
                    <a:pt x="2321" y="655"/>
                  </a:lnTo>
                  <a:lnTo>
                    <a:pt x="2333" y="646"/>
                  </a:lnTo>
                  <a:lnTo>
                    <a:pt x="2348" y="634"/>
                  </a:lnTo>
                  <a:lnTo>
                    <a:pt x="2360" y="622"/>
                  </a:lnTo>
                  <a:lnTo>
                    <a:pt x="2372" y="610"/>
                  </a:lnTo>
                  <a:lnTo>
                    <a:pt x="2376" y="592"/>
                  </a:lnTo>
                  <a:lnTo>
                    <a:pt x="2378" y="569"/>
                  </a:lnTo>
                  <a:lnTo>
                    <a:pt x="2378" y="547"/>
                  </a:lnTo>
                  <a:lnTo>
                    <a:pt x="2380" y="528"/>
                  </a:lnTo>
                  <a:lnTo>
                    <a:pt x="2390" y="506"/>
                  </a:lnTo>
                  <a:lnTo>
                    <a:pt x="2396" y="490"/>
                  </a:lnTo>
                  <a:lnTo>
                    <a:pt x="2396" y="474"/>
                  </a:lnTo>
                  <a:lnTo>
                    <a:pt x="2390" y="459"/>
                  </a:lnTo>
                  <a:lnTo>
                    <a:pt x="2382" y="445"/>
                  </a:lnTo>
                  <a:lnTo>
                    <a:pt x="2374" y="433"/>
                  </a:lnTo>
                  <a:lnTo>
                    <a:pt x="2358" y="407"/>
                  </a:lnTo>
                  <a:lnTo>
                    <a:pt x="2342" y="378"/>
                  </a:lnTo>
                  <a:lnTo>
                    <a:pt x="2335" y="344"/>
                  </a:lnTo>
                  <a:lnTo>
                    <a:pt x="2329" y="321"/>
                  </a:lnTo>
                  <a:lnTo>
                    <a:pt x="2319" y="303"/>
                  </a:lnTo>
                  <a:lnTo>
                    <a:pt x="2307" y="287"/>
                  </a:lnTo>
                  <a:lnTo>
                    <a:pt x="2295" y="276"/>
                  </a:lnTo>
                  <a:lnTo>
                    <a:pt x="2285" y="270"/>
                  </a:lnTo>
                  <a:lnTo>
                    <a:pt x="2276" y="266"/>
                  </a:lnTo>
                  <a:lnTo>
                    <a:pt x="2264" y="266"/>
                  </a:lnTo>
                  <a:lnTo>
                    <a:pt x="2256" y="262"/>
                  </a:lnTo>
                  <a:lnTo>
                    <a:pt x="2248" y="254"/>
                  </a:lnTo>
                  <a:lnTo>
                    <a:pt x="2238" y="248"/>
                  </a:lnTo>
                  <a:lnTo>
                    <a:pt x="2224" y="246"/>
                  </a:lnTo>
                  <a:lnTo>
                    <a:pt x="2209" y="248"/>
                  </a:lnTo>
                  <a:lnTo>
                    <a:pt x="2191" y="248"/>
                  </a:lnTo>
                  <a:lnTo>
                    <a:pt x="2177" y="246"/>
                  </a:lnTo>
                  <a:lnTo>
                    <a:pt x="2169" y="238"/>
                  </a:lnTo>
                  <a:lnTo>
                    <a:pt x="2159" y="221"/>
                  </a:lnTo>
                  <a:lnTo>
                    <a:pt x="2150" y="197"/>
                  </a:lnTo>
                  <a:lnTo>
                    <a:pt x="2136" y="173"/>
                  </a:lnTo>
                  <a:lnTo>
                    <a:pt x="2120" y="156"/>
                  </a:lnTo>
                  <a:lnTo>
                    <a:pt x="2106" y="144"/>
                  </a:lnTo>
                  <a:lnTo>
                    <a:pt x="2092" y="136"/>
                  </a:lnTo>
                  <a:lnTo>
                    <a:pt x="2083" y="128"/>
                  </a:lnTo>
                  <a:lnTo>
                    <a:pt x="2077" y="118"/>
                  </a:lnTo>
                  <a:lnTo>
                    <a:pt x="2075" y="104"/>
                  </a:lnTo>
                  <a:lnTo>
                    <a:pt x="2071" y="87"/>
                  </a:lnTo>
                  <a:lnTo>
                    <a:pt x="2061" y="73"/>
                  </a:lnTo>
                  <a:lnTo>
                    <a:pt x="2053" y="63"/>
                  </a:lnTo>
                  <a:lnTo>
                    <a:pt x="2051" y="53"/>
                  </a:lnTo>
                  <a:lnTo>
                    <a:pt x="2057" y="41"/>
                  </a:lnTo>
                  <a:lnTo>
                    <a:pt x="2065" y="32"/>
                  </a:lnTo>
                  <a:lnTo>
                    <a:pt x="2071" y="20"/>
                  </a:lnTo>
                  <a:lnTo>
                    <a:pt x="2073" y="14"/>
                  </a:lnTo>
                  <a:lnTo>
                    <a:pt x="2063" y="8"/>
                  </a:lnTo>
                  <a:lnTo>
                    <a:pt x="2045" y="4"/>
                  </a:lnTo>
                  <a:lnTo>
                    <a:pt x="2020" y="2"/>
                  </a:lnTo>
                  <a:lnTo>
                    <a:pt x="1994" y="0"/>
                  </a:lnTo>
                  <a:lnTo>
                    <a:pt x="1970" y="0"/>
                  </a:lnTo>
                  <a:lnTo>
                    <a:pt x="1955" y="6"/>
                  </a:lnTo>
                  <a:lnTo>
                    <a:pt x="1945" y="14"/>
                  </a:lnTo>
                  <a:lnTo>
                    <a:pt x="1941" y="30"/>
                  </a:lnTo>
                  <a:lnTo>
                    <a:pt x="1937" y="45"/>
                  </a:lnTo>
                  <a:lnTo>
                    <a:pt x="1933" y="61"/>
                  </a:lnTo>
                  <a:lnTo>
                    <a:pt x="1927" y="75"/>
                  </a:lnTo>
                  <a:lnTo>
                    <a:pt x="1915" y="85"/>
                  </a:lnTo>
                  <a:lnTo>
                    <a:pt x="1898" y="87"/>
                  </a:lnTo>
                  <a:lnTo>
                    <a:pt x="1878" y="91"/>
                  </a:lnTo>
                  <a:lnTo>
                    <a:pt x="1858" y="93"/>
                  </a:lnTo>
                  <a:lnTo>
                    <a:pt x="1840" y="95"/>
                  </a:lnTo>
                  <a:lnTo>
                    <a:pt x="1823" y="102"/>
                  </a:lnTo>
                  <a:lnTo>
                    <a:pt x="1809" y="116"/>
                  </a:lnTo>
                  <a:lnTo>
                    <a:pt x="1797" y="140"/>
                  </a:lnTo>
                  <a:lnTo>
                    <a:pt x="1785" y="169"/>
                  </a:lnTo>
                  <a:lnTo>
                    <a:pt x="1777" y="203"/>
                  </a:lnTo>
                  <a:lnTo>
                    <a:pt x="1774" y="236"/>
                  </a:lnTo>
                  <a:lnTo>
                    <a:pt x="1770" y="262"/>
                  </a:lnTo>
                  <a:lnTo>
                    <a:pt x="1768" y="283"/>
                  </a:lnTo>
                  <a:lnTo>
                    <a:pt x="1762" y="303"/>
                  </a:lnTo>
                  <a:lnTo>
                    <a:pt x="1754" y="319"/>
                  </a:lnTo>
                  <a:lnTo>
                    <a:pt x="1740" y="329"/>
                  </a:lnTo>
                  <a:lnTo>
                    <a:pt x="1722" y="337"/>
                  </a:lnTo>
                  <a:lnTo>
                    <a:pt x="1703" y="341"/>
                  </a:lnTo>
                  <a:lnTo>
                    <a:pt x="1685" y="346"/>
                  </a:lnTo>
                  <a:lnTo>
                    <a:pt x="1669" y="350"/>
                  </a:lnTo>
                  <a:lnTo>
                    <a:pt x="1655" y="348"/>
                  </a:lnTo>
                  <a:lnTo>
                    <a:pt x="1644" y="341"/>
                  </a:lnTo>
                  <a:lnTo>
                    <a:pt x="1634" y="333"/>
                  </a:lnTo>
                  <a:lnTo>
                    <a:pt x="1618" y="331"/>
                  </a:lnTo>
                  <a:lnTo>
                    <a:pt x="1600" y="331"/>
                  </a:lnTo>
                  <a:lnTo>
                    <a:pt x="1581" y="329"/>
                  </a:lnTo>
                  <a:lnTo>
                    <a:pt x="1563" y="325"/>
                  </a:lnTo>
                  <a:lnTo>
                    <a:pt x="1549" y="315"/>
                  </a:lnTo>
                  <a:lnTo>
                    <a:pt x="1537" y="303"/>
                  </a:lnTo>
                  <a:lnTo>
                    <a:pt x="1524" y="289"/>
                  </a:lnTo>
                  <a:lnTo>
                    <a:pt x="1508" y="276"/>
                  </a:lnTo>
                  <a:lnTo>
                    <a:pt x="1494" y="266"/>
                  </a:lnTo>
                  <a:lnTo>
                    <a:pt x="1480" y="260"/>
                  </a:lnTo>
                  <a:lnTo>
                    <a:pt x="1468" y="260"/>
                  </a:lnTo>
                  <a:lnTo>
                    <a:pt x="1461" y="268"/>
                  </a:lnTo>
                  <a:lnTo>
                    <a:pt x="1449" y="287"/>
                  </a:lnTo>
                  <a:lnTo>
                    <a:pt x="1435" y="311"/>
                  </a:lnTo>
                  <a:lnTo>
                    <a:pt x="1417" y="341"/>
                  </a:lnTo>
                  <a:lnTo>
                    <a:pt x="1400" y="372"/>
                  </a:lnTo>
                  <a:lnTo>
                    <a:pt x="1382" y="407"/>
                  </a:lnTo>
                  <a:lnTo>
                    <a:pt x="1366" y="439"/>
                  </a:lnTo>
                  <a:lnTo>
                    <a:pt x="1348" y="467"/>
                  </a:lnTo>
                  <a:lnTo>
                    <a:pt x="1335" y="488"/>
                  </a:lnTo>
                  <a:lnTo>
                    <a:pt x="1327" y="506"/>
                  </a:lnTo>
                  <a:lnTo>
                    <a:pt x="1327" y="522"/>
                  </a:lnTo>
                  <a:lnTo>
                    <a:pt x="1335" y="533"/>
                  </a:lnTo>
                  <a:lnTo>
                    <a:pt x="1344" y="541"/>
                  </a:lnTo>
                  <a:lnTo>
                    <a:pt x="1358" y="549"/>
                  </a:lnTo>
                  <a:lnTo>
                    <a:pt x="1370" y="555"/>
                  </a:lnTo>
                  <a:lnTo>
                    <a:pt x="1376" y="563"/>
                  </a:lnTo>
                  <a:lnTo>
                    <a:pt x="1374" y="569"/>
                  </a:lnTo>
                  <a:lnTo>
                    <a:pt x="1362" y="575"/>
                  </a:lnTo>
                  <a:lnTo>
                    <a:pt x="1348" y="577"/>
                  </a:lnTo>
                  <a:lnTo>
                    <a:pt x="1331" y="577"/>
                  </a:lnTo>
                  <a:lnTo>
                    <a:pt x="1313" y="577"/>
                  </a:lnTo>
                  <a:lnTo>
                    <a:pt x="1297" y="577"/>
                  </a:lnTo>
                  <a:lnTo>
                    <a:pt x="1285" y="577"/>
                  </a:lnTo>
                  <a:lnTo>
                    <a:pt x="1274" y="571"/>
                  </a:lnTo>
                  <a:lnTo>
                    <a:pt x="1264" y="561"/>
                  </a:lnTo>
                  <a:lnTo>
                    <a:pt x="1252" y="551"/>
                  </a:lnTo>
                  <a:lnTo>
                    <a:pt x="1238" y="543"/>
                  </a:lnTo>
                  <a:lnTo>
                    <a:pt x="1222" y="541"/>
                  </a:lnTo>
                  <a:lnTo>
                    <a:pt x="1201" y="543"/>
                  </a:lnTo>
                  <a:lnTo>
                    <a:pt x="1177" y="547"/>
                  </a:lnTo>
                  <a:lnTo>
                    <a:pt x="1153" y="551"/>
                  </a:lnTo>
                  <a:lnTo>
                    <a:pt x="1126" y="553"/>
                  </a:lnTo>
                  <a:lnTo>
                    <a:pt x="1100" y="553"/>
                  </a:lnTo>
                  <a:lnTo>
                    <a:pt x="1079" y="551"/>
                  </a:lnTo>
                  <a:lnTo>
                    <a:pt x="1059" y="551"/>
                  </a:lnTo>
                  <a:lnTo>
                    <a:pt x="1039" y="553"/>
                  </a:lnTo>
                  <a:lnTo>
                    <a:pt x="1026" y="555"/>
                  </a:lnTo>
                  <a:lnTo>
                    <a:pt x="1014" y="561"/>
                  </a:lnTo>
                  <a:lnTo>
                    <a:pt x="1010" y="567"/>
                  </a:lnTo>
                  <a:lnTo>
                    <a:pt x="1014" y="577"/>
                  </a:lnTo>
                  <a:lnTo>
                    <a:pt x="1024" y="585"/>
                  </a:lnTo>
                  <a:lnTo>
                    <a:pt x="1035" y="589"/>
                  </a:lnTo>
                  <a:lnTo>
                    <a:pt x="1049" y="592"/>
                  </a:lnTo>
                  <a:lnTo>
                    <a:pt x="1061" y="594"/>
                  </a:lnTo>
                  <a:lnTo>
                    <a:pt x="1073" y="598"/>
                  </a:lnTo>
                  <a:lnTo>
                    <a:pt x="1081" y="604"/>
                  </a:lnTo>
                  <a:lnTo>
                    <a:pt x="1085" y="616"/>
                  </a:lnTo>
                  <a:lnTo>
                    <a:pt x="1081" y="632"/>
                  </a:lnTo>
                  <a:lnTo>
                    <a:pt x="1069" y="655"/>
                  </a:lnTo>
                  <a:lnTo>
                    <a:pt x="1057" y="677"/>
                  </a:lnTo>
                  <a:lnTo>
                    <a:pt x="1047" y="695"/>
                  </a:lnTo>
                  <a:lnTo>
                    <a:pt x="1041" y="715"/>
                  </a:lnTo>
                  <a:lnTo>
                    <a:pt x="1039" y="736"/>
                  </a:lnTo>
                  <a:lnTo>
                    <a:pt x="1045" y="762"/>
                  </a:lnTo>
                  <a:lnTo>
                    <a:pt x="1057" y="799"/>
                  </a:lnTo>
                  <a:lnTo>
                    <a:pt x="1061" y="833"/>
                  </a:lnTo>
                  <a:lnTo>
                    <a:pt x="1059" y="860"/>
                  </a:lnTo>
                  <a:lnTo>
                    <a:pt x="1051" y="882"/>
                  </a:lnTo>
                  <a:lnTo>
                    <a:pt x="1039" y="894"/>
                  </a:lnTo>
                  <a:lnTo>
                    <a:pt x="1024" y="905"/>
                  </a:lnTo>
                  <a:lnTo>
                    <a:pt x="1004" y="915"/>
                  </a:lnTo>
                  <a:lnTo>
                    <a:pt x="986" y="927"/>
                  </a:lnTo>
                  <a:lnTo>
                    <a:pt x="972" y="939"/>
                  </a:lnTo>
                  <a:lnTo>
                    <a:pt x="966" y="953"/>
                  </a:lnTo>
                  <a:lnTo>
                    <a:pt x="966" y="968"/>
                  </a:lnTo>
                  <a:lnTo>
                    <a:pt x="966" y="988"/>
                  </a:lnTo>
                  <a:lnTo>
                    <a:pt x="966" y="1010"/>
                  </a:lnTo>
                  <a:lnTo>
                    <a:pt x="965" y="1031"/>
                  </a:lnTo>
                  <a:lnTo>
                    <a:pt x="961" y="1049"/>
                  </a:lnTo>
                  <a:lnTo>
                    <a:pt x="953" y="1063"/>
                  </a:lnTo>
                  <a:lnTo>
                    <a:pt x="941" y="1069"/>
                  </a:lnTo>
                  <a:lnTo>
                    <a:pt x="921" y="1071"/>
                  </a:lnTo>
                  <a:lnTo>
                    <a:pt x="892" y="1075"/>
                  </a:lnTo>
                  <a:lnTo>
                    <a:pt x="858" y="1079"/>
                  </a:lnTo>
                  <a:lnTo>
                    <a:pt x="821" y="1085"/>
                  </a:lnTo>
                  <a:lnTo>
                    <a:pt x="783" y="1092"/>
                  </a:lnTo>
                  <a:lnTo>
                    <a:pt x="752" y="1100"/>
                  </a:lnTo>
                  <a:lnTo>
                    <a:pt x="728" y="1110"/>
                  </a:lnTo>
                  <a:lnTo>
                    <a:pt x="705" y="1124"/>
                  </a:lnTo>
                  <a:lnTo>
                    <a:pt x="685" y="1138"/>
                  </a:lnTo>
                  <a:lnTo>
                    <a:pt x="671" y="1151"/>
                  </a:lnTo>
                  <a:lnTo>
                    <a:pt x="655" y="1159"/>
                  </a:lnTo>
                  <a:lnTo>
                    <a:pt x="642" y="1163"/>
                  </a:lnTo>
                  <a:lnTo>
                    <a:pt x="628" y="1159"/>
                  </a:lnTo>
                  <a:lnTo>
                    <a:pt x="606" y="1153"/>
                  </a:lnTo>
                  <a:lnTo>
                    <a:pt x="585" y="1146"/>
                  </a:lnTo>
                  <a:lnTo>
                    <a:pt x="559" y="1138"/>
                  </a:lnTo>
                  <a:lnTo>
                    <a:pt x="535" y="1132"/>
                  </a:lnTo>
                  <a:lnTo>
                    <a:pt x="516" y="1130"/>
                  </a:lnTo>
                  <a:lnTo>
                    <a:pt x="500" y="1132"/>
                  </a:lnTo>
                  <a:lnTo>
                    <a:pt x="486" y="1142"/>
                  </a:lnTo>
                  <a:lnTo>
                    <a:pt x="470" y="1157"/>
                  </a:lnTo>
                  <a:lnTo>
                    <a:pt x="457" y="1177"/>
                  </a:lnTo>
                  <a:lnTo>
                    <a:pt x="443" y="1197"/>
                  </a:lnTo>
                  <a:lnTo>
                    <a:pt x="427" y="1212"/>
                  </a:lnTo>
                  <a:lnTo>
                    <a:pt x="413" y="1220"/>
                  </a:lnTo>
                  <a:lnTo>
                    <a:pt x="390" y="1220"/>
                  </a:lnTo>
                  <a:lnTo>
                    <a:pt x="362" y="1216"/>
                  </a:lnTo>
                  <a:lnTo>
                    <a:pt x="339" y="1212"/>
                  </a:lnTo>
                  <a:lnTo>
                    <a:pt x="319" y="1210"/>
                  </a:lnTo>
                  <a:lnTo>
                    <a:pt x="313" y="1207"/>
                  </a:lnTo>
                  <a:lnTo>
                    <a:pt x="309" y="1199"/>
                  </a:lnTo>
                  <a:lnTo>
                    <a:pt x="309" y="1189"/>
                  </a:lnTo>
                  <a:lnTo>
                    <a:pt x="313" y="1177"/>
                  </a:lnTo>
                  <a:lnTo>
                    <a:pt x="315" y="1167"/>
                  </a:lnTo>
                  <a:lnTo>
                    <a:pt x="317" y="1159"/>
                  </a:lnTo>
                  <a:lnTo>
                    <a:pt x="319" y="1157"/>
                  </a:lnTo>
                  <a:lnTo>
                    <a:pt x="315" y="1157"/>
                  </a:lnTo>
                  <a:lnTo>
                    <a:pt x="303" y="1159"/>
                  </a:lnTo>
                  <a:lnTo>
                    <a:pt x="287" y="1161"/>
                  </a:lnTo>
                  <a:lnTo>
                    <a:pt x="268" y="1163"/>
                  </a:lnTo>
                  <a:lnTo>
                    <a:pt x="250" y="1165"/>
                  </a:lnTo>
                  <a:lnTo>
                    <a:pt x="234" y="1165"/>
                  </a:lnTo>
                  <a:lnTo>
                    <a:pt x="220" y="1165"/>
                  </a:lnTo>
                  <a:lnTo>
                    <a:pt x="211" y="1171"/>
                  </a:lnTo>
                  <a:lnTo>
                    <a:pt x="201" y="1177"/>
                  </a:lnTo>
                  <a:lnTo>
                    <a:pt x="189" y="1185"/>
                  </a:lnTo>
                  <a:lnTo>
                    <a:pt x="171" y="1191"/>
                  </a:lnTo>
                  <a:lnTo>
                    <a:pt x="154" y="1193"/>
                  </a:lnTo>
                  <a:lnTo>
                    <a:pt x="136" y="1193"/>
                  </a:lnTo>
                  <a:lnTo>
                    <a:pt x="116" y="1191"/>
                  </a:lnTo>
                  <a:lnTo>
                    <a:pt x="100" y="1191"/>
                  </a:lnTo>
                  <a:lnTo>
                    <a:pt x="87" y="1197"/>
                  </a:lnTo>
                  <a:lnTo>
                    <a:pt x="77" y="1210"/>
                  </a:lnTo>
                  <a:lnTo>
                    <a:pt x="69" y="1228"/>
                  </a:lnTo>
                  <a:lnTo>
                    <a:pt x="59" y="1246"/>
                  </a:lnTo>
                  <a:lnTo>
                    <a:pt x="49" y="1262"/>
                  </a:lnTo>
                  <a:lnTo>
                    <a:pt x="39" y="1275"/>
                  </a:lnTo>
                  <a:lnTo>
                    <a:pt x="33" y="1285"/>
                  </a:lnTo>
                  <a:lnTo>
                    <a:pt x="29" y="1289"/>
                  </a:lnTo>
                  <a:close/>
                </a:path>
              </a:pathLst>
            </a:custGeom>
            <a:grpFill/>
            <a:ln w="0">
              <a:solidFill>
                <a:schemeClr val="tx1">
                  <a:lumMod val="85000"/>
                  <a:lumOff val="15000"/>
                </a:schemeClr>
              </a:solidFill>
              <a:prstDash val="solid"/>
              <a:round/>
            </a:ln>
          </p:spPr>
          <p:txBody>
            <a:bodyPr/>
            <a:lstStyle/>
            <a:p>
              <a:endParaRPr altLang="en-US" lang="zh-CN">
                <a:cs typeface="+mn-ea"/>
                <a:sym typeface="+mn-lt"/>
              </a:endParaRPr>
            </a:p>
          </p:txBody>
        </p:sp>
        <p:sp>
          <p:nvSpPr>
            <p:cNvPr id="29" name="Freeform 68"/>
            <p:cNvSpPr/>
            <p:nvPr/>
          </p:nvSpPr>
          <p:spPr bwMode="gray">
            <a:xfrm>
              <a:off x="720" y="1296"/>
              <a:ext cx="1495" cy="1136"/>
            </a:xfrm>
            <a:custGeom>
              <a:gdLst>
                <a:gd fmla="*/ 3 w 2990" name="T0"/>
                <a:gd fmla="*/ 357 h 2273" name="T1"/>
                <a:gd fmla="*/ 23 w 2990" name="T2"/>
                <a:gd fmla="*/ 365 h 2273" name="T3"/>
                <a:gd fmla="*/ 29 w 2990" name="T4"/>
                <a:gd fmla="*/ 390 h 2273" name="T5"/>
                <a:gd fmla="*/ 28 w 2990" name="T6"/>
                <a:gd fmla="*/ 419 h 2273" name="T7"/>
                <a:gd fmla="*/ 18 w 2990" name="T8"/>
                <a:gd fmla="*/ 419 h 2273" name="T9"/>
                <a:gd fmla="*/ 0 w 2990" name="T10"/>
                <a:gd fmla="*/ 429 h 2273" name="T11"/>
                <a:gd fmla="*/ 31 w 2990" name="T12"/>
                <a:gd fmla="*/ 438 h 2273" name="T13"/>
                <a:gd fmla="*/ 47 w 2990" name="T14"/>
                <a:gd fmla="*/ 456 h 2273" name="T15"/>
                <a:gd fmla="*/ 49 w 2990" name="T16"/>
                <a:gd fmla="*/ 490 h 2273" name="T17"/>
                <a:gd fmla="*/ 71 w 2990" name="T18"/>
                <a:gd fmla="*/ 507 h 2273" name="T19"/>
                <a:gd fmla="*/ 109 w 2990" name="T20"/>
                <a:gd fmla="*/ 521 h 2273" name="T21"/>
                <a:gd fmla="*/ 152 w 2990" name="T22"/>
                <a:gd fmla="*/ 516 h 2273" name="T23"/>
                <a:gd fmla="*/ 185 w 2990" name="T24"/>
                <a:gd fmla="*/ 542 h 2273" name="T25"/>
                <a:gd fmla="*/ 259 w 2990" name="T26"/>
                <a:gd fmla="*/ 549 h 2273" name="T27"/>
                <a:gd fmla="*/ 414 w 2990" name="T28"/>
                <a:gd fmla="*/ 546 h 2273" name="T29"/>
                <a:gd fmla="*/ 539 w 2990" name="T30"/>
                <a:gd fmla="*/ 549 h 2273" name="T31"/>
                <a:gd fmla="*/ 585 w 2990" name="T32"/>
                <a:gd fmla="*/ 458 h 2273" name="T33"/>
                <a:gd fmla="*/ 714 w 2990" name="T34"/>
                <a:gd fmla="*/ 339 h 2273" name="T35"/>
                <a:gd fmla="*/ 743 w 2990" name="T36"/>
                <a:gd fmla="*/ 295 h 2273" name="T37"/>
                <a:gd fmla="*/ 727 w 2990" name="T38"/>
                <a:gd fmla="*/ 263 h 2273" name="T39"/>
                <a:gd fmla="*/ 716 w 2990" name="T40"/>
                <a:gd fmla="*/ 233 h 2273" name="T41"/>
                <a:gd fmla="*/ 678 w 2990" name="T42"/>
                <a:gd fmla="*/ 213 h 2273" name="T43"/>
                <a:gd fmla="*/ 631 w 2990" name="T44"/>
                <a:gd fmla="*/ 198 h 2273" name="T45"/>
                <a:gd fmla="*/ 592 w 2990" name="T46"/>
                <a:gd fmla="*/ 185 h 2273" name="T47"/>
                <a:gd fmla="*/ 578 w 2990" name="T48"/>
                <a:gd fmla="*/ 170 h 2273" name="T49"/>
                <a:gd fmla="*/ 594 w 2990" name="T50"/>
                <a:gd fmla="*/ 148 h 2273" name="T51"/>
                <a:gd fmla="*/ 598 w 2990" name="T52"/>
                <a:gd fmla="*/ 114 h 2273" name="T53"/>
                <a:gd fmla="*/ 580 w 2990" name="T54"/>
                <a:gd fmla="*/ 75 h 2273" name="T55"/>
                <a:gd fmla="*/ 562 w 2990" name="T56"/>
                <a:gd fmla="*/ 63 h 2273" name="T57"/>
                <a:gd fmla="*/ 540 w 2990" name="T58"/>
                <a:gd fmla="*/ 55 h 2273" name="T59"/>
                <a:gd fmla="*/ 520 w 2990" name="T60"/>
                <a:gd fmla="*/ 29 h 2273" name="T61"/>
                <a:gd fmla="*/ 517 w 2990" name="T62"/>
                <a:gd fmla="*/ 8 h 2273" name="T63"/>
                <a:gd fmla="*/ 492 w 2990" name="T64"/>
                <a:gd fmla="*/ 0 h 2273" name="T65"/>
                <a:gd fmla="*/ 479 w 2990" name="T66"/>
                <a:gd fmla="*/ 21 h 2273" name="T67"/>
                <a:gd fmla="*/ 449 w 2990" name="T68"/>
                <a:gd fmla="*/ 35 h 2273" name="T69"/>
                <a:gd fmla="*/ 438 w 2990" name="T70"/>
                <a:gd fmla="*/ 79 h 2273" name="T71"/>
                <a:gd fmla="*/ 411 w 2990" name="T72"/>
                <a:gd fmla="*/ 85 h 2273" name="T73"/>
                <a:gd fmla="*/ 384 w 2990" name="T74"/>
                <a:gd fmla="*/ 75 h 2273" name="T75"/>
                <a:gd fmla="*/ 363 w 2990" name="T76"/>
                <a:gd fmla="*/ 71 h 2273" name="T77"/>
                <a:gd fmla="*/ 334 w 2990" name="T78"/>
                <a:gd fmla="*/ 122 h 2273" name="T79"/>
                <a:gd fmla="*/ 344 w 2990" name="T80"/>
                <a:gd fmla="*/ 140 h 2273" name="T81"/>
                <a:gd fmla="*/ 322 w 2990" name="T82"/>
                <a:gd fmla="*/ 144 h 2273" name="T83"/>
                <a:gd fmla="*/ 295 w 2990" name="T84"/>
                <a:gd fmla="*/ 136 h 2273" name="T85"/>
                <a:gd fmla="*/ 257 w 2990" name="T86"/>
                <a:gd fmla="*/ 138 h 2273" name="T87"/>
                <a:gd fmla="*/ 266 w 2990" name="T88"/>
                <a:gd fmla="*/ 148 h 2273" name="T89"/>
                <a:gd fmla="*/ 262 w 2990" name="T90"/>
                <a:gd fmla="*/ 173 h 2273" name="T91"/>
                <a:gd fmla="*/ 263 w 2990" name="T92"/>
                <a:gd fmla="*/ 220 h 2273" name="T93"/>
                <a:gd fmla="*/ 241 w 2990" name="T94"/>
                <a:gd fmla="*/ 242 h 2273" name="T95"/>
                <a:gd fmla="*/ 230 w 2990" name="T96"/>
                <a:gd fmla="*/ 267 h 2273" name="T97"/>
                <a:gd fmla="*/ 177 w 2990" name="T98"/>
                <a:gd fmla="*/ 281 h 2273" name="T99"/>
                <a:gd fmla="*/ 147 w 2990" name="T100"/>
                <a:gd fmla="*/ 286 h 2273" name="T101"/>
                <a:gd fmla="*/ 114 w 2990" name="T102"/>
                <a:gd fmla="*/ 294 h 2273" name="T103"/>
                <a:gd fmla="*/ 80 w 2990" name="T104"/>
                <a:gd fmla="*/ 302 h 2273" name="T105"/>
                <a:gd fmla="*/ 80 w 2990" name="T106"/>
                <a:gd fmla="*/ 289 h 2273" name="T107"/>
                <a:gd fmla="*/ 55 w 2990" name="T108"/>
                <a:gd fmla="*/ 291 h 2273" name="T109"/>
                <a:gd fmla="*/ 29 w 2990" name="T110"/>
                <a:gd fmla="*/ 297 h 2273" name="T111"/>
                <a:gd fmla="*/ 10 w 2990" name="T112"/>
                <a:gd fmla="*/ 318 h 2273" name="T113"/>
                <a:gd fmla="*/ 0 60000 65536" name="T114"/>
                <a:gd fmla="*/ 0 60000 65536" name="T115"/>
                <a:gd fmla="*/ 0 60000 65536" name="T116"/>
                <a:gd fmla="*/ 0 60000 65536" name="T117"/>
                <a:gd fmla="*/ 0 60000 65536" name="T118"/>
                <a:gd fmla="*/ 0 60000 65536" name="T119"/>
                <a:gd fmla="*/ 0 60000 65536" name="T120"/>
                <a:gd fmla="*/ 0 60000 65536" name="T121"/>
                <a:gd fmla="*/ 0 60000 65536" name="T122"/>
                <a:gd fmla="*/ 0 60000 65536" name="T123"/>
                <a:gd fmla="*/ 0 60000 65536" name="T124"/>
                <a:gd fmla="*/ 0 60000 65536" name="T125"/>
                <a:gd fmla="*/ 0 60000 65536" name="T126"/>
                <a:gd fmla="*/ 0 60000 65536" name="T127"/>
                <a:gd fmla="*/ 0 60000 65536" name="T128"/>
                <a:gd fmla="*/ 0 60000 65536" name="T129"/>
                <a:gd fmla="*/ 0 60000 65536" name="T130"/>
                <a:gd fmla="*/ 0 60000 65536" name="T131"/>
                <a:gd fmla="*/ 0 60000 65536" name="T132"/>
                <a:gd fmla="*/ 0 60000 65536" name="T133"/>
                <a:gd fmla="*/ 0 60000 65536" name="T134"/>
                <a:gd fmla="*/ 0 60000 65536" name="T135"/>
                <a:gd fmla="*/ 0 60000 65536" name="T136"/>
                <a:gd fmla="*/ 0 60000 65536" name="T137"/>
                <a:gd fmla="*/ 0 60000 65536" name="T138"/>
                <a:gd fmla="*/ 0 60000 65536" name="T139"/>
                <a:gd fmla="*/ 0 60000 65536" name="T140"/>
                <a:gd fmla="*/ 0 60000 65536" name="T141"/>
                <a:gd fmla="*/ 0 60000 65536" name="T142"/>
                <a:gd fmla="*/ 0 60000 65536" name="T143"/>
                <a:gd fmla="*/ 0 60000 65536" name="T144"/>
                <a:gd fmla="*/ 0 60000 65536" name="T145"/>
                <a:gd fmla="*/ 0 60000 65536" name="T146"/>
                <a:gd fmla="*/ 0 60000 65536" name="T147"/>
                <a:gd fmla="*/ 0 60000 65536" name="T148"/>
                <a:gd fmla="*/ 0 60000 65536" name="T149"/>
                <a:gd fmla="*/ 0 60000 65536" name="T150"/>
                <a:gd fmla="*/ 0 60000 65536" name="T151"/>
                <a:gd fmla="*/ 0 60000 65536" name="T152"/>
                <a:gd fmla="*/ 0 60000 65536" name="T153"/>
                <a:gd fmla="*/ 0 60000 65536" name="T154"/>
                <a:gd fmla="*/ 0 60000 65536" name="T155"/>
                <a:gd fmla="*/ 0 60000 65536" name="T156"/>
                <a:gd fmla="*/ 0 60000 65536" name="T157"/>
                <a:gd fmla="*/ 0 60000 65536" name="T158"/>
                <a:gd fmla="*/ 0 60000 65536" name="T159"/>
                <a:gd fmla="*/ 0 60000 65536" name="T160"/>
                <a:gd fmla="*/ 0 60000 65536" name="T161"/>
                <a:gd fmla="*/ 0 60000 65536" name="T162"/>
                <a:gd fmla="*/ 0 60000 65536" name="T163"/>
                <a:gd fmla="*/ 0 60000 65536" name="T164"/>
                <a:gd fmla="*/ 0 60000 65536" name="T165"/>
                <a:gd fmla="*/ 0 60000 65536" name="T166"/>
                <a:gd fmla="*/ 0 60000 65536" name="T167"/>
                <a:gd fmla="*/ 0 60000 65536" name="T168"/>
                <a:gd fmla="*/ 0 60000 65536" name="T169"/>
                <a:gd fmla="*/ 0 60000 65536" name="T170"/>
                <a:gd fmla="*/ 0 w 2990" name="T171"/>
                <a:gd fmla="*/ 0 h 2273" name="T172"/>
                <a:gd fmla="*/ 2990 w 2990" name="T173"/>
                <a:gd fmla="*/ 2273 h 2273" name="T174"/>
              </a:gdLst>
              <a:cxnLst>
                <a:cxn ang="T114">
                  <a:pos x="T0" y="T1"/>
                </a:cxn>
                <a:cxn ang="T115">
                  <a:pos x="T2" y="T3"/>
                </a:cxn>
                <a:cxn ang="T116">
                  <a:pos x="T4" y="T5"/>
                </a:cxn>
                <a:cxn ang="T117">
                  <a:pos x="T6" y="T7"/>
                </a:cxn>
                <a:cxn ang="T118">
                  <a:pos x="T8" y="T9"/>
                </a:cxn>
                <a:cxn ang="T119">
                  <a:pos x="T10" y="T11"/>
                </a:cxn>
                <a:cxn ang="T120">
                  <a:pos x="T12" y="T13"/>
                </a:cxn>
                <a:cxn ang="T121">
                  <a:pos x="T14" y="T15"/>
                </a:cxn>
                <a:cxn ang="T122">
                  <a:pos x="T16" y="T17"/>
                </a:cxn>
                <a:cxn ang="T123">
                  <a:pos x="T18" y="T19"/>
                </a:cxn>
                <a:cxn ang="T124">
                  <a:pos x="T20" y="T21"/>
                </a:cxn>
                <a:cxn ang="T125">
                  <a:pos x="T22" y="T23"/>
                </a:cxn>
                <a:cxn ang="T126">
                  <a:pos x="T24" y="T25"/>
                </a:cxn>
                <a:cxn ang="T127">
                  <a:pos x="T26" y="T27"/>
                </a:cxn>
                <a:cxn ang="T128">
                  <a:pos x="T28" y="T29"/>
                </a:cxn>
                <a:cxn ang="T129">
                  <a:pos x="T30" y="T31"/>
                </a:cxn>
                <a:cxn ang="T130">
                  <a:pos x="T32" y="T33"/>
                </a:cxn>
                <a:cxn ang="T131">
                  <a:pos x="T34" y="T35"/>
                </a:cxn>
                <a:cxn ang="T132">
                  <a:pos x="T36" y="T37"/>
                </a:cxn>
                <a:cxn ang="T133">
                  <a:pos x="T38" y="T39"/>
                </a:cxn>
                <a:cxn ang="T134">
                  <a:pos x="T40" y="T41"/>
                </a:cxn>
                <a:cxn ang="T135">
                  <a:pos x="T42" y="T43"/>
                </a:cxn>
                <a:cxn ang="T136">
                  <a:pos x="T44" y="T45"/>
                </a:cxn>
                <a:cxn ang="T137">
                  <a:pos x="T46" y="T47"/>
                </a:cxn>
                <a:cxn ang="T138">
                  <a:pos x="T48" y="T49"/>
                </a:cxn>
                <a:cxn ang="T139">
                  <a:pos x="T50" y="T51"/>
                </a:cxn>
                <a:cxn ang="T140">
                  <a:pos x="T52" y="T53"/>
                </a:cxn>
                <a:cxn ang="T141">
                  <a:pos x="T54" y="T55"/>
                </a:cxn>
                <a:cxn ang="T142">
                  <a:pos x="T56" y="T57"/>
                </a:cxn>
                <a:cxn ang="T143">
                  <a:pos x="T58" y="T59"/>
                </a:cxn>
                <a:cxn ang="T144">
                  <a:pos x="T60" y="T61"/>
                </a:cxn>
                <a:cxn ang="T145">
                  <a:pos x="T62" y="T63"/>
                </a:cxn>
                <a:cxn ang="T146">
                  <a:pos x="T64" y="T65"/>
                </a:cxn>
                <a:cxn ang="T147">
                  <a:pos x="T66" y="T67"/>
                </a:cxn>
                <a:cxn ang="T148">
                  <a:pos x="T68" y="T69"/>
                </a:cxn>
                <a:cxn ang="T149">
                  <a:pos x="T70" y="T71"/>
                </a:cxn>
                <a:cxn ang="T150">
                  <a:pos x="T72" y="T73"/>
                </a:cxn>
                <a:cxn ang="T151">
                  <a:pos x="T74" y="T75"/>
                </a:cxn>
                <a:cxn ang="T152">
                  <a:pos x="T76" y="T77"/>
                </a:cxn>
                <a:cxn ang="T153">
                  <a:pos x="T78" y="T79"/>
                </a:cxn>
                <a:cxn ang="T154">
                  <a:pos x="T80" y="T81"/>
                </a:cxn>
                <a:cxn ang="T155">
                  <a:pos x="T82" y="T83"/>
                </a:cxn>
                <a:cxn ang="T156">
                  <a:pos x="T84" y="T85"/>
                </a:cxn>
                <a:cxn ang="T157">
                  <a:pos x="T86" y="T87"/>
                </a:cxn>
                <a:cxn ang="T158">
                  <a:pos x="T88" y="T89"/>
                </a:cxn>
                <a:cxn ang="T159">
                  <a:pos x="T90" y="T91"/>
                </a:cxn>
                <a:cxn ang="T160">
                  <a:pos x="T92" y="T93"/>
                </a:cxn>
                <a:cxn ang="T161">
                  <a:pos x="T94" y="T95"/>
                </a:cxn>
                <a:cxn ang="T162">
                  <a:pos x="T96" y="T97"/>
                </a:cxn>
                <a:cxn ang="T163">
                  <a:pos x="T98" y="T99"/>
                </a:cxn>
                <a:cxn ang="T164">
                  <a:pos x="T100" y="T101"/>
                </a:cxn>
                <a:cxn ang="T165">
                  <a:pos x="T102" y="T103"/>
                </a:cxn>
                <a:cxn ang="T166">
                  <a:pos x="T104" y="T105"/>
                </a:cxn>
                <a:cxn ang="T167">
                  <a:pos x="T106" y="T107"/>
                </a:cxn>
                <a:cxn ang="T168">
                  <a:pos x="T108" y="T109"/>
                </a:cxn>
                <a:cxn ang="T169">
                  <a:pos x="T110" y="T111"/>
                </a:cxn>
                <a:cxn ang="T170">
                  <a:pos x="T112" y="T113"/>
                </a:cxn>
              </a:cxnLst>
              <a:rect b="T174" l="T171" r="T173" t="T172"/>
              <a:pathLst>
                <a:path h="2273" w="2990">
                  <a:moveTo>
                    <a:pt x="29" y="1289"/>
                  </a:moveTo>
                  <a:lnTo>
                    <a:pt x="4" y="1329"/>
                  </a:lnTo>
                  <a:lnTo>
                    <a:pt x="12" y="1378"/>
                  </a:lnTo>
                  <a:lnTo>
                    <a:pt x="12" y="1382"/>
                  </a:lnTo>
                  <a:lnTo>
                    <a:pt x="10" y="1395"/>
                  </a:lnTo>
                  <a:lnTo>
                    <a:pt x="10" y="1411"/>
                  </a:lnTo>
                  <a:lnTo>
                    <a:pt x="10" y="1429"/>
                  </a:lnTo>
                  <a:lnTo>
                    <a:pt x="14" y="1443"/>
                  </a:lnTo>
                  <a:lnTo>
                    <a:pt x="20" y="1451"/>
                  </a:lnTo>
                  <a:lnTo>
                    <a:pt x="31" y="1453"/>
                  </a:lnTo>
                  <a:lnTo>
                    <a:pt x="43" y="1451"/>
                  </a:lnTo>
                  <a:lnTo>
                    <a:pt x="55" y="1449"/>
                  </a:lnTo>
                  <a:lnTo>
                    <a:pt x="73" y="1451"/>
                  </a:lnTo>
                  <a:lnTo>
                    <a:pt x="94" y="1462"/>
                  </a:lnTo>
                  <a:lnTo>
                    <a:pt x="116" y="1480"/>
                  </a:lnTo>
                  <a:lnTo>
                    <a:pt x="132" y="1502"/>
                  </a:lnTo>
                  <a:lnTo>
                    <a:pt x="136" y="1514"/>
                  </a:lnTo>
                  <a:lnTo>
                    <a:pt x="132" y="1525"/>
                  </a:lnTo>
                  <a:lnTo>
                    <a:pt x="126" y="1537"/>
                  </a:lnTo>
                  <a:lnTo>
                    <a:pt x="120" y="1549"/>
                  </a:lnTo>
                  <a:lnTo>
                    <a:pt x="116" y="1561"/>
                  </a:lnTo>
                  <a:lnTo>
                    <a:pt x="116" y="1577"/>
                  </a:lnTo>
                  <a:lnTo>
                    <a:pt x="114" y="1596"/>
                  </a:lnTo>
                  <a:lnTo>
                    <a:pt x="110" y="1618"/>
                  </a:lnTo>
                  <a:lnTo>
                    <a:pt x="108" y="1640"/>
                  </a:lnTo>
                  <a:lnTo>
                    <a:pt x="108" y="1657"/>
                  </a:lnTo>
                  <a:lnTo>
                    <a:pt x="112" y="1669"/>
                  </a:lnTo>
                  <a:lnTo>
                    <a:pt x="114" y="1679"/>
                  </a:lnTo>
                  <a:lnTo>
                    <a:pt x="114" y="1691"/>
                  </a:lnTo>
                  <a:lnTo>
                    <a:pt x="106" y="1699"/>
                  </a:lnTo>
                  <a:lnTo>
                    <a:pt x="96" y="1703"/>
                  </a:lnTo>
                  <a:lnTo>
                    <a:pt x="89" y="1701"/>
                  </a:lnTo>
                  <a:lnTo>
                    <a:pt x="83" y="1695"/>
                  </a:lnTo>
                  <a:lnTo>
                    <a:pt x="77" y="1687"/>
                  </a:lnTo>
                  <a:lnTo>
                    <a:pt x="69" y="1679"/>
                  </a:lnTo>
                  <a:lnTo>
                    <a:pt x="63" y="1673"/>
                  </a:lnTo>
                  <a:lnTo>
                    <a:pt x="53" y="1675"/>
                  </a:lnTo>
                  <a:lnTo>
                    <a:pt x="41" y="1685"/>
                  </a:lnTo>
                  <a:lnTo>
                    <a:pt x="26" y="1699"/>
                  </a:lnTo>
                  <a:lnTo>
                    <a:pt x="12" y="1708"/>
                  </a:lnTo>
                  <a:lnTo>
                    <a:pt x="4" y="1712"/>
                  </a:lnTo>
                  <a:lnTo>
                    <a:pt x="0" y="1716"/>
                  </a:lnTo>
                  <a:lnTo>
                    <a:pt x="6" y="1720"/>
                  </a:lnTo>
                  <a:lnTo>
                    <a:pt x="20" y="1724"/>
                  </a:lnTo>
                  <a:lnTo>
                    <a:pt x="41" y="1728"/>
                  </a:lnTo>
                  <a:lnTo>
                    <a:pt x="65" y="1734"/>
                  </a:lnTo>
                  <a:lnTo>
                    <a:pt x="89" y="1740"/>
                  </a:lnTo>
                  <a:lnTo>
                    <a:pt x="110" y="1746"/>
                  </a:lnTo>
                  <a:lnTo>
                    <a:pt x="126" y="1754"/>
                  </a:lnTo>
                  <a:lnTo>
                    <a:pt x="136" y="1764"/>
                  </a:lnTo>
                  <a:lnTo>
                    <a:pt x="140" y="1771"/>
                  </a:lnTo>
                  <a:lnTo>
                    <a:pt x="150" y="1779"/>
                  </a:lnTo>
                  <a:lnTo>
                    <a:pt x="159" y="1785"/>
                  </a:lnTo>
                  <a:lnTo>
                    <a:pt x="169" y="1795"/>
                  </a:lnTo>
                  <a:lnTo>
                    <a:pt x="177" y="1807"/>
                  </a:lnTo>
                  <a:lnTo>
                    <a:pt x="185" y="1825"/>
                  </a:lnTo>
                  <a:lnTo>
                    <a:pt x="187" y="1848"/>
                  </a:lnTo>
                  <a:lnTo>
                    <a:pt x="185" y="1870"/>
                  </a:lnTo>
                  <a:lnTo>
                    <a:pt x="179" y="1888"/>
                  </a:lnTo>
                  <a:lnTo>
                    <a:pt x="175" y="1905"/>
                  </a:lnTo>
                  <a:lnTo>
                    <a:pt x="177" y="1921"/>
                  </a:lnTo>
                  <a:lnTo>
                    <a:pt x="185" y="1941"/>
                  </a:lnTo>
                  <a:lnTo>
                    <a:pt x="195" y="1960"/>
                  </a:lnTo>
                  <a:lnTo>
                    <a:pt x="207" y="1978"/>
                  </a:lnTo>
                  <a:lnTo>
                    <a:pt x="218" y="1986"/>
                  </a:lnTo>
                  <a:lnTo>
                    <a:pt x="232" y="1990"/>
                  </a:lnTo>
                  <a:lnTo>
                    <a:pt x="246" y="1994"/>
                  </a:lnTo>
                  <a:lnTo>
                    <a:pt x="260" y="2002"/>
                  </a:lnTo>
                  <a:lnTo>
                    <a:pt x="270" y="2014"/>
                  </a:lnTo>
                  <a:lnTo>
                    <a:pt x="281" y="2029"/>
                  </a:lnTo>
                  <a:lnTo>
                    <a:pt x="299" y="2045"/>
                  </a:lnTo>
                  <a:lnTo>
                    <a:pt x="327" y="2057"/>
                  </a:lnTo>
                  <a:lnTo>
                    <a:pt x="352" y="2067"/>
                  </a:lnTo>
                  <a:lnTo>
                    <a:pt x="378" y="2076"/>
                  </a:lnTo>
                  <a:lnTo>
                    <a:pt x="402" y="2082"/>
                  </a:lnTo>
                  <a:lnTo>
                    <a:pt x="421" y="2086"/>
                  </a:lnTo>
                  <a:lnTo>
                    <a:pt x="435" y="2084"/>
                  </a:lnTo>
                  <a:lnTo>
                    <a:pt x="457" y="2078"/>
                  </a:lnTo>
                  <a:lnTo>
                    <a:pt x="484" y="2073"/>
                  </a:lnTo>
                  <a:lnTo>
                    <a:pt x="514" y="2065"/>
                  </a:lnTo>
                  <a:lnTo>
                    <a:pt x="543" y="2059"/>
                  </a:lnTo>
                  <a:lnTo>
                    <a:pt x="569" y="2057"/>
                  </a:lnTo>
                  <a:lnTo>
                    <a:pt x="589" y="2057"/>
                  </a:lnTo>
                  <a:lnTo>
                    <a:pt x="608" y="2065"/>
                  </a:lnTo>
                  <a:lnTo>
                    <a:pt x="626" y="2078"/>
                  </a:lnTo>
                  <a:lnTo>
                    <a:pt x="642" y="2096"/>
                  </a:lnTo>
                  <a:lnTo>
                    <a:pt x="661" y="2116"/>
                  </a:lnTo>
                  <a:lnTo>
                    <a:pt x="687" y="2134"/>
                  </a:lnTo>
                  <a:lnTo>
                    <a:pt x="711" y="2149"/>
                  </a:lnTo>
                  <a:lnTo>
                    <a:pt x="726" y="2161"/>
                  </a:lnTo>
                  <a:lnTo>
                    <a:pt x="738" y="2171"/>
                  </a:lnTo>
                  <a:lnTo>
                    <a:pt x="742" y="2177"/>
                  </a:lnTo>
                  <a:lnTo>
                    <a:pt x="744" y="2179"/>
                  </a:lnTo>
                  <a:lnTo>
                    <a:pt x="856" y="2218"/>
                  </a:lnTo>
                  <a:lnTo>
                    <a:pt x="892" y="2242"/>
                  </a:lnTo>
                  <a:lnTo>
                    <a:pt x="949" y="2236"/>
                  </a:lnTo>
                  <a:lnTo>
                    <a:pt x="986" y="2191"/>
                  </a:lnTo>
                  <a:lnTo>
                    <a:pt x="1035" y="2199"/>
                  </a:lnTo>
                  <a:lnTo>
                    <a:pt x="1152" y="2222"/>
                  </a:lnTo>
                  <a:lnTo>
                    <a:pt x="1201" y="2261"/>
                  </a:lnTo>
                  <a:lnTo>
                    <a:pt x="1256" y="2273"/>
                  </a:lnTo>
                  <a:lnTo>
                    <a:pt x="1392" y="2236"/>
                  </a:lnTo>
                  <a:lnTo>
                    <a:pt x="1431" y="2260"/>
                  </a:lnTo>
                  <a:lnTo>
                    <a:pt x="1539" y="2189"/>
                  </a:lnTo>
                  <a:lnTo>
                    <a:pt x="1657" y="2187"/>
                  </a:lnTo>
                  <a:lnTo>
                    <a:pt x="1726" y="2155"/>
                  </a:lnTo>
                  <a:lnTo>
                    <a:pt x="1821" y="2167"/>
                  </a:lnTo>
                  <a:lnTo>
                    <a:pt x="1935" y="2242"/>
                  </a:lnTo>
                  <a:lnTo>
                    <a:pt x="2026" y="2230"/>
                  </a:lnTo>
                  <a:lnTo>
                    <a:pt x="2088" y="2265"/>
                  </a:lnTo>
                  <a:lnTo>
                    <a:pt x="2193" y="2230"/>
                  </a:lnTo>
                  <a:lnTo>
                    <a:pt x="2155" y="2197"/>
                  </a:lnTo>
                  <a:lnTo>
                    <a:pt x="2161" y="2147"/>
                  </a:lnTo>
                  <a:lnTo>
                    <a:pt x="2214" y="2128"/>
                  </a:lnTo>
                  <a:lnTo>
                    <a:pt x="2242" y="2063"/>
                  </a:lnTo>
                  <a:lnTo>
                    <a:pt x="2124" y="1970"/>
                  </a:lnTo>
                  <a:lnTo>
                    <a:pt x="2128" y="1890"/>
                  </a:lnTo>
                  <a:lnTo>
                    <a:pt x="2199" y="1850"/>
                  </a:lnTo>
                  <a:lnTo>
                    <a:pt x="2337" y="1834"/>
                  </a:lnTo>
                  <a:lnTo>
                    <a:pt x="2484" y="1797"/>
                  </a:lnTo>
                  <a:lnTo>
                    <a:pt x="2545" y="1764"/>
                  </a:lnTo>
                  <a:lnTo>
                    <a:pt x="2624" y="1777"/>
                  </a:lnTo>
                  <a:lnTo>
                    <a:pt x="2592" y="1514"/>
                  </a:lnTo>
                  <a:lnTo>
                    <a:pt x="2673" y="1466"/>
                  </a:lnTo>
                  <a:lnTo>
                    <a:pt x="2752" y="1388"/>
                  </a:lnTo>
                  <a:lnTo>
                    <a:pt x="2856" y="1356"/>
                  </a:lnTo>
                  <a:lnTo>
                    <a:pt x="2939" y="1329"/>
                  </a:lnTo>
                  <a:lnTo>
                    <a:pt x="2966" y="1299"/>
                  </a:lnTo>
                  <a:lnTo>
                    <a:pt x="2957" y="1258"/>
                  </a:lnTo>
                  <a:lnTo>
                    <a:pt x="2990" y="1207"/>
                  </a:lnTo>
                  <a:lnTo>
                    <a:pt x="2988" y="1205"/>
                  </a:lnTo>
                  <a:lnTo>
                    <a:pt x="2982" y="1195"/>
                  </a:lnTo>
                  <a:lnTo>
                    <a:pt x="2972" y="1183"/>
                  </a:lnTo>
                  <a:lnTo>
                    <a:pt x="2961" y="1167"/>
                  </a:lnTo>
                  <a:lnTo>
                    <a:pt x="2949" y="1149"/>
                  </a:lnTo>
                  <a:lnTo>
                    <a:pt x="2937" y="1134"/>
                  </a:lnTo>
                  <a:lnTo>
                    <a:pt x="2929" y="1116"/>
                  </a:lnTo>
                  <a:lnTo>
                    <a:pt x="2923" y="1102"/>
                  </a:lnTo>
                  <a:lnTo>
                    <a:pt x="2915" y="1079"/>
                  </a:lnTo>
                  <a:lnTo>
                    <a:pt x="2905" y="1053"/>
                  </a:lnTo>
                  <a:lnTo>
                    <a:pt x="2898" y="1025"/>
                  </a:lnTo>
                  <a:lnTo>
                    <a:pt x="2888" y="1000"/>
                  </a:lnTo>
                  <a:lnTo>
                    <a:pt x="2880" y="982"/>
                  </a:lnTo>
                  <a:lnTo>
                    <a:pt x="2872" y="957"/>
                  </a:lnTo>
                  <a:lnTo>
                    <a:pt x="2870" y="941"/>
                  </a:lnTo>
                  <a:lnTo>
                    <a:pt x="2870" y="935"/>
                  </a:lnTo>
                  <a:lnTo>
                    <a:pt x="2864" y="933"/>
                  </a:lnTo>
                  <a:lnTo>
                    <a:pt x="2850" y="933"/>
                  </a:lnTo>
                  <a:lnTo>
                    <a:pt x="2829" y="929"/>
                  </a:lnTo>
                  <a:lnTo>
                    <a:pt x="2805" y="923"/>
                  </a:lnTo>
                  <a:lnTo>
                    <a:pt x="2781" y="913"/>
                  </a:lnTo>
                  <a:lnTo>
                    <a:pt x="2760" y="898"/>
                  </a:lnTo>
                  <a:lnTo>
                    <a:pt x="2734" y="874"/>
                  </a:lnTo>
                  <a:lnTo>
                    <a:pt x="2709" y="854"/>
                  </a:lnTo>
                  <a:lnTo>
                    <a:pt x="2687" y="837"/>
                  </a:lnTo>
                  <a:lnTo>
                    <a:pt x="2665" y="819"/>
                  </a:lnTo>
                  <a:lnTo>
                    <a:pt x="2648" y="809"/>
                  </a:lnTo>
                  <a:lnTo>
                    <a:pt x="2622" y="803"/>
                  </a:lnTo>
                  <a:lnTo>
                    <a:pt x="2590" y="801"/>
                  </a:lnTo>
                  <a:lnTo>
                    <a:pt x="2557" y="797"/>
                  </a:lnTo>
                  <a:lnTo>
                    <a:pt x="2524" y="795"/>
                  </a:lnTo>
                  <a:lnTo>
                    <a:pt x="2494" y="789"/>
                  </a:lnTo>
                  <a:lnTo>
                    <a:pt x="2468" y="781"/>
                  </a:lnTo>
                  <a:lnTo>
                    <a:pt x="2443" y="770"/>
                  </a:lnTo>
                  <a:lnTo>
                    <a:pt x="2417" y="760"/>
                  </a:lnTo>
                  <a:lnTo>
                    <a:pt x="2396" y="752"/>
                  </a:lnTo>
                  <a:lnTo>
                    <a:pt x="2378" y="746"/>
                  </a:lnTo>
                  <a:lnTo>
                    <a:pt x="2366" y="742"/>
                  </a:lnTo>
                  <a:lnTo>
                    <a:pt x="2360" y="740"/>
                  </a:lnTo>
                  <a:lnTo>
                    <a:pt x="2356" y="738"/>
                  </a:lnTo>
                  <a:lnTo>
                    <a:pt x="2348" y="730"/>
                  </a:lnTo>
                  <a:lnTo>
                    <a:pt x="2337" y="720"/>
                  </a:lnTo>
                  <a:lnTo>
                    <a:pt x="2325" y="709"/>
                  </a:lnTo>
                  <a:lnTo>
                    <a:pt x="2315" y="695"/>
                  </a:lnTo>
                  <a:lnTo>
                    <a:pt x="2309" y="683"/>
                  </a:lnTo>
                  <a:lnTo>
                    <a:pt x="2311" y="669"/>
                  </a:lnTo>
                  <a:lnTo>
                    <a:pt x="2321" y="655"/>
                  </a:lnTo>
                  <a:lnTo>
                    <a:pt x="2333" y="646"/>
                  </a:lnTo>
                  <a:lnTo>
                    <a:pt x="2348" y="634"/>
                  </a:lnTo>
                  <a:lnTo>
                    <a:pt x="2360" y="622"/>
                  </a:lnTo>
                  <a:lnTo>
                    <a:pt x="2372" y="610"/>
                  </a:lnTo>
                  <a:lnTo>
                    <a:pt x="2376" y="592"/>
                  </a:lnTo>
                  <a:lnTo>
                    <a:pt x="2378" y="569"/>
                  </a:lnTo>
                  <a:lnTo>
                    <a:pt x="2378" y="547"/>
                  </a:lnTo>
                  <a:lnTo>
                    <a:pt x="2380" y="528"/>
                  </a:lnTo>
                  <a:lnTo>
                    <a:pt x="2390" y="506"/>
                  </a:lnTo>
                  <a:lnTo>
                    <a:pt x="2396" y="490"/>
                  </a:lnTo>
                  <a:lnTo>
                    <a:pt x="2396" y="474"/>
                  </a:lnTo>
                  <a:lnTo>
                    <a:pt x="2390" y="459"/>
                  </a:lnTo>
                  <a:lnTo>
                    <a:pt x="2382" y="445"/>
                  </a:lnTo>
                  <a:lnTo>
                    <a:pt x="2374" y="433"/>
                  </a:lnTo>
                  <a:lnTo>
                    <a:pt x="2358" y="407"/>
                  </a:lnTo>
                  <a:lnTo>
                    <a:pt x="2342" y="378"/>
                  </a:lnTo>
                  <a:lnTo>
                    <a:pt x="2335" y="344"/>
                  </a:lnTo>
                  <a:lnTo>
                    <a:pt x="2329" y="321"/>
                  </a:lnTo>
                  <a:lnTo>
                    <a:pt x="2319" y="303"/>
                  </a:lnTo>
                  <a:lnTo>
                    <a:pt x="2307" y="287"/>
                  </a:lnTo>
                  <a:lnTo>
                    <a:pt x="2295" y="276"/>
                  </a:lnTo>
                  <a:lnTo>
                    <a:pt x="2285" y="270"/>
                  </a:lnTo>
                  <a:lnTo>
                    <a:pt x="2276" y="266"/>
                  </a:lnTo>
                  <a:lnTo>
                    <a:pt x="2264" y="266"/>
                  </a:lnTo>
                  <a:lnTo>
                    <a:pt x="2256" y="262"/>
                  </a:lnTo>
                  <a:lnTo>
                    <a:pt x="2248" y="254"/>
                  </a:lnTo>
                  <a:lnTo>
                    <a:pt x="2238" y="248"/>
                  </a:lnTo>
                  <a:lnTo>
                    <a:pt x="2224" y="246"/>
                  </a:lnTo>
                  <a:lnTo>
                    <a:pt x="2209" y="248"/>
                  </a:lnTo>
                  <a:lnTo>
                    <a:pt x="2191" y="248"/>
                  </a:lnTo>
                  <a:lnTo>
                    <a:pt x="2177" y="246"/>
                  </a:lnTo>
                  <a:lnTo>
                    <a:pt x="2169" y="238"/>
                  </a:lnTo>
                  <a:lnTo>
                    <a:pt x="2159" y="221"/>
                  </a:lnTo>
                  <a:lnTo>
                    <a:pt x="2150" y="197"/>
                  </a:lnTo>
                  <a:lnTo>
                    <a:pt x="2136" y="173"/>
                  </a:lnTo>
                  <a:lnTo>
                    <a:pt x="2120" y="156"/>
                  </a:lnTo>
                  <a:lnTo>
                    <a:pt x="2106" y="144"/>
                  </a:lnTo>
                  <a:lnTo>
                    <a:pt x="2092" y="136"/>
                  </a:lnTo>
                  <a:lnTo>
                    <a:pt x="2083" y="128"/>
                  </a:lnTo>
                  <a:lnTo>
                    <a:pt x="2077" y="118"/>
                  </a:lnTo>
                  <a:lnTo>
                    <a:pt x="2075" y="104"/>
                  </a:lnTo>
                  <a:lnTo>
                    <a:pt x="2071" y="87"/>
                  </a:lnTo>
                  <a:lnTo>
                    <a:pt x="2061" y="73"/>
                  </a:lnTo>
                  <a:lnTo>
                    <a:pt x="2053" y="63"/>
                  </a:lnTo>
                  <a:lnTo>
                    <a:pt x="2051" y="53"/>
                  </a:lnTo>
                  <a:lnTo>
                    <a:pt x="2057" y="41"/>
                  </a:lnTo>
                  <a:lnTo>
                    <a:pt x="2065" y="32"/>
                  </a:lnTo>
                  <a:lnTo>
                    <a:pt x="2071" y="20"/>
                  </a:lnTo>
                  <a:lnTo>
                    <a:pt x="2073" y="14"/>
                  </a:lnTo>
                  <a:lnTo>
                    <a:pt x="2063" y="8"/>
                  </a:lnTo>
                  <a:lnTo>
                    <a:pt x="2045" y="4"/>
                  </a:lnTo>
                  <a:lnTo>
                    <a:pt x="2020" y="2"/>
                  </a:lnTo>
                  <a:lnTo>
                    <a:pt x="1994" y="0"/>
                  </a:lnTo>
                  <a:lnTo>
                    <a:pt x="1970" y="0"/>
                  </a:lnTo>
                  <a:lnTo>
                    <a:pt x="1955" y="6"/>
                  </a:lnTo>
                  <a:lnTo>
                    <a:pt x="1945" y="14"/>
                  </a:lnTo>
                  <a:lnTo>
                    <a:pt x="1941" y="30"/>
                  </a:lnTo>
                  <a:lnTo>
                    <a:pt x="1937" y="45"/>
                  </a:lnTo>
                  <a:lnTo>
                    <a:pt x="1933" y="61"/>
                  </a:lnTo>
                  <a:lnTo>
                    <a:pt x="1927" y="75"/>
                  </a:lnTo>
                  <a:lnTo>
                    <a:pt x="1915" y="85"/>
                  </a:lnTo>
                  <a:lnTo>
                    <a:pt x="1898" y="87"/>
                  </a:lnTo>
                  <a:lnTo>
                    <a:pt x="1878" y="91"/>
                  </a:lnTo>
                  <a:lnTo>
                    <a:pt x="1858" y="93"/>
                  </a:lnTo>
                  <a:lnTo>
                    <a:pt x="1840" y="95"/>
                  </a:lnTo>
                  <a:lnTo>
                    <a:pt x="1823" y="102"/>
                  </a:lnTo>
                  <a:lnTo>
                    <a:pt x="1809" y="116"/>
                  </a:lnTo>
                  <a:lnTo>
                    <a:pt x="1797" y="140"/>
                  </a:lnTo>
                  <a:lnTo>
                    <a:pt x="1785" y="169"/>
                  </a:lnTo>
                  <a:lnTo>
                    <a:pt x="1777" y="203"/>
                  </a:lnTo>
                  <a:lnTo>
                    <a:pt x="1774" y="236"/>
                  </a:lnTo>
                  <a:lnTo>
                    <a:pt x="1770" y="262"/>
                  </a:lnTo>
                  <a:lnTo>
                    <a:pt x="1768" y="283"/>
                  </a:lnTo>
                  <a:lnTo>
                    <a:pt x="1762" y="303"/>
                  </a:lnTo>
                  <a:lnTo>
                    <a:pt x="1754" y="319"/>
                  </a:lnTo>
                  <a:lnTo>
                    <a:pt x="1740" y="329"/>
                  </a:lnTo>
                  <a:lnTo>
                    <a:pt x="1722" y="337"/>
                  </a:lnTo>
                  <a:lnTo>
                    <a:pt x="1703" y="341"/>
                  </a:lnTo>
                  <a:lnTo>
                    <a:pt x="1685" y="346"/>
                  </a:lnTo>
                  <a:lnTo>
                    <a:pt x="1669" y="350"/>
                  </a:lnTo>
                  <a:lnTo>
                    <a:pt x="1655" y="348"/>
                  </a:lnTo>
                  <a:lnTo>
                    <a:pt x="1644" y="341"/>
                  </a:lnTo>
                  <a:lnTo>
                    <a:pt x="1634" y="333"/>
                  </a:lnTo>
                  <a:lnTo>
                    <a:pt x="1618" y="331"/>
                  </a:lnTo>
                  <a:lnTo>
                    <a:pt x="1600" y="331"/>
                  </a:lnTo>
                  <a:lnTo>
                    <a:pt x="1581" y="329"/>
                  </a:lnTo>
                  <a:lnTo>
                    <a:pt x="1563" y="325"/>
                  </a:lnTo>
                  <a:lnTo>
                    <a:pt x="1549" y="315"/>
                  </a:lnTo>
                  <a:lnTo>
                    <a:pt x="1537" y="303"/>
                  </a:lnTo>
                  <a:lnTo>
                    <a:pt x="1524" y="289"/>
                  </a:lnTo>
                  <a:lnTo>
                    <a:pt x="1508" y="276"/>
                  </a:lnTo>
                  <a:lnTo>
                    <a:pt x="1494" y="266"/>
                  </a:lnTo>
                  <a:lnTo>
                    <a:pt x="1480" y="260"/>
                  </a:lnTo>
                  <a:lnTo>
                    <a:pt x="1468" y="260"/>
                  </a:lnTo>
                  <a:lnTo>
                    <a:pt x="1461" y="268"/>
                  </a:lnTo>
                  <a:lnTo>
                    <a:pt x="1449" y="287"/>
                  </a:lnTo>
                  <a:lnTo>
                    <a:pt x="1435" y="311"/>
                  </a:lnTo>
                  <a:lnTo>
                    <a:pt x="1417" y="341"/>
                  </a:lnTo>
                  <a:lnTo>
                    <a:pt x="1400" y="372"/>
                  </a:lnTo>
                  <a:lnTo>
                    <a:pt x="1382" y="407"/>
                  </a:lnTo>
                  <a:lnTo>
                    <a:pt x="1366" y="439"/>
                  </a:lnTo>
                  <a:lnTo>
                    <a:pt x="1348" y="467"/>
                  </a:lnTo>
                  <a:lnTo>
                    <a:pt x="1335" y="488"/>
                  </a:lnTo>
                  <a:lnTo>
                    <a:pt x="1327" y="506"/>
                  </a:lnTo>
                  <a:lnTo>
                    <a:pt x="1327" y="522"/>
                  </a:lnTo>
                  <a:lnTo>
                    <a:pt x="1335" y="533"/>
                  </a:lnTo>
                  <a:lnTo>
                    <a:pt x="1344" y="541"/>
                  </a:lnTo>
                  <a:lnTo>
                    <a:pt x="1358" y="549"/>
                  </a:lnTo>
                  <a:lnTo>
                    <a:pt x="1370" y="555"/>
                  </a:lnTo>
                  <a:lnTo>
                    <a:pt x="1376" y="563"/>
                  </a:lnTo>
                  <a:lnTo>
                    <a:pt x="1374" y="569"/>
                  </a:lnTo>
                  <a:lnTo>
                    <a:pt x="1362" y="575"/>
                  </a:lnTo>
                  <a:lnTo>
                    <a:pt x="1348" y="577"/>
                  </a:lnTo>
                  <a:lnTo>
                    <a:pt x="1331" y="577"/>
                  </a:lnTo>
                  <a:lnTo>
                    <a:pt x="1313" y="577"/>
                  </a:lnTo>
                  <a:lnTo>
                    <a:pt x="1297" y="577"/>
                  </a:lnTo>
                  <a:lnTo>
                    <a:pt x="1285" y="577"/>
                  </a:lnTo>
                  <a:lnTo>
                    <a:pt x="1274" y="571"/>
                  </a:lnTo>
                  <a:lnTo>
                    <a:pt x="1264" y="561"/>
                  </a:lnTo>
                  <a:lnTo>
                    <a:pt x="1252" y="551"/>
                  </a:lnTo>
                  <a:lnTo>
                    <a:pt x="1238" y="543"/>
                  </a:lnTo>
                  <a:lnTo>
                    <a:pt x="1222" y="541"/>
                  </a:lnTo>
                  <a:lnTo>
                    <a:pt x="1201" y="543"/>
                  </a:lnTo>
                  <a:lnTo>
                    <a:pt x="1177" y="547"/>
                  </a:lnTo>
                  <a:lnTo>
                    <a:pt x="1153" y="551"/>
                  </a:lnTo>
                  <a:lnTo>
                    <a:pt x="1126" y="553"/>
                  </a:lnTo>
                  <a:lnTo>
                    <a:pt x="1100" y="553"/>
                  </a:lnTo>
                  <a:lnTo>
                    <a:pt x="1079" y="551"/>
                  </a:lnTo>
                  <a:lnTo>
                    <a:pt x="1059" y="551"/>
                  </a:lnTo>
                  <a:lnTo>
                    <a:pt x="1039" y="553"/>
                  </a:lnTo>
                  <a:lnTo>
                    <a:pt x="1026" y="555"/>
                  </a:lnTo>
                  <a:lnTo>
                    <a:pt x="1014" y="561"/>
                  </a:lnTo>
                  <a:lnTo>
                    <a:pt x="1010" y="567"/>
                  </a:lnTo>
                  <a:lnTo>
                    <a:pt x="1014" y="577"/>
                  </a:lnTo>
                  <a:lnTo>
                    <a:pt x="1024" y="585"/>
                  </a:lnTo>
                  <a:lnTo>
                    <a:pt x="1035" y="589"/>
                  </a:lnTo>
                  <a:lnTo>
                    <a:pt x="1049" y="592"/>
                  </a:lnTo>
                  <a:lnTo>
                    <a:pt x="1061" y="594"/>
                  </a:lnTo>
                  <a:lnTo>
                    <a:pt x="1073" y="598"/>
                  </a:lnTo>
                  <a:lnTo>
                    <a:pt x="1081" y="604"/>
                  </a:lnTo>
                  <a:lnTo>
                    <a:pt x="1085" y="616"/>
                  </a:lnTo>
                  <a:lnTo>
                    <a:pt x="1081" y="632"/>
                  </a:lnTo>
                  <a:lnTo>
                    <a:pt x="1069" y="655"/>
                  </a:lnTo>
                  <a:lnTo>
                    <a:pt x="1057" y="677"/>
                  </a:lnTo>
                  <a:lnTo>
                    <a:pt x="1047" y="695"/>
                  </a:lnTo>
                  <a:lnTo>
                    <a:pt x="1041" y="715"/>
                  </a:lnTo>
                  <a:lnTo>
                    <a:pt x="1039" y="736"/>
                  </a:lnTo>
                  <a:lnTo>
                    <a:pt x="1045" y="762"/>
                  </a:lnTo>
                  <a:lnTo>
                    <a:pt x="1057" y="799"/>
                  </a:lnTo>
                  <a:lnTo>
                    <a:pt x="1061" y="833"/>
                  </a:lnTo>
                  <a:lnTo>
                    <a:pt x="1059" y="860"/>
                  </a:lnTo>
                  <a:lnTo>
                    <a:pt x="1051" y="882"/>
                  </a:lnTo>
                  <a:lnTo>
                    <a:pt x="1039" y="894"/>
                  </a:lnTo>
                  <a:lnTo>
                    <a:pt x="1024" y="905"/>
                  </a:lnTo>
                  <a:lnTo>
                    <a:pt x="1004" y="915"/>
                  </a:lnTo>
                  <a:lnTo>
                    <a:pt x="986" y="927"/>
                  </a:lnTo>
                  <a:lnTo>
                    <a:pt x="972" y="939"/>
                  </a:lnTo>
                  <a:lnTo>
                    <a:pt x="966" y="953"/>
                  </a:lnTo>
                  <a:lnTo>
                    <a:pt x="966" y="968"/>
                  </a:lnTo>
                  <a:lnTo>
                    <a:pt x="966" y="988"/>
                  </a:lnTo>
                  <a:lnTo>
                    <a:pt x="966" y="1010"/>
                  </a:lnTo>
                  <a:lnTo>
                    <a:pt x="965" y="1031"/>
                  </a:lnTo>
                  <a:lnTo>
                    <a:pt x="961" y="1049"/>
                  </a:lnTo>
                  <a:lnTo>
                    <a:pt x="953" y="1063"/>
                  </a:lnTo>
                  <a:lnTo>
                    <a:pt x="941" y="1069"/>
                  </a:lnTo>
                  <a:lnTo>
                    <a:pt x="921" y="1071"/>
                  </a:lnTo>
                  <a:lnTo>
                    <a:pt x="892" y="1075"/>
                  </a:lnTo>
                  <a:lnTo>
                    <a:pt x="858" y="1079"/>
                  </a:lnTo>
                  <a:lnTo>
                    <a:pt x="821" y="1085"/>
                  </a:lnTo>
                  <a:lnTo>
                    <a:pt x="783" y="1092"/>
                  </a:lnTo>
                  <a:lnTo>
                    <a:pt x="752" y="1100"/>
                  </a:lnTo>
                  <a:lnTo>
                    <a:pt x="728" y="1110"/>
                  </a:lnTo>
                  <a:lnTo>
                    <a:pt x="705" y="1124"/>
                  </a:lnTo>
                  <a:lnTo>
                    <a:pt x="685" y="1138"/>
                  </a:lnTo>
                  <a:lnTo>
                    <a:pt x="671" y="1151"/>
                  </a:lnTo>
                  <a:lnTo>
                    <a:pt x="655" y="1159"/>
                  </a:lnTo>
                  <a:lnTo>
                    <a:pt x="642" y="1163"/>
                  </a:lnTo>
                  <a:lnTo>
                    <a:pt x="628" y="1159"/>
                  </a:lnTo>
                  <a:lnTo>
                    <a:pt x="606" y="1153"/>
                  </a:lnTo>
                  <a:lnTo>
                    <a:pt x="585" y="1146"/>
                  </a:lnTo>
                  <a:lnTo>
                    <a:pt x="559" y="1138"/>
                  </a:lnTo>
                  <a:lnTo>
                    <a:pt x="535" y="1132"/>
                  </a:lnTo>
                  <a:lnTo>
                    <a:pt x="516" y="1130"/>
                  </a:lnTo>
                  <a:lnTo>
                    <a:pt x="500" y="1132"/>
                  </a:lnTo>
                  <a:lnTo>
                    <a:pt x="486" y="1142"/>
                  </a:lnTo>
                  <a:lnTo>
                    <a:pt x="470" y="1157"/>
                  </a:lnTo>
                  <a:lnTo>
                    <a:pt x="457" y="1177"/>
                  </a:lnTo>
                  <a:lnTo>
                    <a:pt x="443" y="1197"/>
                  </a:lnTo>
                  <a:lnTo>
                    <a:pt x="427" y="1212"/>
                  </a:lnTo>
                  <a:lnTo>
                    <a:pt x="413" y="1220"/>
                  </a:lnTo>
                  <a:lnTo>
                    <a:pt x="390" y="1220"/>
                  </a:lnTo>
                  <a:lnTo>
                    <a:pt x="362" y="1216"/>
                  </a:lnTo>
                  <a:lnTo>
                    <a:pt x="339" y="1212"/>
                  </a:lnTo>
                  <a:lnTo>
                    <a:pt x="319" y="1210"/>
                  </a:lnTo>
                  <a:lnTo>
                    <a:pt x="313" y="1207"/>
                  </a:lnTo>
                  <a:lnTo>
                    <a:pt x="309" y="1199"/>
                  </a:lnTo>
                  <a:lnTo>
                    <a:pt x="309" y="1189"/>
                  </a:lnTo>
                  <a:lnTo>
                    <a:pt x="313" y="1177"/>
                  </a:lnTo>
                  <a:lnTo>
                    <a:pt x="315" y="1167"/>
                  </a:lnTo>
                  <a:lnTo>
                    <a:pt x="317" y="1159"/>
                  </a:lnTo>
                  <a:lnTo>
                    <a:pt x="319" y="1157"/>
                  </a:lnTo>
                  <a:lnTo>
                    <a:pt x="315" y="1157"/>
                  </a:lnTo>
                  <a:lnTo>
                    <a:pt x="303" y="1159"/>
                  </a:lnTo>
                  <a:lnTo>
                    <a:pt x="287" y="1161"/>
                  </a:lnTo>
                  <a:lnTo>
                    <a:pt x="268" y="1163"/>
                  </a:lnTo>
                  <a:lnTo>
                    <a:pt x="250" y="1165"/>
                  </a:lnTo>
                  <a:lnTo>
                    <a:pt x="234" y="1165"/>
                  </a:lnTo>
                  <a:lnTo>
                    <a:pt x="220" y="1165"/>
                  </a:lnTo>
                  <a:lnTo>
                    <a:pt x="211" y="1171"/>
                  </a:lnTo>
                  <a:lnTo>
                    <a:pt x="201" y="1177"/>
                  </a:lnTo>
                  <a:lnTo>
                    <a:pt x="189" y="1185"/>
                  </a:lnTo>
                  <a:lnTo>
                    <a:pt x="171" y="1191"/>
                  </a:lnTo>
                  <a:lnTo>
                    <a:pt x="154" y="1193"/>
                  </a:lnTo>
                  <a:lnTo>
                    <a:pt x="136" y="1193"/>
                  </a:lnTo>
                  <a:lnTo>
                    <a:pt x="116" y="1191"/>
                  </a:lnTo>
                  <a:lnTo>
                    <a:pt x="100" y="1191"/>
                  </a:lnTo>
                  <a:lnTo>
                    <a:pt x="87" y="1197"/>
                  </a:lnTo>
                  <a:lnTo>
                    <a:pt x="77" y="1210"/>
                  </a:lnTo>
                  <a:lnTo>
                    <a:pt x="69" y="1228"/>
                  </a:lnTo>
                  <a:lnTo>
                    <a:pt x="59" y="1246"/>
                  </a:lnTo>
                  <a:lnTo>
                    <a:pt x="49" y="1262"/>
                  </a:lnTo>
                  <a:lnTo>
                    <a:pt x="39" y="1275"/>
                  </a:lnTo>
                  <a:lnTo>
                    <a:pt x="33" y="1285"/>
                  </a:lnTo>
                  <a:lnTo>
                    <a:pt x="29" y="1289"/>
                  </a:lnTo>
                </a:path>
              </a:pathLst>
            </a:custGeom>
            <a:grpFill/>
            <a:ln w="6350">
              <a:solidFill>
                <a:schemeClr val="tx1">
                  <a:lumMod val="85000"/>
                  <a:lumOff val="15000"/>
                </a:schemeClr>
              </a:solidFill>
              <a:prstDash val="solid"/>
              <a:round/>
            </a:ln>
          </p:spPr>
          <p:txBody>
            <a:bodyPr/>
            <a:lstStyle/>
            <a:p>
              <a:endParaRPr altLang="en-US" lang="zh-CN">
                <a:cs typeface="+mn-ea"/>
                <a:sym typeface="+mn-lt"/>
              </a:endParaRPr>
            </a:p>
          </p:txBody>
        </p:sp>
        <p:sp>
          <p:nvSpPr>
            <p:cNvPr id="30" name="Freeform 69"/>
            <p:cNvSpPr/>
            <p:nvPr/>
          </p:nvSpPr>
          <p:spPr bwMode="gray">
            <a:xfrm>
              <a:off x="900" y="2373"/>
              <a:ext cx="1448" cy="781"/>
            </a:xfrm>
            <a:custGeom>
              <a:gdLst>
                <a:gd fmla="*/ 682 w 2896" name="T0"/>
                <a:gd fmla="*/ 376 h 1563" name="T1"/>
                <a:gd fmla="*/ 665 w 2896" name="T2"/>
                <a:gd fmla="*/ 372 h 1563" name="T3"/>
                <a:gd fmla="*/ 658 w 2896" name="T4"/>
                <a:gd fmla="*/ 380 h 1563" name="T5"/>
                <a:gd fmla="*/ 653 w 2896" name="T6"/>
                <a:gd fmla="*/ 378 h 1563" name="T7"/>
                <a:gd fmla="*/ 623 w 2896" name="T8"/>
                <a:gd fmla="*/ 368 h 1563" name="T9"/>
                <a:gd fmla="*/ 626 w 2896" name="T10"/>
                <a:gd fmla="*/ 363 h 1563" name="T11"/>
                <a:gd fmla="*/ 630 w 2896" name="T12"/>
                <a:gd fmla="*/ 349 h 1563" name="T13"/>
                <a:gd fmla="*/ 616 w 2896" name="T14"/>
                <a:gd fmla="*/ 326 h 1563" name="T15"/>
                <a:gd fmla="*/ 604 w 2896" name="T16"/>
                <a:gd fmla="*/ 331 h 1563" name="T17"/>
                <a:gd fmla="*/ 589 w 2896" name="T18"/>
                <a:gd fmla="*/ 341 h 1563" name="T19"/>
                <a:gd fmla="*/ 568 w 2896" name="T20"/>
                <a:gd fmla="*/ 333 h 1563" name="T21"/>
                <a:gd fmla="*/ 557 w 2896" name="T22"/>
                <a:gd fmla="*/ 332 h 1563" name="T23"/>
                <a:gd fmla="*/ 536 w 2896" name="T24"/>
                <a:gd fmla="*/ 348 h 1563" name="T25"/>
                <a:gd fmla="*/ 511 w 2896" name="T26"/>
                <a:gd fmla="*/ 355 h 1563" name="T27"/>
                <a:gd fmla="*/ 491 w 2896" name="T28"/>
                <a:gd fmla="*/ 376 h 1563" name="T29"/>
                <a:gd fmla="*/ 459 w 2896" name="T30"/>
                <a:gd fmla="*/ 388 h 1563" name="T31"/>
                <a:gd fmla="*/ 442 w 2896" name="T32"/>
                <a:gd fmla="*/ 382 h 1563" name="T33"/>
                <a:gd fmla="*/ 431 w 2896" name="T34"/>
                <a:gd fmla="*/ 370 h 1563" name="T35"/>
                <a:gd fmla="*/ 400 w 2896" name="T36"/>
                <a:gd fmla="*/ 364 h 1563" name="T37"/>
                <a:gd fmla="*/ 389 w 2896" name="T38"/>
                <a:gd fmla="*/ 353 h 1563" name="T39"/>
                <a:gd fmla="*/ 364 w 2896" name="T40"/>
                <a:gd fmla="*/ 368 h 1563" name="T41"/>
                <a:gd fmla="*/ 348 w 2896" name="T42"/>
                <a:gd fmla="*/ 384 h 1563" name="T43"/>
                <a:gd fmla="*/ 335 w 2896" name="T44"/>
                <a:gd fmla="*/ 390 h 1563" name="T45"/>
                <a:gd fmla="*/ 339 w 2896" name="T46"/>
                <a:gd fmla="*/ 373 h 1563" name="T47"/>
                <a:gd fmla="*/ 331 w 2896" name="T48"/>
                <a:gd fmla="*/ 359 h 1563" name="T49"/>
                <a:gd fmla="*/ 302 w 2896" name="T50"/>
                <a:gd fmla="*/ 366 h 1563" name="T51"/>
                <a:gd fmla="*/ 264 w 2896" name="T52"/>
                <a:gd fmla="*/ 352 h 1563" name="T53"/>
                <a:gd fmla="*/ 246 w 2896" name="T54"/>
                <a:gd fmla="*/ 351 h 1563" name="T55"/>
                <a:gd fmla="*/ 221 w 2896" name="T56"/>
                <a:gd fmla="*/ 336 h 1563" name="T57"/>
                <a:gd fmla="*/ 200 w 2896" name="T58"/>
                <a:gd fmla="*/ 320 h 1563" name="T59"/>
                <a:gd fmla="*/ 178 w 2896" name="T60"/>
                <a:gd fmla="*/ 301 h 1563" name="T61"/>
                <a:gd fmla="*/ 171 w 2896" name="T62"/>
                <a:gd fmla="*/ 281 h 1563" name="T63"/>
                <a:gd fmla="*/ 158 w 2896" name="T64"/>
                <a:gd fmla="*/ 288 h 1563" name="T65"/>
                <a:gd fmla="*/ 142 w 2896" name="T66"/>
                <a:gd fmla="*/ 265 h 1563" name="T67"/>
                <a:gd fmla="*/ 109 w 2896" name="T68"/>
                <a:gd fmla="*/ 235 h 1563" name="T69"/>
                <a:gd fmla="*/ 89 w 2896" name="T70"/>
                <a:gd fmla="*/ 223 h 1563" name="T71"/>
                <a:gd fmla="*/ 74 w 2896" name="T72"/>
                <a:gd fmla="*/ 228 h 1563" name="T73"/>
                <a:gd fmla="*/ 46 w 2896" name="T74"/>
                <a:gd fmla="*/ 195 h 1563" name="T75"/>
                <a:gd fmla="*/ 19 w 2896" name="T76"/>
                <a:gd fmla="*/ 169 h 1563" name="T77"/>
                <a:gd fmla="*/ 10 w 2896" name="T78"/>
                <a:gd fmla="*/ 162 h 1563" name="T79"/>
                <a:gd fmla="*/ 0 w 2896" name="T80"/>
                <a:gd fmla="*/ 157 h 1563" name="T81"/>
                <a:gd fmla="*/ 3 w 2896" name="T82"/>
                <a:gd fmla="*/ 135 h 1563" name="T83"/>
                <a:gd fmla="*/ 1 w 2896" name="T84"/>
                <a:gd fmla="*/ 112 h 1563" name="T85"/>
                <a:gd fmla="*/ 11 w 2896" name="T86"/>
                <a:gd fmla="*/ 109 h 1563" name="T87"/>
                <a:gd fmla="*/ 22 w 2896" name="T88"/>
                <a:gd fmla="*/ 118 h 1563" name="T89"/>
                <a:gd fmla="*/ 38 w 2896" name="T90"/>
                <a:gd fmla="*/ 112 h 1563" name="T91"/>
                <a:gd fmla="*/ 43 w 2896" name="T92"/>
                <a:gd fmla="*/ 90 h 1563" name="T93"/>
                <a:gd fmla="*/ 25 w 2896" name="T94"/>
                <a:gd fmla="*/ 76 h 1563" name="T95"/>
                <a:gd fmla="*/ 29 w 2896" name="T96"/>
                <a:gd fmla="*/ 51 h 1563" name="T97"/>
                <a:gd fmla="*/ 39 w 2896" name="T98"/>
                <a:gd fmla="*/ 36 h 1563" name="T99"/>
                <a:gd fmla="*/ 71 w 2896" name="T100"/>
                <a:gd fmla="*/ 26 h 1563" name="T101"/>
                <a:gd fmla="*/ 148 w 2896" name="T102"/>
                <a:gd fmla="*/ 20 h 1563" name="T103"/>
                <a:gd fmla="*/ 258 w 2896" name="T104"/>
                <a:gd fmla="*/ 20 h 1563" name="T105"/>
                <a:gd fmla="*/ 365 w 2896" name="T106"/>
                <a:gd fmla="*/ 3 h 1563" name="T107"/>
                <a:gd fmla="*/ 417 w 2896" name="T108"/>
                <a:gd fmla="*/ 39 h 1563" name="T109"/>
                <a:gd fmla="*/ 399 w 2896" name="T110"/>
                <a:gd fmla="*/ 107 h 1563" name="T111"/>
                <a:gd fmla="*/ 467 w 2896" name="T112"/>
                <a:gd fmla="*/ 166 h 1563" name="T113"/>
                <a:gd fmla="*/ 552 w 2896" name="T114"/>
                <a:gd fmla="*/ 189 h 1563" name="T115"/>
                <a:gd fmla="*/ 640 w 2896" name="T116"/>
                <a:gd fmla="*/ 234 h 1563" name="T117"/>
                <a:gd fmla="*/ 685 w 2896" name="T118"/>
                <a:gd fmla="*/ 200 h 1563" name="T119"/>
                <a:gd fmla="*/ 711 w 2896" name="T120"/>
                <a:gd fmla="*/ 258 h 1563" name="T121"/>
                <a:gd fmla="*/ 713 w 2896" name="T122"/>
                <a:gd fmla="*/ 353 h 1563" name="T123"/>
                <a:gd fmla="*/ 689 w 2896" name="T124"/>
                <a:gd fmla="*/ 384 h 1563" name="T125"/>
                <a:gd fmla="*/ 0 60000 65536" name="T126"/>
                <a:gd fmla="*/ 0 60000 65536" name="T127"/>
                <a:gd fmla="*/ 0 60000 65536" name="T128"/>
                <a:gd fmla="*/ 0 60000 65536" name="T129"/>
                <a:gd fmla="*/ 0 60000 65536" name="T130"/>
                <a:gd fmla="*/ 0 60000 65536" name="T131"/>
                <a:gd fmla="*/ 0 60000 65536" name="T132"/>
                <a:gd fmla="*/ 0 60000 65536" name="T133"/>
                <a:gd fmla="*/ 0 60000 65536" name="T134"/>
                <a:gd fmla="*/ 0 60000 65536" name="T135"/>
                <a:gd fmla="*/ 0 60000 65536" name="T136"/>
                <a:gd fmla="*/ 0 60000 65536" name="T137"/>
                <a:gd fmla="*/ 0 60000 65536" name="T138"/>
                <a:gd fmla="*/ 0 60000 65536" name="T139"/>
                <a:gd fmla="*/ 0 60000 65536" name="T140"/>
                <a:gd fmla="*/ 0 60000 65536" name="T141"/>
                <a:gd fmla="*/ 0 60000 65536" name="T142"/>
                <a:gd fmla="*/ 0 60000 65536" name="T143"/>
                <a:gd fmla="*/ 0 60000 65536" name="T144"/>
                <a:gd fmla="*/ 0 60000 65536" name="T145"/>
                <a:gd fmla="*/ 0 60000 65536" name="T146"/>
                <a:gd fmla="*/ 0 60000 65536" name="T147"/>
                <a:gd fmla="*/ 0 60000 65536" name="T148"/>
                <a:gd fmla="*/ 0 60000 65536" name="T149"/>
                <a:gd fmla="*/ 0 60000 65536" name="T150"/>
                <a:gd fmla="*/ 0 60000 65536" name="T151"/>
                <a:gd fmla="*/ 0 60000 65536" name="T152"/>
                <a:gd fmla="*/ 0 60000 65536" name="T153"/>
                <a:gd fmla="*/ 0 60000 65536" name="T154"/>
                <a:gd fmla="*/ 0 60000 65536" name="T155"/>
                <a:gd fmla="*/ 0 60000 65536" name="T156"/>
                <a:gd fmla="*/ 0 60000 65536" name="T157"/>
                <a:gd fmla="*/ 0 60000 65536" name="T158"/>
                <a:gd fmla="*/ 0 60000 65536" name="T159"/>
                <a:gd fmla="*/ 0 60000 65536" name="T160"/>
                <a:gd fmla="*/ 0 60000 65536" name="T161"/>
                <a:gd fmla="*/ 0 60000 65536" name="T162"/>
                <a:gd fmla="*/ 0 60000 65536" name="T163"/>
                <a:gd fmla="*/ 0 60000 65536" name="T164"/>
                <a:gd fmla="*/ 0 60000 65536" name="T165"/>
                <a:gd fmla="*/ 0 60000 65536" name="T166"/>
                <a:gd fmla="*/ 0 60000 65536" name="T167"/>
                <a:gd fmla="*/ 0 60000 65536" name="T168"/>
                <a:gd fmla="*/ 0 60000 65536" name="T169"/>
                <a:gd fmla="*/ 0 60000 65536" name="T170"/>
                <a:gd fmla="*/ 0 60000 65536" name="T171"/>
                <a:gd fmla="*/ 0 60000 65536" name="T172"/>
                <a:gd fmla="*/ 0 60000 65536" name="T173"/>
                <a:gd fmla="*/ 0 60000 65536" name="T174"/>
                <a:gd fmla="*/ 0 60000 65536" name="T175"/>
                <a:gd fmla="*/ 0 60000 65536" name="T176"/>
                <a:gd fmla="*/ 0 60000 65536" name="T177"/>
                <a:gd fmla="*/ 0 60000 65536" name="T178"/>
                <a:gd fmla="*/ 0 60000 65536" name="T179"/>
                <a:gd fmla="*/ 0 60000 65536" name="T180"/>
                <a:gd fmla="*/ 0 60000 65536" name="T181"/>
                <a:gd fmla="*/ 0 60000 65536" name="T182"/>
                <a:gd fmla="*/ 0 60000 65536" name="T183"/>
                <a:gd fmla="*/ 0 60000 65536" name="T184"/>
                <a:gd fmla="*/ 0 60000 65536" name="T185"/>
                <a:gd fmla="*/ 0 60000 65536" name="T186"/>
                <a:gd fmla="*/ 0 60000 65536" name="T187"/>
                <a:gd fmla="*/ 0 60000 65536" name="T188"/>
                <a:gd fmla="*/ 0 w 2896" name="T189"/>
                <a:gd fmla="*/ 0 h 1563" name="T190"/>
                <a:gd fmla="*/ 2896 w 2896" name="T191"/>
                <a:gd fmla="*/ 1563 h 1563" name="T192"/>
              </a:gdLst>
              <a:cxnLst>
                <a:cxn ang="T126">
                  <a:pos x="T0" y="T1"/>
                </a:cxn>
                <a:cxn ang="T127">
                  <a:pos x="T2" y="T3"/>
                </a:cxn>
                <a:cxn ang="T128">
                  <a:pos x="T4" y="T5"/>
                </a:cxn>
                <a:cxn ang="T129">
                  <a:pos x="T6" y="T7"/>
                </a:cxn>
                <a:cxn ang="T130">
                  <a:pos x="T8" y="T9"/>
                </a:cxn>
                <a:cxn ang="T131">
                  <a:pos x="T10" y="T11"/>
                </a:cxn>
                <a:cxn ang="T132">
                  <a:pos x="T12" y="T13"/>
                </a:cxn>
                <a:cxn ang="T133">
                  <a:pos x="T14" y="T15"/>
                </a:cxn>
                <a:cxn ang="T134">
                  <a:pos x="T16" y="T17"/>
                </a:cxn>
                <a:cxn ang="T135">
                  <a:pos x="T18" y="T19"/>
                </a:cxn>
                <a:cxn ang="T136">
                  <a:pos x="T20" y="T21"/>
                </a:cxn>
                <a:cxn ang="T137">
                  <a:pos x="T22" y="T23"/>
                </a:cxn>
                <a:cxn ang="T138">
                  <a:pos x="T24" y="T25"/>
                </a:cxn>
                <a:cxn ang="T139">
                  <a:pos x="T26" y="T27"/>
                </a:cxn>
                <a:cxn ang="T140">
                  <a:pos x="T28" y="T29"/>
                </a:cxn>
                <a:cxn ang="T141">
                  <a:pos x="T30" y="T31"/>
                </a:cxn>
                <a:cxn ang="T142">
                  <a:pos x="T32" y="T33"/>
                </a:cxn>
                <a:cxn ang="T143">
                  <a:pos x="T34" y="T35"/>
                </a:cxn>
                <a:cxn ang="T144">
                  <a:pos x="T36" y="T37"/>
                </a:cxn>
                <a:cxn ang="T145">
                  <a:pos x="T38" y="T39"/>
                </a:cxn>
                <a:cxn ang="T146">
                  <a:pos x="T40" y="T41"/>
                </a:cxn>
                <a:cxn ang="T147">
                  <a:pos x="T42" y="T43"/>
                </a:cxn>
                <a:cxn ang="T148">
                  <a:pos x="T44" y="T45"/>
                </a:cxn>
                <a:cxn ang="T149">
                  <a:pos x="T46" y="T47"/>
                </a:cxn>
                <a:cxn ang="T150">
                  <a:pos x="T48" y="T49"/>
                </a:cxn>
                <a:cxn ang="T151">
                  <a:pos x="T50" y="T51"/>
                </a:cxn>
                <a:cxn ang="T152">
                  <a:pos x="T52" y="T53"/>
                </a:cxn>
                <a:cxn ang="T153">
                  <a:pos x="T54" y="T55"/>
                </a:cxn>
                <a:cxn ang="T154">
                  <a:pos x="T56" y="T57"/>
                </a:cxn>
                <a:cxn ang="T155">
                  <a:pos x="T58" y="T59"/>
                </a:cxn>
                <a:cxn ang="T156">
                  <a:pos x="T60" y="T61"/>
                </a:cxn>
                <a:cxn ang="T157">
                  <a:pos x="T62" y="T63"/>
                </a:cxn>
                <a:cxn ang="T158">
                  <a:pos x="T64" y="T65"/>
                </a:cxn>
                <a:cxn ang="T159">
                  <a:pos x="T66" y="T67"/>
                </a:cxn>
                <a:cxn ang="T160">
                  <a:pos x="T68" y="T69"/>
                </a:cxn>
                <a:cxn ang="T161">
                  <a:pos x="T70" y="T71"/>
                </a:cxn>
                <a:cxn ang="T162">
                  <a:pos x="T72" y="T73"/>
                </a:cxn>
                <a:cxn ang="T163">
                  <a:pos x="T74" y="T75"/>
                </a:cxn>
                <a:cxn ang="T164">
                  <a:pos x="T76" y="T77"/>
                </a:cxn>
                <a:cxn ang="T165">
                  <a:pos x="T78" y="T79"/>
                </a:cxn>
                <a:cxn ang="T166">
                  <a:pos x="T80" y="T81"/>
                </a:cxn>
                <a:cxn ang="T167">
                  <a:pos x="T82" y="T83"/>
                </a:cxn>
                <a:cxn ang="T168">
                  <a:pos x="T84" y="T85"/>
                </a:cxn>
                <a:cxn ang="T169">
                  <a:pos x="T86" y="T87"/>
                </a:cxn>
                <a:cxn ang="T170">
                  <a:pos x="T88" y="T89"/>
                </a:cxn>
                <a:cxn ang="T171">
                  <a:pos x="T90" y="T91"/>
                </a:cxn>
                <a:cxn ang="T172">
                  <a:pos x="T92" y="T93"/>
                </a:cxn>
                <a:cxn ang="T173">
                  <a:pos x="T94" y="T95"/>
                </a:cxn>
                <a:cxn ang="T174">
                  <a:pos x="T96" y="T97"/>
                </a:cxn>
                <a:cxn ang="T175">
                  <a:pos x="T98" y="T99"/>
                </a:cxn>
                <a:cxn ang="T176">
                  <a:pos x="T100" y="T101"/>
                </a:cxn>
                <a:cxn ang="T177">
                  <a:pos x="T102" y="T103"/>
                </a:cxn>
                <a:cxn ang="T178">
                  <a:pos x="T104" y="T105"/>
                </a:cxn>
                <a:cxn ang="T179">
                  <a:pos x="T106" y="T107"/>
                </a:cxn>
                <a:cxn ang="T180">
                  <a:pos x="T108" y="T109"/>
                </a:cxn>
                <a:cxn ang="T181">
                  <a:pos x="T110" y="T111"/>
                </a:cxn>
                <a:cxn ang="T182">
                  <a:pos x="T112" y="T113"/>
                </a:cxn>
                <a:cxn ang="T183">
                  <a:pos x="T114" y="T115"/>
                </a:cxn>
                <a:cxn ang="T184">
                  <a:pos x="T116" y="T117"/>
                </a:cxn>
                <a:cxn ang="T185">
                  <a:pos x="T118" y="T119"/>
                </a:cxn>
                <a:cxn ang="T186">
                  <a:pos x="T120" y="T121"/>
                </a:cxn>
                <a:cxn ang="T187">
                  <a:pos x="T122" y="T123"/>
                </a:cxn>
                <a:cxn ang="T188">
                  <a:pos x="T124" y="T125"/>
                </a:cxn>
              </a:cxnLst>
              <a:rect b="T192" l="T189" r="T191" t="T190"/>
              <a:pathLst>
                <a:path h="1563" w="2896">
                  <a:moveTo>
                    <a:pt x="2754" y="1539"/>
                  </a:moveTo>
                  <a:lnTo>
                    <a:pt x="2752" y="1535"/>
                  </a:lnTo>
                  <a:lnTo>
                    <a:pt x="2746" y="1528"/>
                  </a:lnTo>
                  <a:lnTo>
                    <a:pt x="2738" y="1516"/>
                  </a:lnTo>
                  <a:lnTo>
                    <a:pt x="2728" y="1504"/>
                  </a:lnTo>
                  <a:lnTo>
                    <a:pt x="2715" y="1496"/>
                  </a:lnTo>
                  <a:lnTo>
                    <a:pt x="2699" y="1490"/>
                  </a:lnTo>
                  <a:lnTo>
                    <a:pt x="2685" y="1486"/>
                  </a:lnTo>
                  <a:lnTo>
                    <a:pt x="2671" y="1486"/>
                  </a:lnTo>
                  <a:lnTo>
                    <a:pt x="2658" y="1490"/>
                  </a:lnTo>
                  <a:lnTo>
                    <a:pt x="2650" y="1500"/>
                  </a:lnTo>
                  <a:lnTo>
                    <a:pt x="2644" y="1510"/>
                  </a:lnTo>
                  <a:lnTo>
                    <a:pt x="2640" y="1516"/>
                  </a:lnTo>
                  <a:lnTo>
                    <a:pt x="2636" y="1520"/>
                  </a:lnTo>
                  <a:lnTo>
                    <a:pt x="2632" y="1522"/>
                  </a:lnTo>
                  <a:lnTo>
                    <a:pt x="2630" y="1524"/>
                  </a:lnTo>
                  <a:lnTo>
                    <a:pt x="2628" y="1524"/>
                  </a:lnTo>
                  <a:lnTo>
                    <a:pt x="2624" y="1522"/>
                  </a:lnTo>
                  <a:lnTo>
                    <a:pt x="2612" y="1514"/>
                  </a:lnTo>
                  <a:lnTo>
                    <a:pt x="2591" y="1504"/>
                  </a:lnTo>
                  <a:lnTo>
                    <a:pt x="2559" y="1492"/>
                  </a:lnTo>
                  <a:lnTo>
                    <a:pt x="2534" y="1486"/>
                  </a:lnTo>
                  <a:lnTo>
                    <a:pt x="2510" y="1480"/>
                  </a:lnTo>
                  <a:lnTo>
                    <a:pt x="2492" y="1474"/>
                  </a:lnTo>
                  <a:lnTo>
                    <a:pt x="2480" y="1472"/>
                  </a:lnTo>
                  <a:lnTo>
                    <a:pt x="2477" y="1472"/>
                  </a:lnTo>
                  <a:lnTo>
                    <a:pt x="2480" y="1468"/>
                  </a:lnTo>
                  <a:lnTo>
                    <a:pt x="2488" y="1463"/>
                  </a:lnTo>
                  <a:lnTo>
                    <a:pt x="2502" y="1453"/>
                  </a:lnTo>
                  <a:lnTo>
                    <a:pt x="2514" y="1443"/>
                  </a:lnTo>
                  <a:lnTo>
                    <a:pt x="2524" y="1431"/>
                  </a:lnTo>
                  <a:lnTo>
                    <a:pt x="2528" y="1421"/>
                  </a:lnTo>
                  <a:lnTo>
                    <a:pt x="2526" y="1411"/>
                  </a:lnTo>
                  <a:lnTo>
                    <a:pt x="2518" y="1396"/>
                  </a:lnTo>
                  <a:lnTo>
                    <a:pt x="2506" y="1376"/>
                  </a:lnTo>
                  <a:lnTo>
                    <a:pt x="2494" y="1356"/>
                  </a:lnTo>
                  <a:lnTo>
                    <a:pt x="2482" y="1337"/>
                  </a:lnTo>
                  <a:lnTo>
                    <a:pt x="2471" y="1319"/>
                  </a:lnTo>
                  <a:lnTo>
                    <a:pt x="2463" y="1307"/>
                  </a:lnTo>
                  <a:lnTo>
                    <a:pt x="2461" y="1303"/>
                  </a:lnTo>
                  <a:lnTo>
                    <a:pt x="2457" y="1305"/>
                  </a:lnTo>
                  <a:lnTo>
                    <a:pt x="2445" y="1309"/>
                  </a:lnTo>
                  <a:lnTo>
                    <a:pt x="2429" y="1317"/>
                  </a:lnTo>
                  <a:lnTo>
                    <a:pt x="2414" y="1325"/>
                  </a:lnTo>
                  <a:lnTo>
                    <a:pt x="2398" y="1333"/>
                  </a:lnTo>
                  <a:lnTo>
                    <a:pt x="2384" y="1341"/>
                  </a:lnTo>
                  <a:lnTo>
                    <a:pt x="2376" y="1348"/>
                  </a:lnTo>
                  <a:lnTo>
                    <a:pt x="2366" y="1358"/>
                  </a:lnTo>
                  <a:lnTo>
                    <a:pt x="2354" y="1366"/>
                  </a:lnTo>
                  <a:lnTo>
                    <a:pt x="2339" y="1366"/>
                  </a:lnTo>
                  <a:lnTo>
                    <a:pt x="2321" y="1362"/>
                  </a:lnTo>
                  <a:lnTo>
                    <a:pt x="2305" y="1354"/>
                  </a:lnTo>
                  <a:lnTo>
                    <a:pt x="2290" y="1344"/>
                  </a:lnTo>
                  <a:lnTo>
                    <a:pt x="2272" y="1335"/>
                  </a:lnTo>
                  <a:lnTo>
                    <a:pt x="2256" y="1327"/>
                  </a:lnTo>
                  <a:lnTo>
                    <a:pt x="2246" y="1321"/>
                  </a:lnTo>
                  <a:lnTo>
                    <a:pt x="2242" y="1319"/>
                  </a:lnTo>
                  <a:lnTo>
                    <a:pt x="2238" y="1323"/>
                  </a:lnTo>
                  <a:lnTo>
                    <a:pt x="2228" y="1331"/>
                  </a:lnTo>
                  <a:lnTo>
                    <a:pt x="2215" y="1342"/>
                  </a:lnTo>
                  <a:lnTo>
                    <a:pt x="2197" y="1354"/>
                  </a:lnTo>
                  <a:lnTo>
                    <a:pt x="2177" y="1370"/>
                  </a:lnTo>
                  <a:lnTo>
                    <a:pt x="2160" y="1382"/>
                  </a:lnTo>
                  <a:lnTo>
                    <a:pt x="2142" y="1394"/>
                  </a:lnTo>
                  <a:lnTo>
                    <a:pt x="2126" y="1402"/>
                  </a:lnTo>
                  <a:lnTo>
                    <a:pt x="2108" y="1405"/>
                  </a:lnTo>
                  <a:lnTo>
                    <a:pt x="2087" y="1411"/>
                  </a:lnTo>
                  <a:lnTo>
                    <a:pt x="2063" y="1415"/>
                  </a:lnTo>
                  <a:lnTo>
                    <a:pt x="2043" y="1423"/>
                  </a:lnTo>
                  <a:lnTo>
                    <a:pt x="2028" y="1431"/>
                  </a:lnTo>
                  <a:lnTo>
                    <a:pt x="2016" y="1445"/>
                  </a:lnTo>
                  <a:lnTo>
                    <a:pt x="2004" y="1465"/>
                  </a:lnTo>
                  <a:lnTo>
                    <a:pt x="1986" y="1486"/>
                  </a:lnTo>
                  <a:lnTo>
                    <a:pt x="1963" y="1506"/>
                  </a:lnTo>
                  <a:lnTo>
                    <a:pt x="1937" y="1522"/>
                  </a:lnTo>
                  <a:lnTo>
                    <a:pt x="1910" y="1531"/>
                  </a:lnTo>
                  <a:lnTo>
                    <a:pt x="1884" y="1539"/>
                  </a:lnTo>
                  <a:lnTo>
                    <a:pt x="1860" y="1547"/>
                  </a:lnTo>
                  <a:lnTo>
                    <a:pt x="1837" y="1555"/>
                  </a:lnTo>
                  <a:lnTo>
                    <a:pt x="1815" y="1561"/>
                  </a:lnTo>
                  <a:lnTo>
                    <a:pt x="1795" y="1561"/>
                  </a:lnTo>
                  <a:lnTo>
                    <a:pt x="1784" y="1553"/>
                  </a:lnTo>
                  <a:lnTo>
                    <a:pt x="1776" y="1541"/>
                  </a:lnTo>
                  <a:lnTo>
                    <a:pt x="1770" y="1528"/>
                  </a:lnTo>
                  <a:lnTo>
                    <a:pt x="1768" y="1514"/>
                  </a:lnTo>
                  <a:lnTo>
                    <a:pt x="1764" y="1502"/>
                  </a:lnTo>
                  <a:lnTo>
                    <a:pt x="1756" y="1492"/>
                  </a:lnTo>
                  <a:lnTo>
                    <a:pt x="1744" y="1484"/>
                  </a:lnTo>
                  <a:lnTo>
                    <a:pt x="1723" y="1480"/>
                  </a:lnTo>
                  <a:lnTo>
                    <a:pt x="1697" y="1478"/>
                  </a:lnTo>
                  <a:lnTo>
                    <a:pt x="1669" y="1476"/>
                  </a:lnTo>
                  <a:lnTo>
                    <a:pt x="1642" y="1472"/>
                  </a:lnTo>
                  <a:lnTo>
                    <a:pt x="1614" y="1466"/>
                  </a:lnTo>
                  <a:lnTo>
                    <a:pt x="1601" y="1459"/>
                  </a:lnTo>
                  <a:lnTo>
                    <a:pt x="1591" y="1449"/>
                  </a:lnTo>
                  <a:lnTo>
                    <a:pt x="1583" y="1439"/>
                  </a:lnTo>
                  <a:lnTo>
                    <a:pt x="1575" y="1429"/>
                  </a:lnTo>
                  <a:lnTo>
                    <a:pt x="1567" y="1419"/>
                  </a:lnTo>
                  <a:lnTo>
                    <a:pt x="1557" y="1415"/>
                  </a:lnTo>
                  <a:lnTo>
                    <a:pt x="1545" y="1415"/>
                  </a:lnTo>
                  <a:lnTo>
                    <a:pt x="1528" y="1421"/>
                  </a:lnTo>
                  <a:lnTo>
                    <a:pt x="1502" y="1437"/>
                  </a:lnTo>
                  <a:lnTo>
                    <a:pt x="1479" y="1455"/>
                  </a:lnTo>
                  <a:lnTo>
                    <a:pt x="1455" y="1472"/>
                  </a:lnTo>
                  <a:lnTo>
                    <a:pt x="1435" y="1492"/>
                  </a:lnTo>
                  <a:lnTo>
                    <a:pt x="1421" y="1508"/>
                  </a:lnTo>
                  <a:lnTo>
                    <a:pt x="1410" y="1520"/>
                  </a:lnTo>
                  <a:lnTo>
                    <a:pt x="1402" y="1528"/>
                  </a:lnTo>
                  <a:lnTo>
                    <a:pt x="1390" y="1537"/>
                  </a:lnTo>
                  <a:lnTo>
                    <a:pt x="1378" y="1547"/>
                  </a:lnTo>
                  <a:lnTo>
                    <a:pt x="1364" y="1555"/>
                  </a:lnTo>
                  <a:lnTo>
                    <a:pt x="1353" y="1561"/>
                  </a:lnTo>
                  <a:lnTo>
                    <a:pt x="1345" y="1563"/>
                  </a:lnTo>
                  <a:lnTo>
                    <a:pt x="1339" y="1561"/>
                  </a:lnTo>
                  <a:lnTo>
                    <a:pt x="1339" y="1553"/>
                  </a:lnTo>
                  <a:lnTo>
                    <a:pt x="1343" y="1541"/>
                  </a:lnTo>
                  <a:lnTo>
                    <a:pt x="1347" y="1528"/>
                  </a:lnTo>
                  <a:lnTo>
                    <a:pt x="1353" y="1510"/>
                  </a:lnTo>
                  <a:lnTo>
                    <a:pt x="1356" y="1492"/>
                  </a:lnTo>
                  <a:lnTo>
                    <a:pt x="1358" y="1476"/>
                  </a:lnTo>
                  <a:lnTo>
                    <a:pt x="1358" y="1461"/>
                  </a:lnTo>
                  <a:lnTo>
                    <a:pt x="1353" y="1449"/>
                  </a:lnTo>
                  <a:lnTo>
                    <a:pt x="1343" y="1441"/>
                  </a:lnTo>
                  <a:lnTo>
                    <a:pt x="1321" y="1437"/>
                  </a:lnTo>
                  <a:lnTo>
                    <a:pt x="1301" y="1441"/>
                  </a:lnTo>
                  <a:lnTo>
                    <a:pt x="1282" y="1449"/>
                  </a:lnTo>
                  <a:lnTo>
                    <a:pt x="1260" y="1457"/>
                  </a:lnTo>
                  <a:lnTo>
                    <a:pt x="1234" y="1463"/>
                  </a:lnTo>
                  <a:lnTo>
                    <a:pt x="1205" y="1465"/>
                  </a:lnTo>
                  <a:lnTo>
                    <a:pt x="1173" y="1459"/>
                  </a:lnTo>
                  <a:lnTo>
                    <a:pt x="1140" y="1449"/>
                  </a:lnTo>
                  <a:lnTo>
                    <a:pt x="1106" y="1435"/>
                  </a:lnTo>
                  <a:lnTo>
                    <a:pt x="1077" y="1421"/>
                  </a:lnTo>
                  <a:lnTo>
                    <a:pt x="1053" y="1409"/>
                  </a:lnTo>
                  <a:lnTo>
                    <a:pt x="1038" y="1402"/>
                  </a:lnTo>
                  <a:lnTo>
                    <a:pt x="1026" y="1398"/>
                  </a:lnTo>
                  <a:lnTo>
                    <a:pt x="1012" y="1400"/>
                  </a:lnTo>
                  <a:lnTo>
                    <a:pt x="998" y="1404"/>
                  </a:lnTo>
                  <a:lnTo>
                    <a:pt x="984" y="1405"/>
                  </a:lnTo>
                  <a:lnTo>
                    <a:pt x="969" y="1404"/>
                  </a:lnTo>
                  <a:lnTo>
                    <a:pt x="951" y="1396"/>
                  </a:lnTo>
                  <a:lnTo>
                    <a:pt x="931" y="1380"/>
                  </a:lnTo>
                  <a:lnTo>
                    <a:pt x="908" y="1364"/>
                  </a:lnTo>
                  <a:lnTo>
                    <a:pt x="884" y="1346"/>
                  </a:lnTo>
                  <a:lnTo>
                    <a:pt x="860" y="1331"/>
                  </a:lnTo>
                  <a:lnTo>
                    <a:pt x="843" y="1317"/>
                  </a:lnTo>
                  <a:lnTo>
                    <a:pt x="831" y="1307"/>
                  </a:lnTo>
                  <a:lnTo>
                    <a:pt x="817" y="1297"/>
                  </a:lnTo>
                  <a:lnTo>
                    <a:pt x="799" y="1283"/>
                  </a:lnTo>
                  <a:lnTo>
                    <a:pt x="778" y="1268"/>
                  </a:lnTo>
                  <a:lnTo>
                    <a:pt x="754" y="1250"/>
                  </a:lnTo>
                  <a:lnTo>
                    <a:pt x="734" y="1234"/>
                  </a:lnTo>
                  <a:lnTo>
                    <a:pt x="717" y="1219"/>
                  </a:lnTo>
                  <a:lnTo>
                    <a:pt x="709" y="1207"/>
                  </a:lnTo>
                  <a:lnTo>
                    <a:pt x="705" y="1189"/>
                  </a:lnTo>
                  <a:lnTo>
                    <a:pt x="701" y="1169"/>
                  </a:lnTo>
                  <a:lnTo>
                    <a:pt x="697" y="1150"/>
                  </a:lnTo>
                  <a:lnTo>
                    <a:pt x="691" y="1134"/>
                  </a:lnTo>
                  <a:lnTo>
                    <a:pt x="683" y="1126"/>
                  </a:lnTo>
                  <a:lnTo>
                    <a:pt x="675" y="1126"/>
                  </a:lnTo>
                  <a:lnTo>
                    <a:pt x="666" y="1132"/>
                  </a:lnTo>
                  <a:lnTo>
                    <a:pt x="656" y="1140"/>
                  </a:lnTo>
                  <a:lnTo>
                    <a:pt x="644" y="1148"/>
                  </a:lnTo>
                  <a:lnTo>
                    <a:pt x="632" y="1154"/>
                  </a:lnTo>
                  <a:lnTo>
                    <a:pt x="620" y="1156"/>
                  </a:lnTo>
                  <a:lnTo>
                    <a:pt x="612" y="1152"/>
                  </a:lnTo>
                  <a:lnTo>
                    <a:pt x="606" y="1142"/>
                  </a:lnTo>
                  <a:lnTo>
                    <a:pt x="591" y="1100"/>
                  </a:lnTo>
                  <a:lnTo>
                    <a:pt x="565" y="1063"/>
                  </a:lnTo>
                  <a:lnTo>
                    <a:pt x="532" y="1026"/>
                  </a:lnTo>
                  <a:lnTo>
                    <a:pt x="510" y="1006"/>
                  </a:lnTo>
                  <a:lnTo>
                    <a:pt x="484" y="984"/>
                  </a:lnTo>
                  <a:lnTo>
                    <a:pt x="461" y="963"/>
                  </a:lnTo>
                  <a:lnTo>
                    <a:pt x="437" y="943"/>
                  </a:lnTo>
                  <a:lnTo>
                    <a:pt x="419" y="923"/>
                  </a:lnTo>
                  <a:lnTo>
                    <a:pt x="406" y="908"/>
                  </a:lnTo>
                  <a:lnTo>
                    <a:pt x="390" y="894"/>
                  </a:lnTo>
                  <a:lnTo>
                    <a:pt x="374" y="890"/>
                  </a:lnTo>
                  <a:lnTo>
                    <a:pt x="356" y="892"/>
                  </a:lnTo>
                  <a:lnTo>
                    <a:pt x="343" y="900"/>
                  </a:lnTo>
                  <a:lnTo>
                    <a:pt x="331" y="910"/>
                  </a:lnTo>
                  <a:lnTo>
                    <a:pt x="321" y="919"/>
                  </a:lnTo>
                  <a:lnTo>
                    <a:pt x="309" y="921"/>
                  </a:lnTo>
                  <a:lnTo>
                    <a:pt x="295" y="913"/>
                  </a:lnTo>
                  <a:lnTo>
                    <a:pt x="280" y="898"/>
                  </a:lnTo>
                  <a:lnTo>
                    <a:pt x="266" y="870"/>
                  </a:lnTo>
                  <a:lnTo>
                    <a:pt x="246" y="839"/>
                  </a:lnTo>
                  <a:lnTo>
                    <a:pt x="217" y="809"/>
                  </a:lnTo>
                  <a:lnTo>
                    <a:pt x="183" y="782"/>
                  </a:lnTo>
                  <a:lnTo>
                    <a:pt x="152" y="756"/>
                  </a:lnTo>
                  <a:lnTo>
                    <a:pt x="124" y="734"/>
                  </a:lnTo>
                  <a:lnTo>
                    <a:pt x="105" y="717"/>
                  </a:lnTo>
                  <a:lnTo>
                    <a:pt x="87" y="697"/>
                  </a:lnTo>
                  <a:lnTo>
                    <a:pt x="73" y="677"/>
                  </a:lnTo>
                  <a:lnTo>
                    <a:pt x="61" y="662"/>
                  </a:lnTo>
                  <a:lnTo>
                    <a:pt x="53" y="652"/>
                  </a:lnTo>
                  <a:lnTo>
                    <a:pt x="51" y="648"/>
                  </a:lnTo>
                  <a:lnTo>
                    <a:pt x="47" y="648"/>
                  </a:lnTo>
                  <a:lnTo>
                    <a:pt x="40" y="650"/>
                  </a:lnTo>
                  <a:lnTo>
                    <a:pt x="30" y="650"/>
                  </a:lnTo>
                  <a:lnTo>
                    <a:pt x="20" y="648"/>
                  </a:lnTo>
                  <a:lnTo>
                    <a:pt x="8" y="646"/>
                  </a:lnTo>
                  <a:lnTo>
                    <a:pt x="2" y="638"/>
                  </a:lnTo>
                  <a:lnTo>
                    <a:pt x="0" y="628"/>
                  </a:lnTo>
                  <a:lnTo>
                    <a:pt x="4" y="614"/>
                  </a:lnTo>
                  <a:lnTo>
                    <a:pt x="10" y="593"/>
                  </a:lnTo>
                  <a:lnTo>
                    <a:pt x="14" y="575"/>
                  </a:lnTo>
                  <a:lnTo>
                    <a:pt x="14" y="559"/>
                  </a:lnTo>
                  <a:lnTo>
                    <a:pt x="12" y="541"/>
                  </a:lnTo>
                  <a:lnTo>
                    <a:pt x="10" y="524"/>
                  </a:lnTo>
                  <a:lnTo>
                    <a:pt x="12" y="504"/>
                  </a:lnTo>
                  <a:lnTo>
                    <a:pt x="12" y="482"/>
                  </a:lnTo>
                  <a:lnTo>
                    <a:pt x="8" y="463"/>
                  </a:lnTo>
                  <a:lnTo>
                    <a:pt x="6" y="449"/>
                  </a:lnTo>
                  <a:lnTo>
                    <a:pt x="4" y="439"/>
                  </a:lnTo>
                  <a:lnTo>
                    <a:pt x="10" y="431"/>
                  </a:lnTo>
                  <a:lnTo>
                    <a:pt x="22" y="427"/>
                  </a:lnTo>
                  <a:lnTo>
                    <a:pt x="34" y="429"/>
                  </a:lnTo>
                  <a:lnTo>
                    <a:pt x="44" y="437"/>
                  </a:lnTo>
                  <a:lnTo>
                    <a:pt x="51" y="449"/>
                  </a:lnTo>
                  <a:lnTo>
                    <a:pt x="57" y="461"/>
                  </a:lnTo>
                  <a:lnTo>
                    <a:pt x="65" y="471"/>
                  </a:lnTo>
                  <a:lnTo>
                    <a:pt x="75" y="475"/>
                  </a:lnTo>
                  <a:lnTo>
                    <a:pt x="87" y="473"/>
                  </a:lnTo>
                  <a:lnTo>
                    <a:pt x="105" y="465"/>
                  </a:lnTo>
                  <a:lnTo>
                    <a:pt x="118" y="463"/>
                  </a:lnTo>
                  <a:lnTo>
                    <a:pt x="132" y="463"/>
                  </a:lnTo>
                  <a:lnTo>
                    <a:pt x="144" y="459"/>
                  </a:lnTo>
                  <a:lnTo>
                    <a:pt x="152" y="451"/>
                  </a:lnTo>
                  <a:lnTo>
                    <a:pt x="158" y="435"/>
                  </a:lnTo>
                  <a:lnTo>
                    <a:pt x="164" y="412"/>
                  </a:lnTo>
                  <a:lnTo>
                    <a:pt x="169" y="394"/>
                  </a:lnTo>
                  <a:lnTo>
                    <a:pt x="171" y="376"/>
                  </a:lnTo>
                  <a:lnTo>
                    <a:pt x="169" y="360"/>
                  </a:lnTo>
                  <a:lnTo>
                    <a:pt x="156" y="347"/>
                  </a:lnTo>
                  <a:lnTo>
                    <a:pt x="140" y="335"/>
                  </a:lnTo>
                  <a:lnTo>
                    <a:pt x="122" y="325"/>
                  </a:lnTo>
                  <a:lnTo>
                    <a:pt x="108" y="315"/>
                  </a:lnTo>
                  <a:lnTo>
                    <a:pt x="99" y="305"/>
                  </a:lnTo>
                  <a:lnTo>
                    <a:pt x="97" y="293"/>
                  </a:lnTo>
                  <a:lnTo>
                    <a:pt x="101" y="278"/>
                  </a:lnTo>
                  <a:lnTo>
                    <a:pt x="108" y="254"/>
                  </a:lnTo>
                  <a:lnTo>
                    <a:pt x="114" y="229"/>
                  </a:lnTo>
                  <a:lnTo>
                    <a:pt x="118" y="205"/>
                  </a:lnTo>
                  <a:lnTo>
                    <a:pt x="124" y="183"/>
                  </a:lnTo>
                  <a:lnTo>
                    <a:pt x="132" y="168"/>
                  </a:lnTo>
                  <a:lnTo>
                    <a:pt x="140" y="158"/>
                  </a:lnTo>
                  <a:lnTo>
                    <a:pt x="148" y="150"/>
                  </a:lnTo>
                  <a:lnTo>
                    <a:pt x="154" y="146"/>
                  </a:lnTo>
                  <a:lnTo>
                    <a:pt x="158" y="142"/>
                  </a:lnTo>
                  <a:lnTo>
                    <a:pt x="160" y="140"/>
                  </a:lnTo>
                  <a:lnTo>
                    <a:pt x="162" y="138"/>
                  </a:lnTo>
                  <a:lnTo>
                    <a:pt x="256" y="152"/>
                  </a:lnTo>
                  <a:lnTo>
                    <a:pt x="284" y="105"/>
                  </a:lnTo>
                  <a:lnTo>
                    <a:pt x="355" y="42"/>
                  </a:lnTo>
                  <a:lnTo>
                    <a:pt x="384" y="24"/>
                  </a:lnTo>
                  <a:lnTo>
                    <a:pt x="492" y="61"/>
                  </a:lnTo>
                  <a:lnTo>
                    <a:pt x="530" y="87"/>
                  </a:lnTo>
                  <a:lnTo>
                    <a:pt x="589" y="81"/>
                  </a:lnTo>
                  <a:lnTo>
                    <a:pt x="626" y="36"/>
                  </a:lnTo>
                  <a:lnTo>
                    <a:pt x="792" y="67"/>
                  </a:lnTo>
                  <a:lnTo>
                    <a:pt x="841" y="106"/>
                  </a:lnTo>
                  <a:lnTo>
                    <a:pt x="896" y="118"/>
                  </a:lnTo>
                  <a:lnTo>
                    <a:pt x="1032" y="81"/>
                  </a:lnTo>
                  <a:lnTo>
                    <a:pt x="1071" y="105"/>
                  </a:lnTo>
                  <a:lnTo>
                    <a:pt x="1179" y="34"/>
                  </a:lnTo>
                  <a:lnTo>
                    <a:pt x="1297" y="32"/>
                  </a:lnTo>
                  <a:lnTo>
                    <a:pt x="1366" y="0"/>
                  </a:lnTo>
                  <a:lnTo>
                    <a:pt x="1461" y="12"/>
                  </a:lnTo>
                  <a:lnTo>
                    <a:pt x="1575" y="87"/>
                  </a:lnTo>
                  <a:lnTo>
                    <a:pt x="1666" y="75"/>
                  </a:lnTo>
                  <a:lnTo>
                    <a:pt x="1669" y="110"/>
                  </a:lnTo>
                  <a:lnTo>
                    <a:pt x="1628" y="138"/>
                  </a:lnTo>
                  <a:lnTo>
                    <a:pt x="1667" y="158"/>
                  </a:lnTo>
                  <a:lnTo>
                    <a:pt x="1666" y="205"/>
                  </a:lnTo>
                  <a:lnTo>
                    <a:pt x="1632" y="295"/>
                  </a:lnTo>
                  <a:lnTo>
                    <a:pt x="1634" y="347"/>
                  </a:lnTo>
                  <a:lnTo>
                    <a:pt x="1589" y="349"/>
                  </a:lnTo>
                  <a:lnTo>
                    <a:pt x="1595" y="431"/>
                  </a:lnTo>
                  <a:lnTo>
                    <a:pt x="1650" y="520"/>
                  </a:lnTo>
                  <a:lnTo>
                    <a:pt x="1701" y="632"/>
                  </a:lnTo>
                  <a:lnTo>
                    <a:pt x="1774" y="628"/>
                  </a:lnTo>
                  <a:lnTo>
                    <a:pt x="1845" y="663"/>
                  </a:lnTo>
                  <a:lnTo>
                    <a:pt x="1870" y="665"/>
                  </a:lnTo>
                  <a:lnTo>
                    <a:pt x="1902" y="683"/>
                  </a:lnTo>
                  <a:lnTo>
                    <a:pt x="1978" y="730"/>
                  </a:lnTo>
                  <a:lnTo>
                    <a:pt x="2041" y="726"/>
                  </a:lnTo>
                  <a:lnTo>
                    <a:pt x="2110" y="758"/>
                  </a:lnTo>
                  <a:lnTo>
                    <a:pt x="2207" y="756"/>
                  </a:lnTo>
                  <a:lnTo>
                    <a:pt x="2321" y="799"/>
                  </a:lnTo>
                  <a:lnTo>
                    <a:pt x="2402" y="860"/>
                  </a:lnTo>
                  <a:lnTo>
                    <a:pt x="2410" y="913"/>
                  </a:lnTo>
                  <a:lnTo>
                    <a:pt x="2486" y="923"/>
                  </a:lnTo>
                  <a:lnTo>
                    <a:pt x="2557" y="939"/>
                  </a:lnTo>
                  <a:lnTo>
                    <a:pt x="2628" y="843"/>
                  </a:lnTo>
                  <a:lnTo>
                    <a:pt x="2644" y="793"/>
                  </a:lnTo>
                  <a:lnTo>
                    <a:pt x="2634" y="758"/>
                  </a:lnTo>
                  <a:lnTo>
                    <a:pt x="2681" y="764"/>
                  </a:lnTo>
                  <a:lnTo>
                    <a:pt x="2740" y="803"/>
                  </a:lnTo>
                  <a:lnTo>
                    <a:pt x="2786" y="829"/>
                  </a:lnTo>
                  <a:lnTo>
                    <a:pt x="2817" y="925"/>
                  </a:lnTo>
                  <a:lnTo>
                    <a:pt x="2880" y="992"/>
                  </a:lnTo>
                  <a:lnTo>
                    <a:pt x="2874" y="1020"/>
                  </a:lnTo>
                  <a:lnTo>
                    <a:pt x="2841" y="1033"/>
                  </a:lnTo>
                  <a:lnTo>
                    <a:pt x="2880" y="1106"/>
                  </a:lnTo>
                  <a:lnTo>
                    <a:pt x="2894" y="1240"/>
                  </a:lnTo>
                  <a:lnTo>
                    <a:pt x="2896" y="1358"/>
                  </a:lnTo>
                  <a:lnTo>
                    <a:pt x="2858" y="1378"/>
                  </a:lnTo>
                  <a:lnTo>
                    <a:pt x="2849" y="1413"/>
                  </a:lnTo>
                  <a:lnTo>
                    <a:pt x="2829" y="1472"/>
                  </a:lnTo>
                  <a:lnTo>
                    <a:pt x="2835" y="1528"/>
                  </a:lnTo>
                  <a:lnTo>
                    <a:pt x="2799" y="1541"/>
                  </a:lnTo>
                  <a:lnTo>
                    <a:pt x="2774" y="1520"/>
                  </a:lnTo>
                  <a:lnTo>
                    <a:pt x="2754" y="1539"/>
                  </a:lnTo>
                  <a:close/>
                </a:path>
              </a:pathLst>
            </a:custGeom>
            <a:grpFill/>
            <a:ln w="0">
              <a:solidFill>
                <a:schemeClr val="tx1">
                  <a:lumMod val="85000"/>
                  <a:lumOff val="15000"/>
                </a:schemeClr>
              </a:solidFill>
              <a:prstDash val="solid"/>
              <a:round/>
            </a:ln>
          </p:spPr>
          <p:txBody>
            <a:bodyPr/>
            <a:lstStyle/>
            <a:p>
              <a:endParaRPr altLang="en-US" lang="zh-CN">
                <a:cs typeface="+mn-ea"/>
                <a:sym typeface="+mn-lt"/>
              </a:endParaRPr>
            </a:p>
          </p:txBody>
        </p:sp>
        <p:sp>
          <p:nvSpPr>
            <p:cNvPr id="31" name="Freeform 70"/>
            <p:cNvSpPr/>
            <p:nvPr/>
          </p:nvSpPr>
          <p:spPr bwMode="gray">
            <a:xfrm>
              <a:off x="900" y="2373"/>
              <a:ext cx="1448" cy="781"/>
            </a:xfrm>
            <a:custGeom>
              <a:gdLst>
                <a:gd fmla="*/ 682 w 2896" name="T0"/>
                <a:gd fmla="*/ 376 h 1563" name="T1"/>
                <a:gd fmla="*/ 665 w 2896" name="T2"/>
                <a:gd fmla="*/ 372 h 1563" name="T3"/>
                <a:gd fmla="*/ 658 w 2896" name="T4"/>
                <a:gd fmla="*/ 380 h 1563" name="T5"/>
                <a:gd fmla="*/ 653 w 2896" name="T6"/>
                <a:gd fmla="*/ 378 h 1563" name="T7"/>
                <a:gd fmla="*/ 623 w 2896" name="T8"/>
                <a:gd fmla="*/ 368 h 1563" name="T9"/>
                <a:gd fmla="*/ 626 w 2896" name="T10"/>
                <a:gd fmla="*/ 363 h 1563" name="T11"/>
                <a:gd fmla="*/ 630 w 2896" name="T12"/>
                <a:gd fmla="*/ 349 h 1563" name="T13"/>
                <a:gd fmla="*/ 616 w 2896" name="T14"/>
                <a:gd fmla="*/ 326 h 1563" name="T15"/>
                <a:gd fmla="*/ 604 w 2896" name="T16"/>
                <a:gd fmla="*/ 331 h 1563" name="T17"/>
                <a:gd fmla="*/ 589 w 2896" name="T18"/>
                <a:gd fmla="*/ 341 h 1563" name="T19"/>
                <a:gd fmla="*/ 568 w 2896" name="T20"/>
                <a:gd fmla="*/ 333 h 1563" name="T21"/>
                <a:gd fmla="*/ 557 w 2896" name="T22"/>
                <a:gd fmla="*/ 332 h 1563" name="T23"/>
                <a:gd fmla="*/ 536 w 2896" name="T24"/>
                <a:gd fmla="*/ 348 h 1563" name="T25"/>
                <a:gd fmla="*/ 511 w 2896" name="T26"/>
                <a:gd fmla="*/ 355 h 1563" name="T27"/>
                <a:gd fmla="*/ 491 w 2896" name="T28"/>
                <a:gd fmla="*/ 376 h 1563" name="T29"/>
                <a:gd fmla="*/ 459 w 2896" name="T30"/>
                <a:gd fmla="*/ 388 h 1563" name="T31"/>
                <a:gd fmla="*/ 442 w 2896" name="T32"/>
                <a:gd fmla="*/ 382 h 1563" name="T33"/>
                <a:gd fmla="*/ 431 w 2896" name="T34"/>
                <a:gd fmla="*/ 370 h 1563" name="T35"/>
                <a:gd fmla="*/ 400 w 2896" name="T36"/>
                <a:gd fmla="*/ 364 h 1563" name="T37"/>
                <a:gd fmla="*/ 389 w 2896" name="T38"/>
                <a:gd fmla="*/ 353 h 1563" name="T39"/>
                <a:gd fmla="*/ 364 w 2896" name="T40"/>
                <a:gd fmla="*/ 368 h 1563" name="T41"/>
                <a:gd fmla="*/ 348 w 2896" name="T42"/>
                <a:gd fmla="*/ 384 h 1563" name="T43"/>
                <a:gd fmla="*/ 335 w 2896" name="T44"/>
                <a:gd fmla="*/ 390 h 1563" name="T45"/>
                <a:gd fmla="*/ 339 w 2896" name="T46"/>
                <a:gd fmla="*/ 373 h 1563" name="T47"/>
                <a:gd fmla="*/ 331 w 2896" name="T48"/>
                <a:gd fmla="*/ 359 h 1563" name="T49"/>
                <a:gd fmla="*/ 302 w 2896" name="T50"/>
                <a:gd fmla="*/ 366 h 1563" name="T51"/>
                <a:gd fmla="*/ 264 w 2896" name="T52"/>
                <a:gd fmla="*/ 352 h 1563" name="T53"/>
                <a:gd fmla="*/ 246 w 2896" name="T54"/>
                <a:gd fmla="*/ 351 h 1563" name="T55"/>
                <a:gd fmla="*/ 221 w 2896" name="T56"/>
                <a:gd fmla="*/ 336 h 1563" name="T57"/>
                <a:gd fmla="*/ 200 w 2896" name="T58"/>
                <a:gd fmla="*/ 320 h 1563" name="T59"/>
                <a:gd fmla="*/ 178 w 2896" name="T60"/>
                <a:gd fmla="*/ 301 h 1563" name="T61"/>
                <a:gd fmla="*/ 171 w 2896" name="T62"/>
                <a:gd fmla="*/ 281 h 1563" name="T63"/>
                <a:gd fmla="*/ 158 w 2896" name="T64"/>
                <a:gd fmla="*/ 288 h 1563" name="T65"/>
                <a:gd fmla="*/ 142 w 2896" name="T66"/>
                <a:gd fmla="*/ 265 h 1563" name="T67"/>
                <a:gd fmla="*/ 109 w 2896" name="T68"/>
                <a:gd fmla="*/ 235 h 1563" name="T69"/>
                <a:gd fmla="*/ 89 w 2896" name="T70"/>
                <a:gd fmla="*/ 223 h 1563" name="T71"/>
                <a:gd fmla="*/ 74 w 2896" name="T72"/>
                <a:gd fmla="*/ 228 h 1563" name="T73"/>
                <a:gd fmla="*/ 46 w 2896" name="T74"/>
                <a:gd fmla="*/ 195 h 1563" name="T75"/>
                <a:gd fmla="*/ 19 w 2896" name="T76"/>
                <a:gd fmla="*/ 169 h 1563" name="T77"/>
                <a:gd fmla="*/ 10 w 2896" name="T78"/>
                <a:gd fmla="*/ 162 h 1563" name="T79"/>
                <a:gd fmla="*/ 0 w 2896" name="T80"/>
                <a:gd fmla="*/ 157 h 1563" name="T81"/>
                <a:gd fmla="*/ 3 w 2896" name="T82"/>
                <a:gd fmla="*/ 135 h 1563" name="T83"/>
                <a:gd fmla="*/ 1 w 2896" name="T84"/>
                <a:gd fmla="*/ 112 h 1563" name="T85"/>
                <a:gd fmla="*/ 11 w 2896" name="T86"/>
                <a:gd fmla="*/ 109 h 1563" name="T87"/>
                <a:gd fmla="*/ 22 w 2896" name="T88"/>
                <a:gd fmla="*/ 118 h 1563" name="T89"/>
                <a:gd fmla="*/ 38 w 2896" name="T90"/>
                <a:gd fmla="*/ 112 h 1563" name="T91"/>
                <a:gd fmla="*/ 43 w 2896" name="T92"/>
                <a:gd fmla="*/ 90 h 1563" name="T93"/>
                <a:gd fmla="*/ 25 w 2896" name="T94"/>
                <a:gd fmla="*/ 76 h 1563" name="T95"/>
                <a:gd fmla="*/ 29 w 2896" name="T96"/>
                <a:gd fmla="*/ 51 h 1563" name="T97"/>
                <a:gd fmla="*/ 39 w 2896" name="T98"/>
                <a:gd fmla="*/ 36 h 1563" name="T99"/>
                <a:gd fmla="*/ 71 w 2896" name="T100"/>
                <a:gd fmla="*/ 26 h 1563" name="T101"/>
                <a:gd fmla="*/ 148 w 2896" name="T102"/>
                <a:gd fmla="*/ 20 h 1563" name="T103"/>
                <a:gd fmla="*/ 258 w 2896" name="T104"/>
                <a:gd fmla="*/ 20 h 1563" name="T105"/>
                <a:gd fmla="*/ 365 w 2896" name="T106"/>
                <a:gd fmla="*/ 3 h 1563" name="T107"/>
                <a:gd fmla="*/ 417 w 2896" name="T108"/>
                <a:gd fmla="*/ 39 h 1563" name="T109"/>
                <a:gd fmla="*/ 399 w 2896" name="T110"/>
                <a:gd fmla="*/ 107 h 1563" name="T111"/>
                <a:gd fmla="*/ 467 w 2896" name="T112"/>
                <a:gd fmla="*/ 166 h 1563" name="T113"/>
                <a:gd fmla="*/ 552 w 2896" name="T114"/>
                <a:gd fmla="*/ 189 h 1563" name="T115"/>
                <a:gd fmla="*/ 640 w 2896" name="T116"/>
                <a:gd fmla="*/ 234 h 1563" name="T117"/>
                <a:gd fmla="*/ 685 w 2896" name="T118"/>
                <a:gd fmla="*/ 200 h 1563" name="T119"/>
                <a:gd fmla="*/ 711 w 2896" name="T120"/>
                <a:gd fmla="*/ 258 h 1563" name="T121"/>
                <a:gd fmla="*/ 713 w 2896" name="T122"/>
                <a:gd fmla="*/ 353 h 1563" name="T123"/>
                <a:gd fmla="*/ 689 w 2896" name="T124"/>
                <a:gd fmla="*/ 384 h 1563" name="T125"/>
                <a:gd fmla="*/ 0 60000 65536" name="T126"/>
                <a:gd fmla="*/ 0 60000 65536" name="T127"/>
                <a:gd fmla="*/ 0 60000 65536" name="T128"/>
                <a:gd fmla="*/ 0 60000 65536" name="T129"/>
                <a:gd fmla="*/ 0 60000 65536" name="T130"/>
                <a:gd fmla="*/ 0 60000 65536" name="T131"/>
                <a:gd fmla="*/ 0 60000 65536" name="T132"/>
                <a:gd fmla="*/ 0 60000 65536" name="T133"/>
                <a:gd fmla="*/ 0 60000 65536" name="T134"/>
                <a:gd fmla="*/ 0 60000 65536" name="T135"/>
                <a:gd fmla="*/ 0 60000 65536" name="T136"/>
                <a:gd fmla="*/ 0 60000 65536" name="T137"/>
                <a:gd fmla="*/ 0 60000 65536" name="T138"/>
                <a:gd fmla="*/ 0 60000 65536" name="T139"/>
                <a:gd fmla="*/ 0 60000 65536" name="T140"/>
                <a:gd fmla="*/ 0 60000 65536" name="T141"/>
                <a:gd fmla="*/ 0 60000 65536" name="T142"/>
                <a:gd fmla="*/ 0 60000 65536" name="T143"/>
                <a:gd fmla="*/ 0 60000 65536" name="T144"/>
                <a:gd fmla="*/ 0 60000 65536" name="T145"/>
                <a:gd fmla="*/ 0 60000 65536" name="T146"/>
                <a:gd fmla="*/ 0 60000 65536" name="T147"/>
                <a:gd fmla="*/ 0 60000 65536" name="T148"/>
                <a:gd fmla="*/ 0 60000 65536" name="T149"/>
                <a:gd fmla="*/ 0 60000 65536" name="T150"/>
                <a:gd fmla="*/ 0 60000 65536" name="T151"/>
                <a:gd fmla="*/ 0 60000 65536" name="T152"/>
                <a:gd fmla="*/ 0 60000 65536" name="T153"/>
                <a:gd fmla="*/ 0 60000 65536" name="T154"/>
                <a:gd fmla="*/ 0 60000 65536" name="T155"/>
                <a:gd fmla="*/ 0 60000 65536" name="T156"/>
                <a:gd fmla="*/ 0 60000 65536" name="T157"/>
                <a:gd fmla="*/ 0 60000 65536" name="T158"/>
                <a:gd fmla="*/ 0 60000 65536" name="T159"/>
                <a:gd fmla="*/ 0 60000 65536" name="T160"/>
                <a:gd fmla="*/ 0 60000 65536" name="T161"/>
                <a:gd fmla="*/ 0 60000 65536" name="T162"/>
                <a:gd fmla="*/ 0 60000 65536" name="T163"/>
                <a:gd fmla="*/ 0 60000 65536" name="T164"/>
                <a:gd fmla="*/ 0 60000 65536" name="T165"/>
                <a:gd fmla="*/ 0 60000 65536" name="T166"/>
                <a:gd fmla="*/ 0 60000 65536" name="T167"/>
                <a:gd fmla="*/ 0 60000 65536" name="T168"/>
                <a:gd fmla="*/ 0 60000 65536" name="T169"/>
                <a:gd fmla="*/ 0 60000 65536" name="T170"/>
                <a:gd fmla="*/ 0 60000 65536" name="T171"/>
                <a:gd fmla="*/ 0 60000 65536" name="T172"/>
                <a:gd fmla="*/ 0 60000 65536" name="T173"/>
                <a:gd fmla="*/ 0 60000 65536" name="T174"/>
                <a:gd fmla="*/ 0 60000 65536" name="T175"/>
                <a:gd fmla="*/ 0 60000 65536" name="T176"/>
                <a:gd fmla="*/ 0 60000 65536" name="T177"/>
                <a:gd fmla="*/ 0 60000 65536" name="T178"/>
                <a:gd fmla="*/ 0 60000 65536" name="T179"/>
                <a:gd fmla="*/ 0 60000 65536" name="T180"/>
                <a:gd fmla="*/ 0 60000 65536" name="T181"/>
                <a:gd fmla="*/ 0 60000 65536" name="T182"/>
                <a:gd fmla="*/ 0 60000 65536" name="T183"/>
                <a:gd fmla="*/ 0 60000 65536" name="T184"/>
                <a:gd fmla="*/ 0 60000 65536" name="T185"/>
                <a:gd fmla="*/ 0 60000 65536" name="T186"/>
                <a:gd fmla="*/ 0 60000 65536" name="T187"/>
                <a:gd fmla="*/ 0 60000 65536" name="T188"/>
                <a:gd fmla="*/ 0 w 2896" name="T189"/>
                <a:gd fmla="*/ 0 h 1563" name="T190"/>
                <a:gd fmla="*/ 2896 w 2896" name="T191"/>
                <a:gd fmla="*/ 1563 h 1563" name="T192"/>
              </a:gdLst>
              <a:cxnLst>
                <a:cxn ang="T126">
                  <a:pos x="T0" y="T1"/>
                </a:cxn>
                <a:cxn ang="T127">
                  <a:pos x="T2" y="T3"/>
                </a:cxn>
                <a:cxn ang="T128">
                  <a:pos x="T4" y="T5"/>
                </a:cxn>
                <a:cxn ang="T129">
                  <a:pos x="T6" y="T7"/>
                </a:cxn>
                <a:cxn ang="T130">
                  <a:pos x="T8" y="T9"/>
                </a:cxn>
                <a:cxn ang="T131">
                  <a:pos x="T10" y="T11"/>
                </a:cxn>
                <a:cxn ang="T132">
                  <a:pos x="T12" y="T13"/>
                </a:cxn>
                <a:cxn ang="T133">
                  <a:pos x="T14" y="T15"/>
                </a:cxn>
                <a:cxn ang="T134">
                  <a:pos x="T16" y="T17"/>
                </a:cxn>
                <a:cxn ang="T135">
                  <a:pos x="T18" y="T19"/>
                </a:cxn>
                <a:cxn ang="T136">
                  <a:pos x="T20" y="T21"/>
                </a:cxn>
                <a:cxn ang="T137">
                  <a:pos x="T22" y="T23"/>
                </a:cxn>
                <a:cxn ang="T138">
                  <a:pos x="T24" y="T25"/>
                </a:cxn>
                <a:cxn ang="T139">
                  <a:pos x="T26" y="T27"/>
                </a:cxn>
                <a:cxn ang="T140">
                  <a:pos x="T28" y="T29"/>
                </a:cxn>
                <a:cxn ang="T141">
                  <a:pos x="T30" y="T31"/>
                </a:cxn>
                <a:cxn ang="T142">
                  <a:pos x="T32" y="T33"/>
                </a:cxn>
                <a:cxn ang="T143">
                  <a:pos x="T34" y="T35"/>
                </a:cxn>
                <a:cxn ang="T144">
                  <a:pos x="T36" y="T37"/>
                </a:cxn>
                <a:cxn ang="T145">
                  <a:pos x="T38" y="T39"/>
                </a:cxn>
                <a:cxn ang="T146">
                  <a:pos x="T40" y="T41"/>
                </a:cxn>
                <a:cxn ang="T147">
                  <a:pos x="T42" y="T43"/>
                </a:cxn>
                <a:cxn ang="T148">
                  <a:pos x="T44" y="T45"/>
                </a:cxn>
                <a:cxn ang="T149">
                  <a:pos x="T46" y="T47"/>
                </a:cxn>
                <a:cxn ang="T150">
                  <a:pos x="T48" y="T49"/>
                </a:cxn>
                <a:cxn ang="T151">
                  <a:pos x="T50" y="T51"/>
                </a:cxn>
                <a:cxn ang="T152">
                  <a:pos x="T52" y="T53"/>
                </a:cxn>
                <a:cxn ang="T153">
                  <a:pos x="T54" y="T55"/>
                </a:cxn>
                <a:cxn ang="T154">
                  <a:pos x="T56" y="T57"/>
                </a:cxn>
                <a:cxn ang="T155">
                  <a:pos x="T58" y="T59"/>
                </a:cxn>
                <a:cxn ang="T156">
                  <a:pos x="T60" y="T61"/>
                </a:cxn>
                <a:cxn ang="T157">
                  <a:pos x="T62" y="T63"/>
                </a:cxn>
                <a:cxn ang="T158">
                  <a:pos x="T64" y="T65"/>
                </a:cxn>
                <a:cxn ang="T159">
                  <a:pos x="T66" y="T67"/>
                </a:cxn>
                <a:cxn ang="T160">
                  <a:pos x="T68" y="T69"/>
                </a:cxn>
                <a:cxn ang="T161">
                  <a:pos x="T70" y="T71"/>
                </a:cxn>
                <a:cxn ang="T162">
                  <a:pos x="T72" y="T73"/>
                </a:cxn>
                <a:cxn ang="T163">
                  <a:pos x="T74" y="T75"/>
                </a:cxn>
                <a:cxn ang="T164">
                  <a:pos x="T76" y="T77"/>
                </a:cxn>
                <a:cxn ang="T165">
                  <a:pos x="T78" y="T79"/>
                </a:cxn>
                <a:cxn ang="T166">
                  <a:pos x="T80" y="T81"/>
                </a:cxn>
                <a:cxn ang="T167">
                  <a:pos x="T82" y="T83"/>
                </a:cxn>
                <a:cxn ang="T168">
                  <a:pos x="T84" y="T85"/>
                </a:cxn>
                <a:cxn ang="T169">
                  <a:pos x="T86" y="T87"/>
                </a:cxn>
                <a:cxn ang="T170">
                  <a:pos x="T88" y="T89"/>
                </a:cxn>
                <a:cxn ang="T171">
                  <a:pos x="T90" y="T91"/>
                </a:cxn>
                <a:cxn ang="T172">
                  <a:pos x="T92" y="T93"/>
                </a:cxn>
                <a:cxn ang="T173">
                  <a:pos x="T94" y="T95"/>
                </a:cxn>
                <a:cxn ang="T174">
                  <a:pos x="T96" y="T97"/>
                </a:cxn>
                <a:cxn ang="T175">
                  <a:pos x="T98" y="T99"/>
                </a:cxn>
                <a:cxn ang="T176">
                  <a:pos x="T100" y="T101"/>
                </a:cxn>
                <a:cxn ang="T177">
                  <a:pos x="T102" y="T103"/>
                </a:cxn>
                <a:cxn ang="T178">
                  <a:pos x="T104" y="T105"/>
                </a:cxn>
                <a:cxn ang="T179">
                  <a:pos x="T106" y="T107"/>
                </a:cxn>
                <a:cxn ang="T180">
                  <a:pos x="T108" y="T109"/>
                </a:cxn>
                <a:cxn ang="T181">
                  <a:pos x="T110" y="T111"/>
                </a:cxn>
                <a:cxn ang="T182">
                  <a:pos x="T112" y="T113"/>
                </a:cxn>
                <a:cxn ang="T183">
                  <a:pos x="T114" y="T115"/>
                </a:cxn>
                <a:cxn ang="T184">
                  <a:pos x="T116" y="T117"/>
                </a:cxn>
                <a:cxn ang="T185">
                  <a:pos x="T118" y="T119"/>
                </a:cxn>
                <a:cxn ang="T186">
                  <a:pos x="T120" y="T121"/>
                </a:cxn>
                <a:cxn ang="T187">
                  <a:pos x="T122" y="T123"/>
                </a:cxn>
                <a:cxn ang="T188">
                  <a:pos x="T124" y="T125"/>
                </a:cxn>
              </a:cxnLst>
              <a:rect b="T192" l="T189" r="T191" t="T190"/>
              <a:pathLst>
                <a:path h="1563" w="2896">
                  <a:moveTo>
                    <a:pt x="2754" y="1539"/>
                  </a:moveTo>
                  <a:lnTo>
                    <a:pt x="2752" y="1535"/>
                  </a:lnTo>
                  <a:lnTo>
                    <a:pt x="2746" y="1528"/>
                  </a:lnTo>
                  <a:lnTo>
                    <a:pt x="2738" y="1516"/>
                  </a:lnTo>
                  <a:lnTo>
                    <a:pt x="2728" y="1504"/>
                  </a:lnTo>
                  <a:lnTo>
                    <a:pt x="2715" y="1496"/>
                  </a:lnTo>
                  <a:lnTo>
                    <a:pt x="2699" y="1490"/>
                  </a:lnTo>
                  <a:lnTo>
                    <a:pt x="2685" y="1486"/>
                  </a:lnTo>
                  <a:lnTo>
                    <a:pt x="2671" y="1486"/>
                  </a:lnTo>
                  <a:lnTo>
                    <a:pt x="2658" y="1490"/>
                  </a:lnTo>
                  <a:lnTo>
                    <a:pt x="2650" y="1500"/>
                  </a:lnTo>
                  <a:lnTo>
                    <a:pt x="2644" y="1510"/>
                  </a:lnTo>
                  <a:lnTo>
                    <a:pt x="2640" y="1516"/>
                  </a:lnTo>
                  <a:lnTo>
                    <a:pt x="2636" y="1520"/>
                  </a:lnTo>
                  <a:lnTo>
                    <a:pt x="2632" y="1522"/>
                  </a:lnTo>
                  <a:lnTo>
                    <a:pt x="2630" y="1524"/>
                  </a:lnTo>
                  <a:lnTo>
                    <a:pt x="2628" y="1524"/>
                  </a:lnTo>
                  <a:lnTo>
                    <a:pt x="2624" y="1522"/>
                  </a:lnTo>
                  <a:lnTo>
                    <a:pt x="2612" y="1514"/>
                  </a:lnTo>
                  <a:lnTo>
                    <a:pt x="2591" y="1504"/>
                  </a:lnTo>
                  <a:lnTo>
                    <a:pt x="2559" y="1492"/>
                  </a:lnTo>
                  <a:lnTo>
                    <a:pt x="2534" y="1486"/>
                  </a:lnTo>
                  <a:lnTo>
                    <a:pt x="2510" y="1480"/>
                  </a:lnTo>
                  <a:lnTo>
                    <a:pt x="2492" y="1474"/>
                  </a:lnTo>
                  <a:lnTo>
                    <a:pt x="2480" y="1472"/>
                  </a:lnTo>
                  <a:lnTo>
                    <a:pt x="2477" y="1472"/>
                  </a:lnTo>
                  <a:lnTo>
                    <a:pt x="2480" y="1468"/>
                  </a:lnTo>
                  <a:lnTo>
                    <a:pt x="2488" y="1463"/>
                  </a:lnTo>
                  <a:lnTo>
                    <a:pt x="2502" y="1453"/>
                  </a:lnTo>
                  <a:lnTo>
                    <a:pt x="2514" y="1443"/>
                  </a:lnTo>
                  <a:lnTo>
                    <a:pt x="2524" y="1431"/>
                  </a:lnTo>
                  <a:lnTo>
                    <a:pt x="2528" y="1421"/>
                  </a:lnTo>
                  <a:lnTo>
                    <a:pt x="2526" y="1411"/>
                  </a:lnTo>
                  <a:lnTo>
                    <a:pt x="2518" y="1396"/>
                  </a:lnTo>
                  <a:lnTo>
                    <a:pt x="2506" y="1376"/>
                  </a:lnTo>
                  <a:lnTo>
                    <a:pt x="2494" y="1356"/>
                  </a:lnTo>
                  <a:lnTo>
                    <a:pt x="2482" y="1337"/>
                  </a:lnTo>
                  <a:lnTo>
                    <a:pt x="2471" y="1319"/>
                  </a:lnTo>
                  <a:lnTo>
                    <a:pt x="2463" y="1307"/>
                  </a:lnTo>
                  <a:lnTo>
                    <a:pt x="2461" y="1303"/>
                  </a:lnTo>
                  <a:lnTo>
                    <a:pt x="2457" y="1305"/>
                  </a:lnTo>
                  <a:lnTo>
                    <a:pt x="2445" y="1309"/>
                  </a:lnTo>
                  <a:lnTo>
                    <a:pt x="2429" y="1317"/>
                  </a:lnTo>
                  <a:lnTo>
                    <a:pt x="2414" y="1325"/>
                  </a:lnTo>
                  <a:lnTo>
                    <a:pt x="2398" y="1333"/>
                  </a:lnTo>
                  <a:lnTo>
                    <a:pt x="2384" y="1341"/>
                  </a:lnTo>
                  <a:lnTo>
                    <a:pt x="2376" y="1348"/>
                  </a:lnTo>
                  <a:lnTo>
                    <a:pt x="2366" y="1358"/>
                  </a:lnTo>
                  <a:lnTo>
                    <a:pt x="2354" y="1366"/>
                  </a:lnTo>
                  <a:lnTo>
                    <a:pt x="2339" y="1366"/>
                  </a:lnTo>
                  <a:lnTo>
                    <a:pt x="2321" y="1362"/>
                  </a:lnTo>
                  <a:lnTo>
                    <a:pt x="2305" y="1354"/>
                  </a:lnTo>
                  <a:lnTo>
                    <a:pt x="2290" y="1344"/>
                  </a:lnTo>
                  <a:lnTo>
                    <a:pt x="2272" y="1335"/>
                  </a:lnTo>
                  <a:lnTo>
                    <a:pt x="2256" y="1327"/>
                  </a:lnTo>
                  <a:lnTo>
                    <a:pt x="2246" y="1321"/>
                  </a:lnTo>
                  <a:lnTo>
                    <a:pt x="2242" y="1319"/>
                  </a:lnTo>
                  <a:lnTo>
                    <a:pt x="2238" y="1323"/>
                  </a:lnTo>
                  <a:lnTo>
                    <a:pt x="2228" y="1331"/>
                  </a:lnTo>
                  <a:lnTo>
                    <a:pt x="2215" y="1342"/>
                  </a:lnTo>
                  <a:lnTo>
                    <a:pt x="2197" y="1354"/>
                  </a:lnTo>
                  <a:lnTo>
                    <a:pt x="2177" y="1370"/>
                  </a:lnTo>
                  <a:lnTo>
                    <a:pt x="2160" y="1382"/>
                  </a:lnTo>
                  <a:lnTo>
                    <a:pt x="2142" y="1394"/>
                  </a:lnTo>
                  <a:lnTo>
                    <a:pt x="2126" y="1402"/>
                  </a:lnTo>
                  <a:lnTo>
                    <a:pt x="2108" y="1405"/>
                  </a:lnTo>
                  <a:lnTo>
                    <a:pt x="2087" y="1411"/>
                  </a:lnTo>
                  <a:lnTo>
                    <a:pt x="2063" y="1415"/>
                  </a:lnTo>
                  <a:lnTo>
                    <a:pt x="2043" y="1423"/>
                  </a:lnTo>
                  <a:lnTo>
                    <a:pt x="2028" y="1431"/>
                  </a:lnTo>
                  <a:lnTo>
                    <a:pt x="2016" y="1445"/>
                  </a:lnTo>
                  <a:lnTo>
                    <a:pt x="2004" y="1465"/>
                  </a:lnTo>
                  <a:lnTo>
                    <a:pt x="1986" y="1486"/>
                  </a:lnTo>
                  <a:lnTo>
                    <a:pt x="1963" y="1506"/>
                  </a:lnTo>
                  <a:lnTo>
                    <a:pt x="1937" y="1522"/>
                  </a:lnTo>
                  <a:lnTo>
                    <a:pt x="1910" y="1531"/>
                  </a:lnTo>
                  <a:lnTo>
                    <a:pt x="1884" y="1539"/>
                  </a:lnTo>
                  <a:lnTo>
                    <a:pt x="1860" y="1547"/>
                  </a:lnTo>
                  <a:lnTo>
                    <a:pt x="1837" y="1555"/>
                  </a:lnTo>
                  <a:lnTo>
                    <a:pt x="1815" y="1561"/>
                  </a:lnTo>
                  <a:lnTo>
                    <a:pt x="1795" y="1561"/>
                  </a:lnTo>
                  <a:lnTo>
                    <a:pt x="1784" y="1553"/>
                  </a:lnTo>
                  <a:lnTo>
                    <a:pt x="1776" y="1541"/>
                  </a:lnTo>
                  <a:lnTo>
                    <a:pt x="1770" y="1528"/>
                  </a:lnTo>
                  <a:lnTo>
                    <a:pt x="1768" y="1514"/>
                  </a:lnTo>
                  <a:lnTo>
                    <a:pt x="1764" y="1502"/>
                  </a:lnTo>
                  <a:lnTo>
                    <a:pt x="1756" y="1492"/>
                  </a:lnTo>
                  <a:lnTo>
                    <a:pt x="1744" y="1484"/>
                  </a:lnTo>
                  <a:lnTo>
                    <a:pt x="1723" y="1480"/>
                  </a:lnTo>
                  <a:lnTo>
                    <a:pt x="1697" y="1478"/>
                  </a:lnTo>
                  <a:lnTo>
                    <a:pt x="1669" y="1476"/>
                  </a:lnTo>
                  <a:lnTo>
                    <a:pt x="1642" y="1472"/>
                  </a:lnTo>
                  <a:lnTo>
                    <a:pt x="1614" y="1466"/>
                  </a:lnTo>
                  <a:lnTo>
                    <a:pt x="1601" y="1459"/>
                  </a:lnTo>
                  <a:lnTo>
                    <a:pt x="1591" y="1449"/>
                  </a:lnTo>
                  <a:lnTo>
                    <a:pt x="1583" y="1439"/>
                  </a:lnTo>
                  <a:lnTo>
                    <a:pt x="1575" y="1429"/>
                  </a:lnTo>
                  <a:lnTo>
                    <a:pt x="1567" y="1419"/>
                  </a:lnTo>
                  <a:lnTo>
                    <a:pt x="1557" y="1415"/>
                  </a:lnTo>
                  <a:lnTo>
                    <a:pt x="1545" y="1415"/>
                  </a:lnTo>
                  <a:lnTo>
                    <a:pt x="1528" y="1421"/>
                  </a:lnTo>
                  <a:lnTo>
                    <a:pt x="1502" y="1437"/>
                  </a:lnTo>
                  <a:lnTo>
                    <a:pt x="1479" y="1455"/>
                  </a:lnTo>
                  <a:lnTo>
                    <a:pt x="1455" y="1472"/>
                  </a:lnTo>
                  <a:lnTo>
                    <a:pt x="1435" y="1492"/>
                  </a:lnTo>
                  <a:lnTo>
                    <a:pt x="1421" y="1508"/>
                  </a:lnTo>
                  <a:lnTo>
                    <a:pt x="1410" y="1520"/>
                  </a:lnTo>
                  <a:lnTo>
                    <a:pt x="1402" y="1528"/>
                  </a:lnTo>
                  <a:lnTo>
                    <a:pt x="1390" y="1537"/>
                  </a:lnTo>
                  <a:lnTo>
                    <a:pt x="1378" y="1547"/>
                  </a:lnTo>
                  <a:lnTo>
                    <a:pt x="1364" y="1555"/>
                  </a:lnTo>
                  <a:lnTo>
                    <a:pt x="1353" y="1561"/>
                  </a:lnTo>
                  <a:lnTo>
                    <a:pt x="1345" y="1563"/>
                  </a:lnTo>
                  <a:lnTo>
                    <a:pt x="1339" y="1561"/>
                  </a:lnTo>
                  <a:lnTo>
                    <a:pt x="1339" y="1553"/>
                  </a:lnTo>
                  <a:lnTo>
                    <a:pt x="1343" y="1541"/>
                  </a:lnTo>
                  <a:lnTo>
                    <a:pt x="1347" y="1528"/>
                  </a:lnTo>
                  <a:lnTo>
                    <a:pt x="1353" y="1510"/>
                  </a:lnTo>
                  <a:lnTo>
                    <a:pt x="1356" y="1492"/>
                  </a:lnTo>
                  <a:lnTo>
                    <a:pt x="1358" y="1476"/>
                  </a:lnTo>
                  <a:lnTo>
                    <a:pt x="1358" y="1461"/>
                  </a:lnTo>
                  <a:lnTo>
                    <a:pt x="1353" y="1449"/>
                  </a:lnTo>
                  <a:lnTo>
                    <a:pt x="1343" y="1441"/>
                  </a:lnTo>
                  <a:lnTo>
                    <a:pt x="1321" y="1437"/>
                  </a:lnTo>
                  <a:lnTo>
                    <a:pt x="1301" y="1441"/>
                  </a:lnTo>
                  <a:lnTo>
                    <a:pt x="1282" y="1449"/>
                  </a:lnTo>
                  <a:lnTo>
                    <a:pt x="1260" y="1457"/>
                  </a:lnTo>
                  <a:lnTo>
                    <a:pt x="1234" y="1463"/>
                  </a:lnTo>
                  <a:lnTo>
                    <a:pt x="1205" y="1465"/>
                  </a:lnTo>
                  <a:lnTo>
                    <a:pt x="1173" y="1459"/>
                  </a:lnTo>
                  <a:lnTo>
                    <a:pt x="1140" y="1449"/>
                  </a:lnTo>
                  <a:lnTo>
                    <a:pt x="1106" y="1435"/>
                  </a:lnTo>
                  <a:lnTo>
                    <a:pt x="1077" y="1421"/>
                  </a:lnTo>
                  <a:lnTo>
                    <a:pt x="1053" y="1409"/>
                  </a:lnTo>
                  <a:lnTo>
                    <a:pt x="1038" y="1402"/>
                  </a:lnTo>
                  <a:lnTo>
                    <a:pt x="1026" y="1398"/>
                  </a:lnTo>
                  <a:lnTo>
                    <a:pt x="1012" y="1400"/>
                  </a:lnTo>
                  <a:lnTo>
                    <a:pt x="998" y="1404"/>
                  </a:lnTo>
                  <a:lnTo>
                    <a:pt x="984" y="1405"/>
                  </a:lnTo>
                  <a:lnTo>
                    <a:pt x="969" y="1404"/>
                  </a:lnTo>
                  <a:lnTo>
                    <a:pt x="951" y="1396"/>
                  </a:lnTo>
                  <a:lnTo>
                    <a:pt x="931" y="1380"/>
                  </a:lnTo>
                  <a:lnTo>
                    <a:pt x="908" y="1364"/>
                  </a:lnTo>
                  <a:lnTo>
                    <a:pt x="884" y="1346"/>
                  </a:lnTo>
                  <a:lnTo>
                    <a:pt x="860" y="1331"/>
                  </a:lnTo>
                  <a:lnTo>
                    <a:pt x="843" y="1317"/>
                  </a:lnTo>
                  <a:lnTo>
                    <a:pt x="831" y="1307"/>
                  </a:lnTo>
                  <a:lnTo>
                    <a:pt x="817" y="1297"/>
                  </a:lnTo>
                  <a:lnTo>
                    <a:pt x="799" y="1283"/>
                  </a:lnTo>
                  <a:lnTo>
                    <a:pt x="778" y="1268"/>
                  </a:lnTo>
                  <a:lnTo>
                    <a:pt x="754" y="1250"/>
                  </a:lnTo>
                  <a:lnTo>
                    <a:pt x="734" y="1234"/>
                  </a:lnTo>
                  <a:lnTo>
                    <a:pt x="717" y="1219"/>
                  </a:lnTo>
                  <a:lnTo>
                    <a:pt x="709" y="1207"/>
                  </a:lnTo>
                  <a:lnTo>
                    <a:pt x="705" y="1189"/>
                  </a:lnTo>
                  <a:lnTo>
                    <a:pt x="701" y="1169"/>
                  </a:lnTo>
                  <a:lnTo>
                    <a:pt x="697" y="1150"/>
                  </a:lnTo>
                  <a:lnTo>
                    <a:pt x="691" y="1134"/>
                  </a:lnTo>
                  <a:lnTo>
                    <a:pt x="683" y="1126"/>
                  </a:lnTo>
                  <a:lnTo>
                    <a:pt x="675" y="1126"/>
                  </a:lnTo>
                  <a:lnTo>
                    <a:pt x="666" y="1132"/>
                  </a:lnTo>
                  <a:lnTo>
                    <a:pt x="656" y="1140"/>
                  </a:lnTo>
                  <a:lnTo>
                    <a:pt x="644" y="1148"/>
                  </a:lnTo>
                  <a:lnTo>
                    <a:pt x="632" y="1154"/>
                  </a:lnTo>
                  <a:lnTo>
                    <a:pt x="620" y="1156"/>
                  </a:lnTo>
                  <a:lnTo>
                    <a:pt x="612" y="1152"/>
                  </a:lnTo>
                  <a:lnTo>
                    <a:pt x="606" y="1142"/>
                  </a:lnTo>
                  <a:lnTo>
                    <a:pt x="591" y="1100"/>
                  </a:lnTo>
                  <a:lnTo>
                    <a:pt x="565" y="1063"/>
                  </a:lnTo>
                  <a:lnTo>
                    <a:pt x="532" y="1026"/>
                  </a:lnTo>
                  <a:lnTo>
                    <a:pt x="510" y="1006"/>
                  </a:lnTo>
                  <a:lnTo>
                    <a:pt x="484" y="984"/>
                  </a:lnTo>
                  <a:lnTo>
                    <a:pt x="461" y="963"/>
                  </a:lnTo>
                  <a:lnTo>
                    <a:pt x="437" y="943"/>
                  </a:lnTo>
                  <a:lnTo>
                    <a:pt x="419" y="923"/>
                  </a:lnTo>
                  <a:lnTo>
                    <a:pt x="406" y="908"/>
                  </a:lnTo>
                  <a:lnTo>
                    <a:pt x="390" y="894"/>
                  </a:lnTo>
                  <a:lnTo>
                    <a:pt x="374" y="890"/>
                  </a:lnTo>
                  <a:lnTo>
                    <a:pt x="356" y="892"/>
                  </a:lnTo>
                  <a:lnTo>
                    <a:pt x="343" y="900"/>
                  </a:lnTo>
                  <a:lnTo>
                    <a:pt x="331" y="910"/>
                  </a:lnTo>
                  <a:lnTo>
                    <a:pt x="321" y="919"/>
                  </a:lnTo>
                  <a:lnTo>
                    <a:pt x="309" y="921"/>
                  </a:lnTo>
                  <a:lnTo>
                    <a:pt x="295" y="913"/>
                  </a:lnTo>
                  <a:lnTo>
                    <a:pt x="280" y="898"/>
                  </a:lnTo>
                  <a:lnTo>
                    <a:pt x="266" y="870"/>
                  </a:lnTo>
                  <a:lnTo>
                    <a:pt x="246" y="839"/>
                  </a:lnTo>
                  <a:lnTo>
                    <a:pt x="217" y="809"/>
                  </a:lnTo>
                  <a:lnTo>
                    <a:pt x="183" y="782"/>
                  </a:lnTo>
                  <a:lnTo>
                    <a:pt x="152" y="756"/>
                  </a:lnTo>
                  <a:lnTo>
                    <a:pt x="124" y="734"/>
                  </a:lnTo>
                  <a:lnTo>
                    <a:pt x="105" y="717"/>
                  </a:lnTo>
                  <a:lnTo>
                    <a:pt x="87" y="697"/>
                  </a:lnTo>
                  <a:lnTo>
                    <a:pt x="73" y="677"/>
                  </a:lnTo>
                  <a:lnTo>
                    <a:pt x="61" y="662"/>
                  </a:lnTo>
                  <a:lnTo>
                    <a:pt x="53" y="652"/>
                  </a:lnTo>
                  <a:lnTo>
                    <a:pt x="51" y="648"/>
                  </a:lnTo>
                  <a:lnTo>
                    <a:pt x="47" y="648"/>
                  </a:lnTo>
                  <a:lnTo>
                    <a:pt x="40" y="650"/>
                  </a:lnTo>
                  <a:lnTo>
                    <a:pt x="30" y="650"/>
                  </a:lnTo>
                  <a:lnTo>
                    <a:pt x="20" y="648"/>
                  </a:lnTo>
                  <a:lnTo>
                    <a:pt x="8" y="646"/>
                  </a:lnTo>
                  <a:lnTo>
                    <a:pt x="2" y="638"/>
                  </a:lnTo>
                  <a:lnTo>
                    <a:pt x="0" y="628"/>
                  </a:lnTo>
                  <a:lnTo>
                    <a:pt x="4" y="614"/>
                  </a:lnTo>
                  <a:lnTo>
                    <a:pt x="10" y="593"/>
                  </a:lnTo>
                  <a:lnTo>
                    <a:pt x="14" y="575"/>
                  </a:lnTo>
                  <a:lnTo>
                    <a:pt x="14" y="559"/>
                  </a:lnTo>
                  <a:lnTo>
                    <a:pt x="12" y="541"/>
                  </a:lnTo>
                  <a:lnTo>
                    <a:pt x="10" y="524"/>
                  </a:lnTo>
                  <a:lnTo>
                    <a:pt x="12" y="504"/>
                  </a:lnTo>
                  <a:lnTo>
                    <a:pt x="12" y="482"/>
                  </a:lnTo>
                  <a:lnTo>
                    <a:pt x="8" y="463"/>
                  </a:lnTo>
                  <a:lnTo>
                    <a:pt x="6" y="449"/>
                  </a:lnTo>
                  <a:lnTo>
                    <a:pt x="4" y="439"/>
                  </a:lnTo>
                  <a:lnTo>
                    <a:pt x="10" y="431"/>
                  </a:lnTo>
                  <a:lnTo>
                    <a:pt x="22" y="427"/>
                  </a:lnTo>
                  <a:lnTo>
                    <a:pt x="34" y="429"/>
                  </a:lnTo>
                  <a:lnTo>
                    <a:pt x="44" y="437"/>
                  </a:lnTo>
                  <a:lnTo>
                    <a:pt x="51" y="449"/>
                  </a:lnTo>
                  <a:lnTo>
                    <a:pt x="57" y="461"/>
                  </a:lnTo>
                  <a:lnTo>
                    <a:pt x="65" y="471"/>
                  </a:lnTo>
                  <a:lnTo>
                    <a:pt x="75" y="475"/>
                  </a:lnTo>
                  <a:lnTo>
                    <a:pt x="87" y="473"/>
                  </a:lnTo>
                  <a:lnTo>
                    <a:pt x="105" y="465"/>
                  </a:lnTo>
                  <a:lnTo>
                    <a:pt x="118" y="463"/>
                  </a:lnTo>
                  <a:lnTo>
                    <a:pt x="132" y="463"/>
                  </a:lnTo>
                  <a:lnTo>
                    <a:pt x="144" y="459"/>
                  </a:lnTo>
                  <a:lnTo>
                    <a:pt x="152" y="451"/>
                  </a:lnTo>
                  <a:lnTo>
                    <a:pt x="158" y="435"/>
                  </a:lnTo>
                  <a:lnTo>
                    <a:pt x="164" y="412"/>
                  </a:lnTo>
                  <a:lnTo>
                    <a:pt x="169" y="394"/>
                  </a:lnTo>
                  <a:lnTo>
                    <a:pt x="171" y="376"/>
                  </a:lnTo>
                  <a:lnTo>
                    <a:pt x="169" y="360"/>
                  </a:lnTo>
                  <a:lnTo>
                    <a:pt x="156" y="347"/>
                  </a:lnTo>
                  <a:lnTo>
                    <a:pt x="140" y="335"/>
                  </a:lnTo>
                  <a:lnTo>
                    <a:pt x="122" y="325"/>
                  </a:lnTo>
                  <a:lnTo>
                    <a:pt x="108" y="315"/>
                  </a:lnTo>
                  <a:lnTo>
                    <a:pt x="99" y="305"/>
                  </a:lnTo>
                  <a:lnTo>
                    <a:pt x="97" y="293"/>
                  </a:lnTo>
                  <a:lnTo>
                    <a:pt x="101" y="278"/>
                  </a:lnTo>
                  <a:lnTo>
                    <a:pt x="108" y="254"/>
                  </a:lnTo>
                  <a:lnTo>
                    <a:pt x="114" y="229"/>
                  </a:lnTo>
                  <a:lnTo>
                    <a:pt x="118" y="205"/>
                  </a:lnTo>
                  <a:lnTo>
                    <a:pt x="124" y="183"/>
                  </a:lnTo>
                  <a:lnTo>
                    <a:pt x="132" y="168"/>
                  </a:lnTo>
                  <a:lnTo>
                    <a:pt x="140" y="158"/>
                  </a:lnTo>
                  <a:lnTo>
                    <a:pt x="148" y="150"/>
                  </a:lnTo>
                  <a:lnTo>
                    <a:pt x="154" y="146"/>
                  </a:lnTo>
                  <a:lnTo>
                    <a:pt x="158" y="142"/>
                  </a:lnTo>
                  <a:lnTo>
                    <a:pt x="160" y="140"/>
                  </a:lnTo>
                  <a:lnTo>
                    <a:pt x="162" y="138"/>
                  </a:lnTo>
                  <a:lnTo>
                    <a:pt x="256" y="152"/>
                  </a:lnTo>
                  <a:lnTo>
                    <a:pt x="284" y="105"/>
                  </a:lnTo>
                  <a:lnTo>
                    <a:pt x="355" y="42"/>
                  </a:lnTo>
                  <a:lnTo>
                    <a:pt x="384" y="24"/>
                  </a:lnTo>
                  <a:lnTo>
                    <a:pt x="492" y="61"/>
                  </a:lnTo>
                  <a:lnTo>
                    <a:pt x="530" y="87"/>
                  </a:lnTo>
                  <a:lnTo>
                    <a:pt x="589" y="81"/>
                  </a:lnTo>
                  <a:lnTo>
                    <a:pt x="626" y="36"/>
                  </a:lnTo>
                  <a:lnTo>
                    <a:pt x="792" y="67"/>
                  </a:lnTo>
                  <a:lnTo>
                    <a:pt x="841" y="106"/>
                  </a:lnTo>
                  <a:lnTo>
                    <a:pt x="896" y="118"/>
                  </a:lnTo>
                  <a:lnTo>
                    <a:pt x="1032" y="81"/>
                  </a:lnTo>
                  <a:lnTo>
                    <a:pt x="1071" y="105"/>
                  </a:lnTo>
                  <a:lnTo>
                    <a:pt x="1179" y="34"/>
                  </a:lnTo>
                  <a:lnTo>
                    <a:pt x="1297" y="32"/>
                  </a:lnTo>
                  <a:lnTo>
                    <a:pt x="1366" y="0"/>
                  </a:lnTo>
                  <a:lnTo>
                    <a:pt x="1461" y="12"/>
                  </a:lnTo>
                  <a:lnTo>
                    <a:pt x="1575" y="87"/>
                  </a:lnTo>
                  <a:lnTo>
                    <a:pt x="1666" y="75"/>
                  </a:lnTo>
                  <a:lnTo>
                    <a:pt x="1669" y="110"/>
                  </a:lnTo>
                  <a:lnTo>
                    <a:pt x="1628" y="138"/>
                  </a:lnTo>
                  <a:lnTo>
                    <a:pt x="1667" y="158"/>
                  </a:lnTo>
                  <a:lnTo>
                    <a:pt x="1666" y="205"/>
                  </a:lnTo>
                  <a:lnTo>
                    <a:pt x="1632" y="295"/>
                  </a:lnTo>
                  <a:lnTo>
                    <a:pt x="1634" y="347"/>
                  </a:lnTo>
                  <a:lnTo>
                    <a:pt x="1589" y="349"/>
                  </a:lnTo>
                  <a:lnTo>
                    <a:pt x="1595" y="431"/>
                  </a:lnTo>
                  <a:lnTo>
                    <a:pt x="1650" y="520"/>
                  </a:lnTo>
                  <a:lnTo>
                    <a:pt x="1701" y="632"/>
                  </a:lnTo>
                  <a:lnTo>
                    <a:pt x="1774" y="628"/>
                  </a:lnTo>
                  <a:lnTo>
                    <a:pt x="1845" y="663"/>
                  </a:lnTo>
                  <a:lnTo>
                    <a:pt x="1870" y="665"/>
                  </a:lnTo>
                  <a:lnTo>
                    <a:pt x="1902" y="683"/>
                  </a:lnTo>
                  <a:lnTo>
                    <a:pt x="1978" y="730"/>
                  </a:lnTo>
                  <a:lnTo>
                    <a:pt x="2041" y="726"/>
                  </a:lnTo>
                  <a:lnTo>
                    <a:pt x="2110" y="758"/>
                  </a:lnTo>
                  <a:lnTo>
                    <a:pt x="2207" y="756"/>
                  </a:lnTo>
                  <a:lnTo>
                    <a:pt x="2321" y="799"/>
                  </a:lnTo>
                  <a:lnTo>
                    <a:pt x="2402" y="860"/>
                  </a:lnTo>
                  <a:lnTo>
                    <a:pt x="2410" y="913"/>
                  </a:lnTo>
                  <a:lnTo>
                    <a:pt x="2486" y="923"/>
                  </a:lnTo>
                  <a:lnTo>
                    <a:pt x="2557" y="939"/>
                  </a:lnTo>
                  <a:lnTo>
                    <a:pt x="2628" y="843"/>
                  </a:lnTo>
                  <a:lnTo>
                    <a:pt x="2644" y="793"/>
                  </a:lnTo>
                  <a:lnTo>
                    <a:pt x="2634" y="758"/>
                  </a:lnTo>
                  <a:lnTo>
                    <a:pt x="2681" y="764"/>
                  </a:lnTo>
                  <a:lnTo>
                    <a:pt x="2740" y="803"/>
                  </a:lnTo>
                  <a:lnTo>
                    <a:pt x="2786" y="829"/>
                  </a:lnTo>
                  <a:lnTo>
                    <a:pt x="2817" y="925"/>
                  </a:lnTo>
                  <a:lnTo>
                    <a:pt x="2880" y="992"/>
                  </a:lnTo>
                  <a:lnTo>
                    <a:pt x="2874" y="1020"/>
                  </a:lnTo>
                  <a:lnTo>
                    <a:pt x="2841" y="1033"/>
                  </a:lnTo>
                  <a:lnTo>
                    <a:pt x="2880" y="1106"/>
                  </a:lnTo>
                  <a:lnTo>
                    <a:pt x="2894" y="1240"/>
                  </a:lnTo>
                  <a:lnTo>
                    <a:pt x="2896" y="1358"/>
                  </a:lnTo>
                  <a:lnTo>
                    <a:pt x="2858" y="1378"/>
                  </a:lnTo>
                  <a:lnTo>
                    <a:pt x="2849" y="1413"/>
                  </a:lnTo>
                  <a:lnTo>
                    <a:pt x="2829" y="1472"/>
                  </a:lnTo>
                  <a:lnTo>
                    <a:pt x="2835" y="1528"/>
                  </a:lnTo>
                  <a:lnTo>
                    <a:pt x="2799" y="1541"/>
                  </a:lnTo>
                  <a:lnTo>
                    <a:pt x="2774" y="1520"/>
                  </a:lnTo>
                  <a:lnTo>
                    <a:pt x="2754" y="1539"/>
                  </a:lnTo>
                </a:path>
              </a:pathLst>
            </a:custGeom>
            <a:grpFill/>
            <a:ln w="6350">
              <a:solidFill>
                <a:schemeClr val="tx1">
                  <a:lumMod val="85000"/>
                  <a:lumOff val="15000"/>
                </a:schemeClr>
              </a:solidFill>
              <a:prstDash val="solid"/>
              <a:round/>
            </a:ln>
          </p:spPr>
          <p:txBody>
            <a:bodyPr/>
            <a:lstStyle/>
            <a:p>
              <a:endParaRPr altLang="en-US" lang="zh-CN">
                <a:cs typeface="+mn-ea"/>
                <a:sym typeface="+mn-lt"/>
              </a:endParaRPr>
            </a:p>
          </p:txBody>
        </p:sp>
        <p:sp>
          <p:nvSpPr>
            <p:cNvPr id="32" name="Freeform 71"/>
            <p:cNvSpPr/>
            <p:nvPr/>
          </p:nvSpPr>
          <p:spPr bwMode="gray">
            <a:xfrm>
              <a:off x="2215" y="3052"/>
              <a:ext cx="676" cy="694"/>
            </a:xfrm>
            <a:custGeom>
              <a:gdLst>
                <a:gd fmla="*/ 297 w 1352" name="T0"/>
                <a:gd fmla="*/ 258 h 1388" name="T1"/>
                <a:gd fmla="*/ 288 w 1352" name="T2"/>
                <a:gd fmla="*/ 267 h 1388" name="T3"/>
                <a:gd fmla="*/ 280 w 1352" name="T4"/>
                <a:gd fmla="*/ 277 h 1388" name="T5"/>
                <a:gd fmla="*/ 265 w 1352" name="T6"/>
                <a:gd fmla="*/ 279 h 1388" name="T7"/>
                <a:gd fmla="*/ 258 w 1352" name="T8"/>
                <a:gd fmla="*/ 281 h 1388" name="T9"/>
                <a:gd fmla="*/ 248 w 1352" name="T10"/>
                <a:gd fmla="*/ 285 h 1388" name="T11"/>
                <a:gd fmla="*/ 240 w 1352" name="T12"/>
                <a:gd fmla="*/ 279 h 1388" name="T13"/>
                <a:gd fmla="*/ 237 w 1352" name="T14"/>
                <a:gd fmla="*/ 285 h 1388" name="T15"/>
                <a:gd fmla="*/ 231 w 1352" name="T16"/>
                <a:gd fmla="*/ 284 h 1388" name="T17"/>
                <a:gd fmla="*/ 228 w 1352" name="T18"/>
                <a:gd fmla="*/ 281 h 1388" name="T19"/>
                <a:gd fmla="*/ 218 w 1352" name="T20"/>
                <a:gd fmla="*/ 290 h 1388" name="T21"/>
                <a:gd fmla="*/ 202 w 1352" name="T22"/>
                <a:gd fmla="*/ 282 h 1388" name="T23"/>
                <a:gd fmla="*/ 188 w 1352" name="T24"/>
                <a:gd fmla="*/ 290 h 1388" name="T25"/>
                <a:gd fmla="*/ 174 w 1352" name="T26"/>
                <a:gd fmla="*/ 293 h 1388" name="T27"/>
                <a:gd fmla="*/ 162 w 1352" name="T28"/>
                <a:gd fmla="*/ 303 h 1388" name="T29"/>
                <a:gd fmla="*/ 169 w 1352" name="T30"/>
                <a:gd fmla="*/ 330 h 1388" name="T31"/>
                <a:gd fmla="*/ 165 w 1352" name="T32"/>
                <a:gd fmla="*/ 346 h 1388" name="T33"/>
                <a:gd fmla="*/ 146 w 1352" name="T34"/>
                <a:gd fmla="*/ 341 h 1388" name="T35"/>
                <a:gd fmla="*/ 142 w 1352" name="T36"/>
                <a:gd fmla="*/ 322 h 1388" name="T37"/>
                <a:gd fmla="*/ 130 w 1352" name="T38"/>
                <a:gd fmla="*/ 330 h 1388" name="T39"/>
                <a:gd fmla="*/ 113 w 1352" name="T40"/>
                <a:gd fmla="*/ 336 h 1388" name="T41"/>
                <a:gd fmla="*/ 98 w 1352" name="T42"/>
                <a:gd fmla="*/ 327 h 1388" name="T43"/>
                <a:gd fmla="*/ 94 w 1352" name="T44"/>
                <a:gd fmla="*/ 310 h 1388" name="T45"/>
                <a:gd fmla="*/ 76 w 1352" name="T46"/>
                <a:gd fmla="*/ 308 h 1388" name="T47"/>
                <a:gd fmla="*/ 67 w 1352" name="T48"/>
                <a:gd fmla="*/ 301 h 1388" name="T49"/>
                <a:gd fmla="*/ 72 w 1352" name="T50"/>
                <a:gd fmla="*/ 280 h 1388" name="T51"/>
                <a:gd fmla="*/ 79 w 1352" name="T52"/>
                <a:gd fmla="*/ 267 h 1388" name="T53"/>
                <a:gd fmla="*/ 63 w 1352" name="T54"/>
                <a:gd fmla="*/ 263 h 1388" name="T55"/>
                <a:gd fmla="*/ 53 w 1352" name="T56"/>
                <a:gd fmla="*/ 245 h 1388" name="T57"/>
                <a:gd fmla="*/ 47 w 1352" name="T58"/>
                <a:gd fmla="*/ 227 h 1388" name="T59"/>
                <a:gd fmla="*/ 51 w 1352" name="T60"/>
                <a:gd fmla="*/ 218 h 1388" name="T61"/>
                <a:gd fmla="*/ 48 w 1352" name="T62"/>
                <a:gd fmla="*/ 217 h 1388" name="T63"/>
                <a:gd fmla="*/ 24 w 1352" name="T64"/>
                <a:gd fmla="*/ 220 h 1388" name="T65"/>
                <a:gd fmla="*/ 9 w 1352" name="T66"/>
                <a:gd fmla="*/ 229 h 1388" name="T67"/>
                <a:gd fmla="*/ 3 w 1352" name="T68"/>
                <a:gd fmla="*/ 224 h 1388" name="T69"/>
                <a:gd fmla="*/ 8 w 1352" name="T70"/>
                <a:gd fmla="*/ 215 h 1388" name="T71"/>
                <a:gd fmla="*/ 3 w 1352" name="T72"/>
                <a:gd fmla="*/ 206 h 1388" name="T73"/>
                <a:gd fmla="*/ 5 w 1352" name="T74"/>
                <a:gd fmla="*/ 189 h 1388" name="T75"/>
                <a:gd fmla="*/ 15 w 1352" name="T76"/>
                <a:gd fmla="*/ 172 h 1388" name="T77"/>
                <a:gd fmla="*/ 28 w 1352" name="T78"/>
                <a:gd fmla="*/ 162 h 1388" name="T79"/>
                <a:gd fmla="*/ 38 w 1352" name="T80"/>
                <a:gd fmla="*/ 150 h 1388" name="T81"/>
                <a:gd fmla="*/ 49 w 1352" name="T82"/>
                <a:gd fmla="*/ 131 h 1388" name="T83"/>
                <a:gd fmla="*/ 53 w 1352" name="T84"/>
                <a:gd fmla="*/ 89 h 1388" name="T85"/>
                <a:gd fmla="*/ 47 w 1352" name="T86"/>
                <a:gd fmla="*/ 72 h 1388" name="T87"/>
                <a:gd fmla="*/ 31 w 1352" name="T88"/>
                <a:gd fmla="*/ 60 h 1388" name="T89"/>
                <a:gd fmla="*/ 51 w 1352" name="T90"/>
                <a:gd fmla="*/ 42 h 1388" name="T91"/>
                <a:gd fmla="*/ 78 w 1352" name="T92"/>
                <a:gd fmla="*/ 44 h 1388" name="T93"/>
                <a:gd fmla="*/ 112 w 1352" name="T94"/>
                <a:gd fmla="*/ 60 h 1388" name="T95"/>
                <a:gd fmla="*/ 170 w 1352" name="T96"/>
                <a:gd fmla="*/ 138 h 1388" name="T97"/>
                <a:gd fmla="*/ 214 w 1352" name="T98"/>
                <a:gd fmla="*/ 109 h 1388" name="T99"/>
                <a:gd fmla="*/ 229 w 1352" name="T100"/>
                <a:gd fmla="*/ 50 h 1388" name="T101"/>
                <a:gd fmla="*/ 248 w 1352" name="T102"/>
                <a:gd fmla="*/ 26 h 1388" name="T103"/>
                <a:gd fmla="*/ 289 w 1352" name="T104"/>
                <a:gd fmla="*/ 47 h 1388" name="T105"/>
                <a:gd fmla="*/ 266 w 1352" name="T106"/>
                <a:gd fmla="*/ 82 h 1388" name="T107"/>
                <a:gd fmla="*/ 240 w 1352" name="T108"/>
                <a:gd fmla="*/ 101 h 1388" name="T109"/>
                <a:gd fmla="*/ 276 w 1352" name="T110"/>
                <a:gd fmla="*/ 122 h 1388" name="T111"/>
                <a:gd fmla="*/ 280 w 1352" name="T112"/>
                <a:gd fmla="*/ 183 h 1388" name="T113"/>
                <a:gd fmla="*/ 300 w 1352" name="T114"/>
                <a:gd fmla="*/ 216 h 1388" name="T115"/>
                <a:gd fmla="*/ 338 w 1352" name="T116"/>
                <a:gd fmla="*/ 225 h 1388" name="T117"/>
                <a:gd fmla="*/ 0 60000 65536" name="T118"/>
                <a:gd fmla="*/ 0 60000 65536" name="T119"/>
                <a:gd fmla="*/ 0 60000 65536" name="T120"/>
                <a:gd fmla="*/ 0 60000 65536" name="T121"/>
                <a:gd fmla="*/ 0 60000 65536" name="T122"/>
                <a:gd fmla="*/ 0 60000 65536" name="T123"/>
                <a:gd fmla="*/ 0 60000 65536" name="T124"/>
                <a:gd fmla="*/ 0 60000 65536" name="T125"/>
                <a:gd fmla="*/ 0 60000 65536" name="T126"/>
                <a:gd fmla="*/ 0 60000 65536" name="T127"/>
                <a:gd fmla="*/ 0 60000 65536" name="T128"/>
                <a:gd fmla="*/ 0 60000 65536" name="T129"/>
                <a:gd fmla="*/ 0 60000 65536" name="T130"/>
                <a:gd fmla="*/ 0 60000 65536" name="T131"/>
                <a:gd fmla="*/ 0 60000 65536" name="T132"/>
                <a:gd fmla="*/ 0 60000 65536" name="T133"/>
                <a:gd fmla="*/ 0 60000 65536" name="T134"/>
                <a:gd fmla="*/ 0 60000 65536" name="T135"/>
                <a:gd fmla="*/ 0 60000 65536" name="T136"/>
                <a:gd fmla="*/ 0 60000 65536" name="T137"/>
                <a:gd fmla="*/ 0 60000 65536" name="T138"/>
                <a:gd fmla="*/ 0 60000 65536" name="T139"/>
                <a:gd fmla="*/ 0 60000 65536" name="T140"/>
                <a:gd fmla="*/ 0 60000 65536" name="T141"/>
                <a:gd fmla="*/ 0 60000 65536" name="T142"/>
                <a:gd fmla="*/ 0 60000 65536" name="T143"/>
                <a:gd fmla="*/ 0 60000 65536" name="T144"/>
                <a:gd fmla="*/ 0 60000 65536" name="T145"/>
                <a:gd fmla="*/ 0 60000 65536" name="T146"/>
                <a:gd fmla="*/ 0 60000 65536" name="T147"/>
                <a:gd fmla="*/ 0 60000 65536" name="T148"/>
                <a:gd fmla="*/ 0 60000 65536" name="T149"/>
                <a:gd fmla="*/ 0 60000 65536" name="T150"/>
                <a:gd fmla="*/ 0 60000 65536" name="T151"/>
                <a:gd fmla="*/ 0 60000 65536" name="T152"/>
                <a:gd fmla="*/ 0 60000 65536" name="T153"/>
                <a:gd fmla="*/ 0 60000 65536" name="T154"/>
                <a:gd fmla="*/ 0 60000 65536" name="T155"/>
                <a:gd fmla="*/ 0 60000 65536" name="T156"/>
                <a:gd fmla="*/ 0 60000 65536" name="T157"/>
                <a:gd fmla="*/ 0 60000 65536" name="T158"/>
                <a:gd fmla="*/ 0 60000 65536" name="T159"/>
                <a:gd fmla="*/ 0 60000 65536" name="T160"/>
                <a:gd fmla="*/ 0 60000 65536" name="T161"/>
                <a:gd fmla="*/ 0 60000 65536" name="T162"/>
                <a:gd fmla="*/ 0 60000 65536" name="T163"/>
                <a:gd fmla="*/ 0 60000 65536" name="T164"/>
                <a:gd fmla="*/ 0 60000 65536" name="T165"/>
                <a:gd fmla="*/ 0 60000 65536" name="T166"/>
                <a:gd fmla="*/ 0 60000 65536" name="T167"/>
                <a:gd fmla="*/ 0 60000 65536" name="T168"/>
                <a:gd fmla="*/ 0 60000 65536" name="T169"/>
                <a:gd fmla="*/ 0 60000 65536" name="T170"/>
                <a:gd fmla="*/ 0 60000 65536" name="T171"/>
                <a:gd fmla="*/ 0 60000 65536" name="T172"/>
                <a:gd fmla="*/ 0 60000 65536" name="T173"/>
                <a:gd fmla="*/ 0 60000 65536" name="T174"/>
                <a:gd fmla="*/ 0 60000 65536" name="T175"/>
                <a:gd fmla="*/ 0 60000 65536" name="T176"/>
                <a:gd fmla="*/ 0 w 1352" name="T177"/>
                <a:gd fmla="*/ 0 h 1388" name="T178"/>
                <a:gd fmla="*/ 1352 w 1352" name="T179"/>
                <a:gd fmla="*/ 1388 h 1388" name="T180"/>
              </a:gdLst>
              <a:cxnLst>
                <a:cxn ang="T118">
                  <a:pos x="T0" y="T1"/>
                </a:cxn>
                <a:cxn ang="T119">
                  <a:pos x="T2" y="T3"/>
                </a:cxn>
                <a:cxn ang="T120">
                  <a:pos x="T4" y="T5"/>
                </a:cxn>
                <a:cxn ang="T121">
                  <a:pos x="T6" y="T7"/>
                </a:cxn>
                <a:cxn ang="T122">
                  <a:pos x="T8" y="T9"/>
                </a:cxn>
                <a:cxn ang="T123">
                  <a:pos x="T10" y="T11"/>
                </a:cxn>
                <a:cxn ang="T124">
                  <a:pos x="T12" y="T13"/>
                </a:cxn>
                <a:cxn ang="T125">
                  <a:pos x="T14" y="T15"/>
                </a:cxn>
                <a:cxn ang="T126">
                  <a:pos x="T16" y="T17"/>
                </a:cxn>
                <a:cxn ang="T127">
                  <a:pos x="T18" y="T19"/>
                </a:cxn>
                <a:cxn ang="T128">
                  <a:pos x="T20" y="T21"/>
                </a:cxn>
                <a:cxn ang="T129">
                  <a:pos x="T22" y="T23"/>
                </a:cxn>
                <a:cxn ang="T130">
                  <a:pos x="T24" y="T25"/>
                </a:cxn>
                <a:cxn ang="T131">
                  <a:pos x="T26" y="T27"/>
                </a:cxn>
                <a:cxn ang="T132">
                  <a:pos x="T28" y="T29"/>
                </a:cxn>
                <a:cxn ang="T133">
                  <a:pos x="T30" y="T31"/>
                </a:cxn>
                <a:cxn ang="T134">
                  <a:pos x="T32" y="T33"/>
                </a:cxn>
                <a:cxn ang="T135">
                  <a:pos x="T34" y="T35"/>
                </a:cxn>
                <a:cxn ang="T136">
                  <a:pos x="T36" y="T37"/>
                </a:cxn>
                <a:cxn ang="T137">
                  <a:pos x="T38" y="T39"/>
                </a:cxn>
                <a:cxn ang="T138">
                  <a:pos x="T40" y="T41"/>
                </a:cxn>
                <a:cxn ang="T139">
                  <a:pos x="T42" y="T43"/>
                </a:cxn>
                <a:cxn ang="T140">
                  <a:pos x="T44" y="T45"/>
                </a:cxn>
                <a:cxn ang="T141">
                  <a:pos x="T46" y="T47"/>
                </a:cxn>
                <a:cxn ang="T142">
                  <a:pos x="T48" y="T49"/>
                </a:cxn>
                <a:cxn ang="T143">
                  <a:pos x="T50" y="T51"/>
                </a:cxn>
                <a:cxn ang="T144">
                  <a:pos x="T52" y="T53"/>
                </a:cxn>
                <a:cxn ang="T145">
                  <a:pos x="T54" y="T55"/>
                </a:cxn>
                <a:cxn ang="T146">
                  <a:pos x="T56" y="T57"/>
                </a:cxn>
                <a:cxn ang="T147">
                  <a:pos x="T58" y="T59"/>
                </a:cxn>
                <a:cxn ang="T148">
                  <a:pos x="T60" y="T61"/>
                </a:cxn>
                <a:cxn ang="T149">
                  <a:pos x="T62" y="T63"/>
                </a:cxn>
                <a:cxn ang="T150">
                  <a:pos x="T64" y="T65"/>
                </a:cxn>
                <a:cxn ang="T151">
                  <a:pos x="T66" y="T67"/>
                </a:cxn>
                <a:cxn ang="T152">
                  <a:pos x="T68" y="T69"/>
                </a:cxn>
                <a:cxn ang="T153">
                  <a:pos x="T70" y="T71"/>
                </a:cxn>
                <a:cxn ang="T154">
                  <a:pos x="T72" y="T73"/>
                </a:cxn>
                <a:cxn ang="T155">
                  <a:pos x="T74" y="T75"/>
                </a:cxn>
                <a:cxn ang="T156">
                  <a:pos x="T76" y="T77"/>
                </a:cxn>
                <a:cxn ang="T157">
                  <a:pos x="T78" y="T79"/>
                </a:cxn>
                <a:cxn ang="T158">
                  <a:pos x="T80" y="T81"/>
                </a:cxn>
                <a:cxn ang="T159">
                  <a:pos x="T82" y="T83"/>
                </a:cxn>
                <a:cxn ang="T160">
                  <a:pos x="T84" y="T85"/>
                </a:cxn>
                <a:cxn ang="T161">
                  <a:pos x="T86" y="T87"/>
                </a:cxn>
                <a:cxn ang="T162">
                  <a:pos x="T88" y="T89"/>
                </a:cxn>
                <a:cxn ang="T163">
                  <a:pos x="T90" y="T91"/>
                </a:cxn>
                <a:cxn ang="T164">
                  <a:pos x="T92" y="T93"/>
                </a:cxn>
                <a:cxn ang="T165">
                  <a:pos x="T94" y="T95"/>
                </a:cxn>
                <a:cxn ang="T166">
                  <a:pos x="T96" y="T97"/>
                </a:cxn>
                <a:cxn ang="T167">
                  <a:pos x="T98" y="T99"/>
                </a:cxn>
                <a:cxn ang="T168">
                  <a:pos x="T100" y="T101"/>
                </a:cxn>
                <a:cxn ang="T169">
                  <a:pos x="T102" y="T103"/>
                </a:cxn>
                <a:cxn ang="T170">
                  <a:pos x="T104" y="T105"/>
                </a:cxn>
                <a:cxn ang="T171">
                  <a:pos x="T106" y="T107"/>
                </a:cxn>
                <a:cxn ang="T172">
                  <a:pos x="T108" y="T109"/>
                </a:cxn>
                <a:cxn ang="T173">
                  <a:pos x="T110" y="T111"/>
                </a:cxn>
                <a:cxn ang="T174">
                  <a:pos x="T112" y="T113"/>
                </a:cxn>
                <a:cxn ang="T175">
                  <a:pos x="T114" y="T115"/>
                </a:cxn>
                <a:cxn ang="T176">
                  <a:pos x="T116" y="T117"/>
                </a:cxn>
              </a:cxnLst>
              <a:rect b="T180" l="T177" r="T179" t="T178"/>
              <a:pathLst>
                <a:path h="1388" w="1352">
                  <a:moveTo>
                    <a:pt x="1262" y="1026"/>
                  </a:moveTo>
                  <a:lnTo>
                    <a:pt x="1230" y="998"/>
                  </a:lnTo>
                  <a:lnTo>
                    <a:pt x="1203" y="1026"/>
                  </a:lnTo>
                  <a:lnTo>
                    <a:pt x="1197" y="1028"/>
                  </a:lnTo>
                  <a:lnTo>
                    <a:pt x="1185" y="1032"/>
                  </a:lnTo>
                  <a:lnTo>
                    <a:pt x="1171" y="1039"/>
                  </a:lnTo>
                  <a:lnTo>
                    <a:pt x="1159" y="1045"/>
                  </a:lnTo>
                  <a:lnTo>
                    <a:pt x="1154" y="1049"/>
                  </a:lnTo>
                  <a:lnTo>
                    <a:pt x="1152" y="1055"/>
                  </a:lnTo>
                  <a:lnTo>
                    <a:pt x="1150" y="1067"/>
                  </a:lnTo>
                  <a:lnTo>
                    <a:pt x="1148" y="1081"/>
                  </a:lnTo>
                  <a:lnTo>
                    <a:pt x="1144" y="1093"/>
                  </a:lnTo>
                  <a:lnTo>
                    <a:pt x="1138" y="1098"/>
                  </a:lnTo>
                  <a:lnTo>
                    <a:pt x="1130" y="1102"/>
                  </a:lnTo>
                  <a:lnTo>
                    <a:pt x="1118" y="1106"/>
                  </a:lnTo>
                  <a:lnTo>
                    <a:pt x="1104" y="1114"/>
                  </a:lnTo>
                  <a:lnTo>
                    <a:pt x="1091" y="1118"/>
                  </a:lnTo>
                  <a:lnTo>
                    <a:pt x="1079" y="1122"/>
                  </a:lnTo>
                  <a:lnTo>
                    <a:pt x="1069" y="1120"/>
                  </a:lnTo>
                  <a:lnTo>
                    <a:pt x="1059" y="1114"/>
                  </a:lnTo>
                  <a:lnTo>
                    <a:pt x="1047" y="1112"/>
                  </a:lnTo>
                  <a:lnTo>
                    <a:pt x="1035" y="1112"/>
                  </a:lnTo>
                  <a:lnTo>
                    <a:pt x="1032" y="1112"/>
                  </a:lnTo>
                  <a:lnTo>
                    <a:pt x="1032" y="1116"/>
                  </a:lnTo>
                  <a:lnTo>
                    <a:pt x="1030" y="1124"/>
                  </a:lnTo>
                  <a:lnTo>
                    <a:pt x="1026" y="1136"/>
                  </a:lnTo>
                  <a:lnTo>
                    <a:pt x="1020" y="1144"/>
                  </a:lnTo>
                  <a:lnTo>
                    <a:pt x="1012" y="1148"/>
                  </a:lnTo>
                  <a:lnTo>
                    <a:pt x="1004" y="1146"/>
                  </a:lnTo>
                  <a:lnTo>
                    <a:pt x="992" y="1140"/>
                  </a:lnTo>
                  <a:lnTo>
                    <a:pt x="980" y="1130"/>
                  </a:lnTo>
                  <a:lnTo>
                    <a:pt x="969" y="1122"/>
                  </a:lnTo>
                  <a:lnTo>
                    <a:pt x="963" y="1116"/>
                  </a:lnTo>
                  <a:lnTo>
                    <a:pt x="959" y="1114"/>
                  </a:lnTo>
                  <a:lnTo>
                    <a:pt x="959" y="1116"/>
                  </a:lnTo>
                  <a:lnTo>
                    <a:pt x="959" y="1118"/>
                  </a:lnTo>
                  <a:lnTo>
                    <a:pt x="957" y="1124"/>
                  </a:lnTo>
                  <a:lnTo>
                    <a:pt x="955" y="1130"/>
                  </a:lnTo>
                  <a:lnTo>
                    <a:pt x="951" y="1134"/>
                  </a:lnTo>
                  <a:lnTo>
                    <a:pt x="949" y="1140"/>
                  </a:lnTo>
                  <a:lnTo>
                    <a:pt x="945" y="1142"/>
                  </a:lnTo>
                  <a:lnTo>
                    <a:pt x="939" y="1144"/>
                  </a:lnTo>
                  <a:lnTo>
                    <a:pt x="935" y="1142"/>
                  </a:lnTo>
                  <a:lnTo>
                    <a:pt x="931" y="1140"/>
                  </a:lnTo>
                  <a:lnTo>
                    <a:pt x="925" y="1136"/>
                  </a:lnTo>
                  <a:lnTo>
                    <a:pt x="921" y="1132"/>
                  </a:lnTo>
                  <a:lnTo>
                    <a:pt x="919" y="1128"/>
                  </a:lnTo>
                  <a:lnTo>
                    <a:pt x="917" y="1126"/>
                  </a:lnTo>
                  <a:lnTo>
                    <a:pt x="915" y="1122"/>
                  </a:lnTo>
                  <a:lnTo>
                    <a:pt x="913" y="1122"/>
                  </a:lnTo>
                  <a:lnTo>
                    <a:pt x="911" y="1126"/>
                  </a:lnTo>
                  <a:lnTo>
                    <a:pt x="906" y="1132"/>
                  </a:lnTo>
                  <a:lnTo>
                    <a:pt x="896" y="1144"/>
                  </a:lnTo>
                  <a:lnTo>
                    <a:pt x="886" y="1154"/>
                  </a:lnTo>
                  <a:lnTo>
                    <a:pt x="874" y="1159"/>
                  </a:lnTo>
                  <a:lnTo>
                    <a:pt x="864" y="1163"/>
                  </a:lnTo>
                  <a:lnTo>
                    <a:pt x="852" y="1159"/>
                  </a:lnTo>
                  <a:lnTo>
                    <a:pt x="839" y="1150"/>
                  </a:lnTo>
                  <a:lnTo>
                    <a:pt x="825" y="1138"/>
                  </a:lnTo>
                  <a:lnTo>
                    <a:pt x="809" y="1128"/>
                  </a:lnTo>
                  <a:lnTo>
                    <a:pt x="797" y="1122"/>
                  </a:lnTo>
                  <a:lnTo>
                    <a:pt x="787" y="1120"/>
                  </a:lnTo>
                  <a:lnTo>
                    <a:pt x="778" y="1130"/>
                  </a:lnTo>
                  <a:lnTo>
                    <a:pt x="766" y="1144"/>
                  </a:lnTo>
                  <a:lnTo>
                    <a:pt x="754" y="1159"/>
                  </a:lnTo>
                  <a:lnTo>
                    <a:pt x="742" y="1171"/>
                  </a:lnTo>
                  <a:lnTo>
                    <a:pt x="734" y="1179"/>
                  </a:lnTo>
                  <a:lnTo>
                    <a:pt x="724" y="1177"/>
                  </a:lnTo>
                  <a:lnTo>
                    <a:pt x="711" y="1175"/>
                  </a:lnTo>
                  <a:lnTo>
                    <a:pt x="695" y="1169"/>
                  </a:lnTo>
                  <a:lnTo>
                    <a:pt x="679" y="1165"/>
                  </a:lnTo>
                  <a:lnTo>
                    <a:pt x="667" y="1165"/>
                  </a:lnTo>
                  <a:lnTo>
                    <a:pt x="659" y="1167"/>
                  </a:lnTo>
                  <a:lnTo>
                    <a:pt x="650" y="1183"/>
                  </a:lnTo>
                  <a:lnTo>
                    <a:pt x="646" y="1209"/>
                  </a:lnTo>
                  <a:lnTo>
                    <a:pt x="648" y="1234"/>
                  </a:lnTo>
                  <a:lnTo>
                    <a:pt x="656" y="1254"/>
                  </a:lnTo>
                  <a:lnTo>
                    <a:pt x="665" y="1278"/>
                  </a:lnTo>
                  <a:lnTo>
                    <a:pt x="673" y="1299"/>
                  </a:lnTo>
                  <a:lnTo>
                    <a:pt x="675" y="1317"/>
                  </a:lnTo>
                  <a:lnTo>
                    <a:pt x="673" y="1331"/>
                  </a:lnTo>
                  <a:lnTo>
                    <a:pt x="673" y="1346"/>
                  </a:lnTo>
                  <a:lnTo>
                    <a:pt x="673" y="1362"/>
                  </a:lnTo>
                  <a:lnTo>
                    <a:pt x="667" y="1374"/>
                  </a:lnTo>
                  <a:lnTo>
                    <a:pt x="658" y="1382"/>
                  </a:lnTo>
                  <a:lnTo>
                    <a:pt x="638" y="1386"/>
                  </a:lnTo>
                  <a:lnTo>
                    <a:pt x="620" y="1388"/>
                  </a:lnTo>
                  <a:lnTo>
                    <a:pt x="604" y="1386"/>
                  </a:lnTo>
                  <a:lnTo>
                    <a:pt x="591" y="1380"/>
                  </a:lnTo>
                  <a:lnTo>
                    <a:pt x="581" y="1362"/>
                  </a:lnTo>
                  <a:lnTo>
                    <a:pt x="573" y="1343"/>
                  </a:lnTo>
                  <a:lnTo>
                    <a:pt x="571" y="1321"/>
                  </a:lnTo>
                  <a:lnTo>
                    <a:pt x="569" y="1309"/>
                  </a:lnTo>
                  <a:lnTo>
                    <a:pt x="567" y="1297"/>
                  </a:lnTo>
                  <a:lnTo>
                    <a:pt x="565" y="1287"/>
                  </a:lnTo>
                  <a:lnTo>
                    <a:pt x="559" y="1282"/>
                  </a:lnTo>
                  <a:lnTo>
                    <a:pt x="553" y="1283"/>
                  </a:lnTo>
                  <a:lnTo>
                    <a:pt x="545" y="1291"/>
                  </a:lnTo>
                  <a:lnTo>
                    <a:pt x="534" y="1303"/>
                  </a:lnTo>
                  <a:lnTo>
                    <a:pt x="518" y="1317"/>
                  </a:lnTo>
                  <a:lnTo>
                    <a:pt x="504" y="1331"/>
                  </a:lnTo>
                  <a:lnTo>
                    <a:pt x="488" y="1341"/>
                  </a:lnTo>
                  <a:lnTo>
                    <a:pt x="476" y="1343"/>
                  </a:lnTo>
                  <a:lnTo>
                    <a:pt x="465" y="1343"/>
                  </a:lnTo>
                  <a:lnTo>
                    <a:pt x="451" y="1343"/>
                  </a:lnTo>
                  <a:lnTo>
                    <a:pt x="437" y="1345"/>
                  </a:lnTo>
                  <a:lnTo>
                    <a:pt x="425" y="1343"/>
                  </a:lnTo>
                  <a:lnTo>
                    <a:pt x="415" y="1337"/>
                  </a:lnTo>
                  <a:lnTo>
                    <a:pt x="404" y="1323"/>
                  </a:lnTo>
                  <a:lnTo>
                    <a:pt x="394" y="1307"/>
                  </a:lnTo>
                  <a:lnTo>
                    <a:pt x="388" y="1287"/>
                  </a:lnTo>
                  <a:lnTo>
                    <a:pt x="386" y="1272"/>
                  </a:lnTo>
                  <a:lnTo>
                    <a:pt x="382" y="1256"/>
                  </a:lnTo>
                  <a:lnTo>
                    <a:pt x="378" y="1244"/>
                  </a:lnTo>
                  <a:lnTo>
                    <a:pt x="378" y="1240"/>
                  </a:lnTo>
                  <a:lnTo>
                    <a:pt x="372" y="1240"/>
                  </a:lnTo>
                  <a:lnTo>
                    <a:pt x="358" y="1240"/>
                  </a:lnTo>
                  <a:lnTo>
                    <a:pt x="341" y="1238"/>
                  </a:lnTo>
                  <a:lnTo>
                    <a:pt x="321" y="1236"/>
                  </a:lnTo>
                  <a:lnTo>
                    <a:pt x="303" y="1232"/>
                  </a:lnTo>
                  <a:lnTo>
                    <a:pt x="291" y="1224"/>
                  </a:lnTo>
                  <a:lnTo>
                    <a:pt x="282" y="1219"/>
                  </a:lnTo>
                  <a:lnTo>
                    <a:pt x="276" y="1213"/>
                  </a:lnTo>
                  <a:lnTo>
                    <a:pt x="270" y="1209"/>
                  </a:lnTo>
                  <a:lnTo>
                    <a:pt x="268" y="1201"/>
                  </a:lnTo>
                  <a:lnTo>
                    <a:pt x="268" y="1189"/>
                  </a:lnTo>
                  <a:lnTo>
                    <a:pt x="274" y="1171"/>
                  </a:lnTo>
                  <a:lnTo>
                    <a:pt x="280" y="1150"/>
                  </a:lnTo>
                  <a:lnTo>
                    <a:pt x="284" y="1134"/>
                  </a:lnTo>
                  <a:lnTo>
                    <a:pt x="285" y="1120"/>
                  </a:lnTo>
                  <a:lnTo>
                    <a:pt x="287" y="1110"/>
                  </a:lnTo>
                  <a:lnTo>
                    <a:pt x="291" y="1100"/>
                  </a:lnTo>
                  <a:lnTo>
                    <a:pt x="299" y="1087"/>
                  </a:lnTo>
                  <a:lnTo>
                    <a:pt x="309" y="1075"/>
                  </a:lnTo>
                  <a:lnTo>
                    <a:pt x="315" y="1065"/>
                  </a:lnTo>
                  <a:lnTo>
                    <a:pt x="311" y="1057"/>
                  </a:lnTo>
                  <a:lnTo>
                    <a:pt x="303" y="1053"/>
                  </a:lnTo>
                  <a:lnTo>
                    <a:pt x="289" y="1053"/>
                  </a:lnTo>
                  <a:lnTo>
                    <a:pt x="272" y="1053"/>
                  </a:lnTo>
                  <a:lnTo>
                    <a:pt x="254" y="1051"/>
                  </a:lnTo>
                  <a:lnTo>
                    <a:pt x="240" y="1047"/>
                  </a:lnTo>
                  <a:lnTo>
                    <a:pt x="230" y="1039"/>
                  </a:lnTo>
                  <a:lnTo>
                    <a:pt x="221" y="1020"/>
                  </a:lnTo>
                  <a:lnTo>
                    <a:pt x="217" y="1000"/>
                  </a:lnTo>
                  <a:lnTo>
                    <a:pt x="211" y="980"/>
                  </a:lnTo>
                  <a:lnTo>
                    <a:pt x="207" y="959"/>
                  </a:lnTo>
                  <a:lnTo>
                    <a:pt x="205" y="943"/>
                  </a:lnTo>
                  <a:lnTo>
                    <a:pt x="199" y="931"/>
                  </a:lnTo>
                  <a:lnTo>
                    <a:pt x="191" y="919"/>
                  </a:lnTo>
                  <a:lnTo>
                    <a:pt x="187" y="908"/>
                  </a:lnTo>
                  <a:lnTo>
                    <a:pt x="189" y="894"/>
                  </a:lnTo>
                  <a:lnTo>
                    <a:pt x="191" y="888"/>
                  </a:lnTo>
                  <a:lnTo>
                    <a:pt x="197" y="884"/>
                  </a:lnTo>
                  <a:lnTo>
                    <a:pt x="201" y="878"/>
                  </a:lnTo>
                  <a:lnTo>
                    <a:pt x="205" y="874"/>
                  </a:lnTo>
                  <a:lnTo>
                    <a:pt x="209" y="870"/>
                  </a:lnTo>
                  <a:lnTo>
                    <a:pt x="211" y="868"/>
                  </a:lnTo>
                  <a:lnTo>
                    <a:pt x="213" y="868"/>
                  </a:lnTo>
                  <a:lnTo>
                    <a:pt x="207" y="868"/>
                  </a:lnTo>
                  <a:lnTo>
                    <a:pt x="193" y="868"/>
                  </a:lnTo>
                  <a:lnTo>
                    <a:pt x="173" y="870"/>
                  </a:lnTo>
                  <a:lnTo>
                    <a:pt x="152" y="870"/>
                  </a:lnTo>
                  <a:lnTo>
                    <a:pt x="130" y="872"/>
                  </a:lnTo>
                  <a:lnTo>
                    <a:pt x="112" y="876"/>
                  </a:lnTo>
                  <a:lnTo>
                    <a:pt x="97" y="882"/>
                  </a:lnTo>
                  <a:lnTo>
                    <a:pt x="81" y="892"/>
                  </a:lnTo>
                  <a:lnTo>
                    <a:pt x="67" y="902"/>
                  </a:lnTo>
                  <a:lnTo>
                    <a:pt x="53" y="912"/>
                  </a:lnTo>
                  <a:lnTo>
                    <a:pt x="43" y="915"/>
                  </a:lnTo>
                  <a:lnTo>
                    <a:pt x="34" y="915"/>
                  </a:lnTo>
                  <a:lnTo>
                    <a:pt x="28" y="912"/>
                  </a:lnTo>
                  <a:lnTo>
                    <a:pt x="22" y="908"/>
                  </a:lnTo>
                  <a:lnTo>
                    <a:pt x="18" y="906"/>
                  </a:lnTo>
                  <a:lnTo>
                    <a:pt x="14" y="902"/>
                  </a:lnTo>
                  <a:lnTo>
                    <a:pt x="10" y="896"/>
                  </a:lnTo>
                  <a:lnTo>
                    <a:pt x="10" y="892"/>
                  </a:lnTo>
                  <a:lnTo>
                    <a:pt x="10" y="884"/>
                  </a:lnTo>
                  <a:lnTo>
                    <a:pt x="16" y="876"/>
                  </a:lnTo>
                  <a:lnTo>
                    <a:pt x="24" y="868"/>
                  </a:lnTo>
                  <a:lnTo>
                    <a:pt x="32" y="862"/>
                  </a:lnTo>
                  <a:lnTo>
                    <a:pt x="37" y="854"/>
                  </a:lnTo>
                  <a:lnTo>
                    <a:pt x="37" y="843"/>
                  </a:lnTo>
                  <a:lnTo>
                    <a:pt x="34" y="835"/>
                  </a:lnTo>
                  <a:lnTo>
                    <a:pt x="24" y="829"/>
                  </a:lnTo>
                  <a:lnTo>
                    <a:pt x="14" y="823"/>
                  </a:lnTo>
                  <a:lnTo>
                    <a:pt x="6" y="817"/>
                  </a:lnTo>
                  <a:lnTo>
                    <a:pt x="0" y="811"/>
                  </a:lnTo>
                  <a:lnTo>
                    <a:pt x="2" y="799"/>
                  </a:lnTo>
                  <a:lnTo>
                    <a:pt x="12" y="776"/>
                  </a:lnTo>
                  <a:lnTo>
                    <a:pt x="22" y="758"/>
                  </a:lnTo>
                  <a:lnTo>
                    <a:pt x="34" y="744"/>
                  </a:lnTo>
                  <a:lnTo>
                    <a:pt x="41" y="734"/>
                  </a:lnTo>
                  <a:lnTo>
                    <a:pt x="47" y="719"/>
                  </a:lnTo>
                  <a:lnTo>
                    <a:pt x="55" y="701"/>
                  </a:lnTo>
                  <a:lnTo>
                    <a:pt x="61" y="685"/>
                  </a:lnTo>
                  <a:lnTo>
                    <a:pt x="67" y="675"/>
                  </a:lnTo>
                  <a:lnTo>
                    <a:pt x="75" y="669"/>
                  </a:lnTo>
                  <a:lnTo>
                    <a:pt x="89" y="665"/>
                  </a:lnTo>
                  <a:lnTo>
                    <a:pt x="102" y="660"/>
                  </a:lnTo>
                  <a:lnTo>
                    <a:pt x="114" y="646"/>
                  </a:lnTo>
                  <a:lnTo>
                    <a:pt x="122" y="632"/>
                  </a:lnTo>
                  <a:lnTo>
                    <a:pt x="126" y="620"/>
                  </a:lnTo>
                  <a:lnTo>
                    <a:pt x="130" y="614"/>
                  </a:lnTo>
                  <a:lnTo>
                    <a:pt x="142" y="604"/>
                  </a:lnTo>
                  <a:lnTo>
                    <a:pt x="152" y="599"/>
                  </a:lnTo>
                  <a:lnTo>
                    <a:pt x="161" y="595"/>
                  </a:lnTo>
                  <a:lnTo>
                    <a:pt x="167" y="591"/>
                  </a:lnTo>
                  <a:lnTo>
                    <a:pt x="175" y="581"/>
                  </a:lnTo>
                  <a:lnTo>
                    <a:pt x="187" y="553"/>
                  </a:lnTo>
                  <a:lnTo>
                    <a:pt x="197" y="522"/>
                  </a:lnTo>
                  <a:lnTo>
                    <a:pt x="205" y="488"/>
                  </a:lnTo>
                  <a:lnTo>
                    <a:pt x="213" y="445"/>
                  </a:lnTo>
                  <a:lnTo>
                    <a:pt x="215" y="404"/>
                  </a:lnTo>
                  <a:lnTo>
                    <a:pt x="213" y="384"/>
                  </a:lnTo>
                  <a:lnTo>
                    <a:pt x="213" y="358"/>
                  </a:lnTo>
                  <a:lnTo>
                    <a:pt x="213" y="333"/>
                  </a:lnTo>
                  <a:lnTo>
                    <a:pt x="211" y="309"/>
                  </a:lnTo>
                  <a:lnTo>
                    <a:pt x="209" y="295"/>
                  </a:lnTo>
                  <a:lnTo>
                    <a:pt x="201" y="288"/>
                  </a:lnTo>
                  <a:lnTo>
                    <a:pt x="189" y="286"/>
                  </a:lnTo>
                  <a:lnTo>
                    <a:pt x="173" y="284"/>
                  </a:lnTo>
                  <a:lnTo>
                    <a:pt x="159" y="280"/>
                  </a:lnTo>
                  <a:lnTo>
                    <a:pt x="146" y="274"/>
                  </a:lnTo>
                  <a:lnTo>
                    <a:pt x="134" y="260"/>
                  </a:lnTo>
                  <a:lnTo>
                    <a:pt x="126" y="242"/>
                  </a:lnTo>
                  <a:lnTo>
                    <a:pt x="122" y="225"/>
                  </a:lnTo>
                  <a:lnTo>
                    <a:pt x="124" y="181"/>
                  </a:lnTo>
                  <a:lnTo>
                    <a:pt x="144" y="162"/>
                  </a:lnTo>
                  <a:lnTo>
                    <a:pt x="169" y="183"/>
                  </a:lnTo>
                  <a:lnTo>
                    <a:pt x="203" y="168"/>
                  </a:lnTo>
                  <a:lnTo>
                    <a:pt x="199" y="114"/>
                  </a:lnTo>
                  <a:lnTo>
                    <a:pt x="228" y="20"/>
                  </a:lnTo>
                  <a:lnTo>
                    <a:pt x="266" y="0"/>
                  </a:lnTo>
                  <a:lnTo>
                    <a:pt x="278" y="116"/>
                  </a:lnTo>
                  <a:lnTo>
                    <a:pt x="311" y="177"/>
                  </a:lnTo>
                  <a:lnTo>
                    <a:pt x="354" y="170"/>
                  </a:lnTo>
                  <a:lnTo>
                    <a:pt x="400" y="118"/>
                  </a:lnTo>
                  <a:lnTo>
                    <a:pt x="429" y="156"/>
                  </a:lnTo>
                  <a:lnTo>
                    <a:pt x="411" y="191"/>
                  </a:lnTo>
                  <a:lnTo>
                    <a:pt x="447" y="242"/>
                  </a:lnTo>
                  <a:lnTo>
                    <a:pt x="496" y="244"/>
                  </a:lnTo>
                  <a:lnTo>
                    <a:pt x="551" y="329"/>
                  </a:lnTo>
                  <a:lnTo>
                    <a:pt x="614" y="439"/>
                  </a:lnTo>
                  <a:lnTo>
                    <a:pt x="646" y="516"/>
                  </a:lnTo>
                  <a:lnTo>
                    <a:pt x="681" y="551"/>
                  </a:lnTo>
                  <a:lnTo>
                    <a:pt x="721" y="543"/>
                  </a:lnTo>
                  <a:lnTo>
                    <a:pt x="793" y="494"/>
                  </a:lnTo>
                  <a:lnTo>
                    <a:pt x="803" y="518"/>
                  </a:lnTo>
                  <a:lnTo>
                    <a:pt x="852" y="492"/>
                  </a:lnTo>
                  <a:lnTo>
                    <a:pt x="856" y="435"/>
                  </a:lnTo>
                  <a:lnTo>
                    <a:pt x="831" y="402"/>
                  </a:lnTo>
                  <a:lnTo>
                    <a:pt x="831" y="335"/>
                  </a:lnTo>
                  <a:lnTo>
                    <a:pt x="868" y="315"/>
                  </a:lnTo>
                  <a:lnTo>
                    <a:pt x="925" y="244"/>
                  </a:lnTo>
                  <a:lnTo>
                    <a:pt x="917" y="199"/>
                  </a:lnTo>
                  <a:lnTo>
                    <a:pt x="941" y="171"/>
                  </a:lnTo>
                  <a:lnTo>
                    <a:pt x="976" y="171"/>
                  </a:lnTo>
                  <a:lnTo>
                    <a:pt x="980" y="148"/>
                  </a:lnTo>
                  <a:lnTo>
                    <a:pt x="967" y="120"/>
                  </a:lnTo>
                  <a:lnTo>
                    <a:pt x="994" y="103"/>
                  </a:lnTo>
                  <a:lnTo>
                    <a:pt x="1043" y="108"/>
                  </a:lnTo>
                  <a:lnTo>
                    <a:pt x="1043" y="162"/>
                  </a:lnTo>
                  <a:lnTo>
                    <a:pt x="1065" y="232"/>
                  </a:lnTo>
                  <a:lnTo>
                    <a:pt x="1128" y="227"/>
                  </a:lnTo>
                  <a:lnTo>
                    <a:pt x="1154" y="189"/>
                  </a:lnTo>
                  <a:lnTo>
                    <a:pt x="1187" y="211"/>
                  </a:lnTo>
                  <a:lnTo>
                    <a:pt x="1193" y="252"/>
                  </a:lnTo>
                  <a:lnTo>
                    <a:pt x="1177" y="315"/>
                  </a:lnTo>
                  <a:lnTo>
                    <a:pt x="1126" y="329"/>
                  </a:lnTo>
                  <a:lnTo>
                    <a:pt x="1061" y="327"/>
                  </a:lnTo>
                  <a:lnTo>
                    <a:pt x="1047" y="311"/>
                  </a:lnTo>
                  <a:lnTo>
                    <a:pt x="1024" y="337"/>
                  </a:lnTo>
                  <a:lnTo>
                    <a:pt x="994" y="315"/>
                  </a:lnTo>
                  <a:lnTo>
                    <a:pt x="939" y="376"/>
                  </a:lnTo>
                  <a:lnTo>
                    <a:pt x="961" y="404"/>
                  </a:lnTo>
                  <a:lnTo>
                    <a:pt x="965" y="459"/>
                  </a:lnTo>
                  <a:lnTo>
                    <a:pt x="1006" y="471"/>
                  </a:lnTo>
                  <a:lnTo>
                    <a:pt x="1051" y="449"/>
                  </a:lnTo>
                  <a:lnTo>
                    <a:pt x="1069" y="445"/>
                  </a:lnTo>
                  <a:lnTo>
                    <a:pt x="1104" y="490"/>
                  </a:lnTo>
                  <a:lnTo>
                    <a:pt x="1075" y="561"/>
                  </a:lnTo>
                  <a:lnTo>
                    <a:pt x="1053" y="614"/>
                  </a:lnTo>
                  <a:lnTo>
                    <a:pt x="1075" y="658"/>
                  </a:lnTo>
                  <a:lnTo>
                    <a:pt x="1116" y="677"/>
                  </a:lnTo>
                  <a:lnTo>
                    <a:pt x="1118" y="732"/>
                  </a:lnTo>
                  <a:lnTo>
                    <a:pt x="1081" y="782"/>
                  </a:lnTo>
                  <a:lnTo>
                    <a:pt x="1112" y="837"/>
                  </a:lnTo>
                  <a:lnTo>
                    <a:pt x="1138" y="819"/>
                  </a:lnTo>
                  <a:lnTo>
                    <a:pt x="1187" y="823"/>
                  </a:lnTo>
                  <a:lnTo>
                    <a:pt x="1197" y="864"/>
                  </a:lnTo>
                  <a:lnTo>
                    <a:pt x="1228" y="884"/>
                  </a:lnTo>
                  <a:lnTo>
                    <a:pt x="1262" y="864"/>
                  </a:lnTo>
                  <a:lnTo>
                    <a:pt x="1293" y="888"/>
                  </a:lnTo>
                  <a:lnTo>
                    <a:pt x="1329" y="872"/>
                  </a:lnTo>
                  <a:lnTo>
                    <a:pt x="1352" y="900"/>
                  </a:lnTo>
                  <a:lnTo>
                    <a:pt x="1343" y="973"/>
                  </a:lnTo>
                  <a:lnTo>
                    <a:pt x="1291" y="986"/>
                  </a:lnTo>
                  <a:lnTo>
                    <a:pt x="1262" y="1026"/>
                  </a:lnTo>
                  <a:close/>
                </a:path>
              </a:pathLst>
            </a:custGeom>
            <a:grpFill/>
            <a:ln w="0">
              <a:solidFill>
                <a:schemeClr val="tx1">
                  <a:lumMod val="85000"/>
                  <a:lumOff val="15000"/>
                </a:schemeClr>
              </a:solidFill>
              <a:prstDash val="solid"/>
              <a:round/>
            </a:ln>
          </p:spPr>
          <p:txBody>
            <a:bodyPr/>
            <a:lstStyle/>
            <a:p>
              <a:endParaRPr altLang="en-US" lang="zh-CN">
                <a:cs typeface="+mn-ea"/>
                <a:sym typeface="+mn-lt"/>
              </a:endParaRPr>
            </a:p>
          </p:txBody>
        </p:sp>
        <p:sp>
          <p:nvSpPr>
            <p:cNvPr id="33" name="Freeform 72"/>
            <p:cNvSpPr/>
            <p:nvPr/>
          </p:nvSpPr>
          <p:spPr bwMode="gray">
            <a:xfrm>
              <a:off x="2215" y="3052"/>
              <a:ext cx="676" cy="694"/>
            </a:xfrm>
            <a:custGeom>
              <a:gdLst>
                <a:gd fmla="*/ 297 w 1352" name="T0"/>
                <a:gd fmla="*/ 258 h 1388" name="T1"/>
                <a:gd fmla="*/ 288 w 1352" name="T2"/>
                <a:gd fmla="*/ 267 h 1388" name="T3"/>
                <a:gd fmla="*/ 280 w 1352" name="T4"/>
                <a:gd fmla="*/ 277 h 1388" name="T5"/>
                <a:gd fmla="*/ 265 w 1352" name="T6"/>
                <a:gd fmla="*/ 279 h 1388" name="T7"/>
                <a:gd fmla="*/ 258 w 1352" name="T8"/>
                <a:gd fmla="*/ 281 h 1388" name="T9"/>
                <a:gd fmla="*/ 248 w 1352" name="T10"/>
                <a:gd fmla="*/ 285 h 1388" name="T11"/>
                <a:gd fmla="*/ 240 w 1352" name="T12"/>
                <a:gd fmla="*/ 279 h 1388" name="T13"/>
                <a:gd fmla="*/ 237 w 1352" name="T14"/>
                <a:gd fmla="*/ 285 h 1388" name="T15"/>
                <a:gd fmla="*/ 231 w 1352" name="T16"/>
                <a:gd fmla="*/ 284 h 1388" name="T17"/>
                <a:gd fmla="*/ 228 w 1352" name="T18"/>
                <a:gd fmla="*/ 281 h 1388" name="T19"/>
                <a:gd fmla="*/ 218 w 1352" name="T20"/>
                <a:gd fmla="*/ 290 h 1388" name="T21"/>
                <a:gd fmla="*/ 202 w 1352" name="T22"/>
                <a:gd fmla="*/ 282 h 1388" name="T23"/>
                <a:gd fmla="*/ 188 w 1352" name="T24"/>
                <a:gd fmla="*/ 290 h 1388" name="T25"/>
                <a:gd fmla="*/ 174 w 1352" name="T26"/>
                <a:gd fmla="*/ 293 h 1388" name="T27"/>
                <a:gd fmla="*/ 162 w 1352" name="T28"/>
                <a:gd fmla="*/ 303 h 1388" name="T29"/>
                <a:gd fmla="*/ 169 w 1352" name="T30"/>
                <a:gd fmla="*/ 330 h 1388" name="T31"/>
                <a:gd fmla="*/ 165 w 1352" name="T32"/>
                <a:gd fmla="*/ 346 h 1388" name="T33"/>
                <a:gd fmla="*/ 146 w 1352" name="T34"/>
                <a:gd fmla="*/ 341 h 1388" name="T35"/>
                <a:gd fmla="*/ 142 w 1352" name="T36"/>
                <a:gd fmla="*/ 322 h 1388" name="T37"/>
                <a:gd fmla="*/ 130 w 1352" name="T38"/>
                <a:gd fmla="*/ 330 h 1388" name="T39"/>
                <a:gd fmla="*/ 113 w 1352" name="T40"/>
                <a:gd fmla="*/ 336 h 1388" name="T41"/>
                <a:gd fmla="*/ 98 w 1352" name="T42"/>
                <a:gd fmla="*/ 327 h 1388" name="T43"/>
                <a:gd fmla="*/ 94 w 1352" name="T44"/>
                <a:gd fmla="*/ 310 h 1388" name="T45"/>
                <a:gd fmla="*/ 76 w 1352" name="T46"/>
                <a:gd fmla="*/ 308 h 1388" name="T47"/>
                <a:gd fmla="*/ 67 w 1352" name="T48"/>
                <a:gd fmla="*/ 301 h 1388" name="T49"/>
                <a:gd fmla="*/ 72 w 1352" name="T50"/>
                <a:gd fmla="*/ 280 h 1388" name="T51"/>
                <a:gd fmla="*/ 79 w 1352" name="T52"/>
                <a:gd fmla="*/ 267 h 1388" name="T53"/>
                <a:gd fmla="*/ 63 w 1352" name="T54"/>
                <a:gd fmla="*/ 263 h 1388" name="T55"/>
                <a:gd fmla="*/ 53 w 1352" name="T56"/>
                <a:gd fmla="*/ 245 h 1388" name="T57"/>
                <a:gd fmla="*/ 47 w 1352" name="T58"/>
                <a:gd fmla="*/ 227 h 1388" name="T59"/>
                <a:gd fmla="*/ 51 w 1352" name="T60"/>
                <a:gd fmla="*/ 218 h 1388" name="T61"/>
                <a:gd fmla="*/ 48 w 1352" name="T62"/>
                <a:gd fmla="*/ 217 h 1388" name="T63"/>
                <a:gd fmla="*/ 24 w 1352" name="T64"/>
                <a:gd fmla="*/ 220 h 1388" name="T65"/>
                <a:gd fmla="*/ 9 w 1352" name="T66"/>
                <a:gd fmla="*/ 229 h 1388" name="T67"/>
                <a:gd fmla="*/ 3 w 1352" name="T68"/>
                <a:gd fmla="*/ 224 h 1388" name="T69"/>
                <a:gd fmla="*/ 8 w 1352" name="T70"/>
                <a:gd fmla="*/ 215 h 1388" name="T71"/>
                <a:gd fmla="*/ 3 w 1352" name="T72"/>
                <a:gd fmla="*/ 206 h 1388" name="T73"/>
                <a:gd fmla="*/ 5 w 1352" name="T74"/>
                <a:gd fmla="*/ 189 h 1388" name="T75"/>
                <a:gd fmla="*/ 15 w 1352" name="T76"/>
                <a:gd fmla="*/ 172 h 1388" name="T77"/>
                <a:gd fmla="*/ 28 w 1352" name="T78"/>
                <a:gd fmla="*/ 162 h 1388" name="T79"/>
                <a:gd fmla="*/ 38 w 1352" name="T80"/>
                <a:gd fmla="*/ 150 h 1388" name="T81"/>
                <a:gd fmla="*/ 49 w 1352" name="T82"/>
                <a:gd fmla="*/ 131 h 1388" name="T83"/>
                <a:gd fmla="*/ 53 w 1352" name="T84"/>
                <a:gd fmla="*/ 89 h 1388" name="T85"/>
                <a:gd fmla="*/ 47 w 1352" name="T86"/>
                <a:gd fmla="*/ 72 h 1388" name="T87"/>
                <a:gd fmla="*/ 31 w 1352" name="T88"/>
                <a:gd fmla="*/ 60 h 1388" name="T89"/>
                <a:gd fmla="*/ 51 w 1352" name="T90"/>
                <a:gd fmla="*/ 42 h 1388" name="T91"/>
                <a:gd fmla="*/ 78 w 1352" name="T92"/>
                <a:gd fmla="*/ 44 h 1388" name="T93"/>
                <a:gd fmla="*/ 112 w 1352" name="T94"/>
                <a:gd fmla="*/ 60 h 1388" name="T95"/>
                <a:gd fmla="*/ 170 w 1352" name="T96"/>
                <a:gd fmla="*/ 138 h 1388" name="T97"/>
                <a:gd fmla="*/ 214 w 1352" name="T98"/>
                <a:gd fmla="*/ 109 h 1388" name="T99"/>
                <a:gd fmla="*/ 229 w 1352" name="T100"/>
                <a:gd fmla="*/ 50 h 1388" name="T101"/>
                <a:gd fmla="*/ 248 w 1352" name="T102"/>
                <a:gd fmla="*/ 26 h 1388" name="T103"/>
                <a:gd fmla="*/ 289 w 1352" name="T104"/>
                <a:gd fmla="*/ 47 h 1388" name="T105"/>
                <a:gd fmla="*/ 266 w 1352" name="T106"/>
                <a:gd fmla="*/ 82 h 1388" name="T107"/>
                <a:gd fmla="*/ 240 w 1352" name="T108"/>
                <a:gd fmla="*/ 101 h 1388" name="T109"/>
                <a:gd fmla="*/ 276 w 1352" name="T110"/>
                <a:gd fmla="*/ 122 h 1388" name="T111"/>
                <a:gd fmla="*/ 280 w 1352" name="T112"/>
                <a:gd fmla="*/ 183 h 1388" name="T113"/>
                <a:gd fmla="*/ 300 w 1352" name="T114"/>
                <a:gd fmla="*/ 216 h 1388" name="T115"/>
                <a:gd fmla="*/ 338 w 1352" name="T116"/>
                <a:gd fmla="*/ 225 h 1388" name="T117"/>
                <a:gd fmla="*/ 0 60000 65536" name="T118"/>
                <a:gd fmla="*/ 0 60000 65536" name="T119"/>
                <a:gd fmla="*/ 0 60000 65536" name="T120"/>
                <a:gd fmla="*/ 0 60000 65536" name="T121"/>
                <a:gd fmla="*/ 0 60000 65536" name="T122"/>
                <a:gd fmla="*/ 0 60000 65536" name="T123"/>
                <a:gd fmla="*/ 0 60000 65536" name="T124"/>
                <a:gd fmla="*/ 0 60000 65536" name="T125"/>
                <a:gd fmla="*/ 0 60000 65536" name="T126"/>
                <a:gd fmla="*/ 0 60000 65536" name="T127"/>
                <a:gd fmla="*/ 0 60000 65536" name="T128"/>
                <a:gd fmla="*/ 0 60000 65536" name="T129"/>
                <a:gd fmla="*/ 0 60000 65536" name="T130"/>
                <a:gd fmla="*/ 0 60000 65536" name="T131"/>
                <a:gd fmla="*/ 0 60000 65536" name="T132"/>
                <a:gd fmla="*/ 0 60000 65536" name="T133"/>
                <a:gd fmla="*/ 0 60000 65536" name="T134"/>
                <a:gd fmla="*/ 0 60000 65536" name="T135"/>
                <a:gd fmla="*/ 0 60000 65536" name="T136"/>
                <a:gd fmla="*/ 0 60000 65536" name="T137"/>
                <a:gd fmla="*/ 0 60000 65536" name="T138"/>
                <a:gd fmla="*/ 0 60000 65536" name="T139"/>
                <a:gd fmla="*/ 0 60000 65536" name="T140"/>
                <a:gd fmla="*/ 0 60000 65536" name="T141"/>
                <a:gd fmla="*/ 0 60000 65536" name="T142"/>
                <a:gd fmla="*/ 0 60000 65536" name="T143"/>
                <a:gd fmla="*/ 0 60000 65536" name="T144"/>
                <a:gd fmla="*/ 0 60000 65536" name="T145"/>
                <a:gd fmla="*/ 0 60000 65536" name="T146"/>
                <a:gd fmla="*/ 0 60000 65536" name="T147"/>
                <a:gd fmla="*/ 0 60000 65536" name="T148"/>
                <a:gd fmla="*/ 0 60000 65536" name="T149"/>
                <a:gd fmla="*/ 0 60000 65536" name="T150"/>
                <a:gd fmla="*/ 0 60000 65536" name="T151"/>
                <a:gd fmla="*/ 0 60000 65536" name="T152"/>
                <a:gd fmla="*/ 0 60000 65536" name="T153"/>
                <a:gd fmla="*/ 0 60000 65536" name="T154"/>
                <a:gd fmla="*/ 0 60000 65536" name="T155"/>
                <a:gd fmla="*/ 0 60000 65536" name="T156"/>
                <a:gd fmla="*/ 0 60000 65536" name="T157"/>
                <a:gd fmla="*/ 0 60000 65536" name="T158"/>
                <a:gd fmla="*/ 0 60000 65536" name="T159"/>
                <a:gd fmla="*/ 0 60000 65536" name="T160"/>
                <a:gd fmla="*/ 0 60000 65536" name="T161"/>
                <a:gd fmla="*/ 0 60000 65536" name="T162"/>
                <a:gd fmla="*/ 0 60000 65536" name="T163"/>
                <a:gd fmla="*/ 0 60000 65536" name="T164"/>
                <a:gd fmla="*/ 0 60000 65536" name="T165"/>
                <a:gd fmla="*/ 0 60000 65536" name="T166"/>
                <a:gd fmla="*/ 0 60000 65536" name="T167"/>
                <a:gd fmla="*/ 0 60000 65536" name="T168"/>
                <a:gd fmla="*/ 0 60000 65536" name="T169"/>
                <a:gd fmla="*/ 0 60000 65536" name="T170"/>
                <a:gd fmla="*/ 0 60000 65536" name="T171"/>
                <a:gd fmla="*/ 0 60000 65536" name="T172"/>
                <a:gd fmla="*/ 0 60000 65536" name="T173"/>
                <a:gd fmla="*/ 0 60000 65536" name="T174"/>
                <a:gd fmla="*/ 0 60000 65536" name="T175"/>
                <a:gd fmla="*/ 0 60000 65536" name="T176"/>
                <a:gd fmla="*/ 0 w 1352" name="T177"/>
                <a:gd fmla="*/ 0 h 1388" name="T178"/>
                <a:gd fmla="*/ 1352 w 1352" name="T179"/>
                <a:gd fmla="*/ 1388 h 1388" name="T180"/>
              </a:gdLst>
              <a:cxnLst>
                <a:cxn ang="T118">
                  <a:pos x="T0" y="T1"/>
                </a:cxn>
                <a:cxn ang="T119">
                  <a:pos x="T2" y="T3"/>
                </a:cxn>
                <a:cxn ang="T120">
                  <a:pos x="T4" y="T5"/>
                </a:cxn>
                <a:cxn ang="T121">
                  <a:pos x="T6" y="T7"/>
                </a:cxn>
                <a:cxn ang="T122">
                  <a:pos x="T8" y="T9"/>
                </a:cxn>
                <a:cxn ang="T123">
                  <a:pos x="T10" y="T11"/>
                </a:cxn>
                <a:cxn ang="T124">
                  <a:pos x="T12" y="T13"/>
                </a:cxn>
                <a:cxn ang="T125">
                  <a:pos x="T14" y="T15"/>
                </a:cxn>
                <a:cxn ang="T126">
                  <a:pos x="T16" y="T17"/>
                </a:cxn>
                <a:cxn ang="T127">
                  <a:pos x="T18" y="T19"/>
                </a:cxn>
                <a:cxn ang="T128">
                  <a:pos x="T20" y="T21"/>
                </a:cxn>
                <a:cxn ang="T129">
                  <a:pos x="T22" y="T23"/>
                </a:cxn>
                <a:cxn ang="T130">
                  <a:pos x="T24" y="T25"/>
                </a:cxn>
                <a:cxn ang="T131">
                  <a:pos x="T26" y="T27"/>
                </a:cxn>
                <a:cxn ang="T132">
                  <a:pos x="T28" y="T29"/>
                </a:cxn>
                <a:cxn ang="T133">
                  <a:pos x="T30" y="T31"/>
                </a:cxn>
                <a:cxn ang="T134">
                  <a:pos x="T32" y="T33"/>
                </a:cxn>
                <a:cxn ang="T135">
                  <a:pos x="T34" y="T35"/>
                </a:cxn>
                <a:cxn ang="T136">
                  <a:pos x="T36" y="T37"/>
                </a:cxn>
                <a:cxn ang="T137">
                  <a:pos x="T38" y="T39"/>
                </a:cxn>
                <a:cxn ang="T138">
                  <a:pos x="T40" y="T41"/>
                </a:cxn>
                <a:cxn ang="T139">
                  <a:pos x="T42" y="T43"/>
                </a:cxn>
                <a:cxn ang="T140">
                  <a:pos x="T44" y="T45"/>
                </a:cxn>
                <a:cxn ang="T141">
                  <a:pos x="T46" y="T47"/>
                </a:cxn>
                <a:cxn ang="T142">
                  <a:pos x="T48" y="T49"/>
                </a:cxn>
                <a:cxn ang="T143">
                  <a:pos x="T50" y="T51"/>
                </a:cxn>
                <a:cxn ang="T144">
                  <a:pos x="T52" y="T53"/>
                </a:cxn>
                <a:cxn ang="T145">
                  <a:pos x="T54" y="T55"/>
                </a:cxn>
                <a:cxn ang="T146">
                  <a:pos x="T56" y="T57"/>
                </a:cxn>
                <a:cxn ang="T147">
                  <a:pos x="T58" y="T59"/>
                </a:cxn>
                <a:cxn ang="T148">
                  <a:pos x="T60" y="T61"/>
                </a:cxn>
                <a:cxn ang="T149">
                  <a:pos x="T62" y="T63"/>
                </a:cxn>
                <a:cxn ang="T150">
                  <a:pos x="T64" y="T65"/>
                </a:cxn>
                <a:cxn ang="T151">
                  <a:pos x="T66" y="T67"/>
                </a:cxn>
                <a:cxn ang="T152">
                  <a:pos x="T68" y="T69"/>
                </a:cxn>
                <a:cxn ang="T153">
                  <a:pos x="T70" y="T71"/>
                </a:cxn>
                <a:cxn ang="T154">
                  <a:pos x="T72" y="T73"/>
                </a:cxn>
                <a:cxn ang="T155">
                  <a:pos x="T74" y="T75"/>
                </a:cxn>
                <a:cxn ang="T156">
                  <a:pos x="T76" y="T77"/>
                </a:cxn>
                <a:cxn ang="T157">
                  <a:pos x="T78" y="T79"/>
                </a:cxn>
                <a:cxn ang="T158">
                  <a:pos x="T80" y="T81"/>
                </a:cxn>
                <a:cxn ang="T159">
                  <a:pos x="T82" y="T83"/>
                </a:cxn>
                <a:cxn ang="T160">
                  <a:pos x="T84" y="T85"/>
                </a:cxn>
                <a:cxn ang="T161">
                  <a:pos x="T86" y="T87"/>
                </a:cxn>
                <a:cxn ang="T162">
                  <a:pos x="T88" y="T89"/>
                </a:cxn>
                <a:cxn ang="T163">
                  <a:pos x="T90" y="T91"/>
                </a:cxn>
                <a:cxn ang="T164">
                  <a:pos x="T92" y="T93"/>
                </a:cxn>
                <a:cxn ang="T165">
                  <a:pos x="T94" y="T95"/>
                </a:cxn>
                <a:cxn ang="T166">
                  <a:pos x="T96" y="T97"/>
                </a:cxn>
                <a:cxn ang="T167">
                  <a:pos x="T98" y="T99"/>
                </a:cxn>
                <a:cxn ang="T168">
                  <a:pos x="T100" y="T101"/>
                </a:cxn>
                <a:cxn ang="T169">
                  <a:pos x="T102" y="T103"/>
                </a:cxn>
                <a:cxn ang="T170">
                  <a:pos x="T104" y="T105"/>
                </a:cxn>
                <a:cxn ang="T171">
                  <a:pos x="T106" y="T107"/>
                </a:cxn>
                <a:cxn ang="T172">
                  <a:pos x="T108" y="T109"/>
                </a:cxn>
                <a:cxn ang="T173">
                  <a:pos x="T110" y="T111"/>
                </a:cxn>
                <a:cxn ang="T174">
                  <a:pos x="T112" y="T113"/>
                </a:cxn>
                <a:cxn ang="T175">
                  <a:pos x="T114" y="T115"/>
                </a:cxn>
                <a:cxn ang="T176">
                  <a:pos x="T116" y="T117"/>
                </a:cxn>
              </a:cxnLst>
              <a:rect b="T180" l="T177" r="T179" t="T178"/>
              <a:pathLst>
                <a:path h="1388" w="1352">
                  <a:moveTo>
                    <a:pt x="1262" y="1026"/>
                  </a:moveTo>
                  <a:lnTo>
                    <a:pt x="1230" y="998"/>
                  </a:lnTo>
                  <a:lnTo>
                    <a:pt x="1203" y="1026"/>
                  </a:lnTo>
                  <a:lnTo>
                    <a:pt x="1197" y="1028"/>
                  </a:lnTo>
                  <a:lnTo>
                    <a:pt x="1185" y="1032"/>
                  </a:lnTo>
                  <a:lnTo>
                    <a:pt x="1171" y="1039"/>
                  </a:lnTo>
                  <a:lnTo>
                    <a:pt x="1159" y="1045"/>
                  </a:lnTo>
                  <a:lnTo>
                    <a:pt x="1154" y="1049"/>
                  </a:lnTo>
                  <a:lnTo>
                    <a:pt x="1152" y="1055"/>
                  </a:lnTo>
                  <a:lnTo>
                    <a:pt x="1150" y="1067"/>
                  </a:lnTo>
                  <a:lnTo>
                    <a:pt x="1148" y="1081"/>
                  </a:lnTo>
                  <a:lnTo>
                    <a:pt x="1144" y="1093"/>
                  </a:lnTo>
                  <a:lnTo>
                    <a:pt x="1138" y="1098"/>
                  </a:lnTo>
                  <a:lnTo>
                    <a:pt x="1130" y="1102"/>
                  </a:lnTo>
                  <a:lnTo>
                    <a:pt x="1118" y="1106"/>
                  </a:lnTo>
                  <a:lnTo>
                    <a:pt x="1104" y="1114"/>
                  </a:lnTo>
                  <a:lnTo>
                    <a:pt x="1091" y="1118"/>
                  </a:lnTo>
                  <a:lnTo>
                    <a:pt x="1079" y="1122"/>
                  </a:lnTo>
                  <a:lnTo>
                    <a:pt x="1069" y="1120"/>
                  </a:lnTo>
                  <a:lnTo>
                    <a:pt x="1059" y="1114"/>
                  </a:lnTo>
                  <a:lnTo>
                    <a:pt x="1047" y="1112"/>
                  </a:lnTo>
                  <a:lnTo>
                    <a:pt x="1035" y="1112"/>
                  </a:lnTo>
                  <a:lnTo>
                    <a:pt x="1032" y="1112"/>
                  </a:lnTo>
                  <a:lnTo>
                    <a:pt x="1032" y="1116"/>
                  </a:lnTo>
                  <a:lnTo>
                    <a:pt x="1030" y="1124"/>
                  </a:lnTo>
                  <a:lnTo>
                    <a:pt x="1026" y="1136"/>
                  </a:lnTo>
                  <a:lnTo>
                    <a:pt x="1020" y="1144"/>
                  </a:lnTo>
                  <a:lnTo>
                    <a:pt x="1012" y="1148"/>
                  </a:lnTo>
                  <a:lnTo>
                    <a:pt x="1004" y="1146"/>
                  </a:lnTo>
                  <a:lnTo>
                    <a:pt x="992" y="1140"/>
                  </a:lnTo>
                  <a:lnTo>
                    <a:pt x="980" y="1130"/>
                  </a:lnTo>
                  <a:lnTo>
                    <a:pt x="969" y="1122"/>
                  </a:lnTo>
                  <a:lnTo>
                    <a:pt x="963" y="1116"/>
                  </a:lnTo>
                  <a:lnTo>
                    <a:pt x="959" y="1114"/>
                  </a:lnTo>
                  <a:lnTo>
                    <a:pt x="959" y="1116"/>
                  </a:lnTo>
                  <a:lnTo>
                    <a:pt x="959" y="1118"/>
                  </a:lnTo>
                  <a:lnTo>
                    <a:pt x="957" y="1124"/>
                  </a:lnTo>
                  <a:lnTo>
                    <a:pt x="955" y="1130"/>
                  </a:lnTo>
                  <a:lnTo>
                    <a:pt x="951" y="1134"/>
                  </a:lnTo>
                  <a:lnTo>
                    <a:pt x="949" y="1140"/>
                  </a:lnTo>
                  <a:lnTo>
                    <a:pt x="945" y="1142"/>
                  </a:lnTo>
                  <a:lnTo>
                    <a:pt x="939" y="1144"/>
                  </a:lnTo>
                  <a:lnTo>
                    <a:pt x="935" y="1142"/>
                  </a:lnTo>
                  <a:lnTo>
                    <a:pt x="931" y="1140"/>
                  </a:lnTo>
                  <a:lnTo>
                    <a:pt x="925" y="1136"/>
                  </a:lnTo>
                  <a:lnTo>
                    <a:pt x="921" y="1132"/>
                  </a:lnTo>
                  <a:lnTo>
                    <a:pt x="919" y="1128"/>
                  </a:lnTo>
                  <a:lnTo>
                    <a:pt x="917" y="1126"/>
                  </a:lnTo>
                  <a:lnTo>
                    <a:pt x="915" y="1122"/>
                  </a:lnTo>
                  <a:lnTo>
                    <a:pt x="913" y="1122"/>
                  </a:lnTo>
                  <a:lnTo>
                    <a:pt x="911" y="1126"/>
                  </a:lnTo>
                  <a:lnTo>
                    <a:pt x="906" y="1132"/>
                  </a:lnTo>
                  <a:lnTo>
                    <a:pt x="896" y="1144"/>
                  </a:lnTo>
                  <a:lnTo>
                    <a:pt x="886" y="1154"/>
                  </a:lnTo>
                  <a:lnTo>
                    <a:pt x="874" y="1159"/>
                  </a:lnTo>
                  <a:lnTo>
                    <a:pt x="864" y="1163"/>
                  </a:lnTo>
                  <a:lnTo>
                    <a:pt x="852" y="1159"/>
                  </a:lnTo>
                  <a:lnTo>
                    <a:pt x="839" y="1150"/>
                  </a:lnTo>
                  <a:lnTo>
                    <a:pt x="825" y="1138"/>
                  </a:lnTo>
                  <a:lnTo>
                    <a:pt x="809" y="1128"/>
                  </a:lnTo>
                  <a:lnTo>
                    <a:pt x="797" y="1122"/>
                  </a:lnTo>
                  <a:lnTo>
                    <a:pt x="787" y="1120"/>
                  </a:lnTo>
                  <a:lnTo>
                    <a:pt x="778" y="1130"/>
                  </a:lnTo>
                  <a:lnTo>
                    <a:pt x="766" y="1144"/>
                  </a:lnTo>
                  <a:lnTo>
                    <a:pt x="754" y="1159"/>
                  </a:lnTo>
                  <a:lnTo>
                    <a:pt x="742" y="1171"/>
                  </a:lnTo>
                  <a:lnTo>
                    <a:pt x="734" y="1179"/>
                  </a:lnTo>
                  <a:lnTo>
                    <a:pt x="724" y="1177"/>
                  </a:lnTo>
                  <a:lnTo>
                    <a:pt x="711" y="1175"/>
                  </a:lnTo>
                  <a:lnTo>
                    <a:pt x="695" y="1169"/>
                  </a:lnTo>
                  <a:lnTo>
                    <a:pt x="679" y="1165"/>
                  </a:lnTo>
                  <a:lnTo>
                    <a:pt x="667" y="1165"/>
                  </a:lnTo>
                  <a:lnTo>
                    <a:pt x="659" y="1167"/>
                  </a:lnTo>
                  <a:lnTo>
                    <a:pt x="650" y="1183"/>
                  </a:lnTo>
                  <a:lnTo>
                    <a:pt x="646" y="1209"/>
                  </a:lnTo>
                  <a:lnTo>
                    <a:pt x="648" y="1234"/>
                  </a:lnTo>
                  <a:lnTo>
                    <a:pt x="656" y="1254"/>
                  </a:lnTo>
                  <a:lnTo>
                    <a:pt x="665" y="1278"/>
                  </a:lnTo>
                  <a:lnTo>
                    <a:pt x="673" y="1299"/>
                  </a:lnTo>
                  <a:lnTo>
                    <a:pt x="675" y="1317"/>
                  </a:lnTo>
                  <a:lnTo>
                    <a:pt x="673" y="1331"/>
                  </a:lnTo>
                  <a:lnTo>
                    <a:pt x="673" y="1346"/>
                  </a:lnTo>
                  <a:lnTo>
                    <a:pt x="673" y="1362"/>
                  </a:lnTo>
                  <a:lnTo>
                    <a:pt x="667" y="1374"/>
                  </a:lnTo>
                  <a:lnTo>
                    <a:pt x="658" y="1382"/>
                  </a:lnTo>
                  <a:lnTo>
                    <a:pt x="638" y="1386"/>
                  </a:lnTo>
                  <a:lnTo>
                    <a:pt x="620" y="1388"/>
                  </a:lnTo>
                  <a:lnTo>
                    <a:pt x="604" y="1386"/>
                  </a:lnTo>
                  <a:lnTo>
                    <a:pt x="591" y="1380"/>
                  </a:lnTo>
                  <a:lnTo>
                    <a:pt x="581" y="1362"/>
                  </a:lnTo>
                  <a:lnTo>
                    <a:pt x="573" y="1343"/>
                  </a:lnTo>
                  <a:lnTo>
                    <a:pt x="571" y="1321"/>
                  </a:lnTo>
                  <a:lnTo>
                    <a:pt x="569" y="1309"/>
                  </a:lnTo>
                  <a:lnTo>
                    <a:pt x="567" y="1297"/>
                  </a:lnTo>
                  <a:lnTo>
                    <a:pt x="565" y="1287"/>
                  </a:lnTo>
                  <a:lnTo>
                    <a:pt x="559" y="1282"/>
                  </a:lnTo>
                  <a:lnTo>
                    <a:pt x="553" y="1283"/>
                  </a:lnTo>
                  <a:lnTo>
                    <a:pt x="545" y="1291"/>
                  </a:lnTo>
                  <a:lnTo>
                    <a:pt x="534" y="1303"/>
                  </a:lnTo>
                  <a:lnTo>
                    <a:pt x="518" y="1317"/>
                  </a:lnTo>
                  <a:lnTo>
                    <a:pt x="504" y="1331"/>
                  </a:lnTo>
                  <a:lnTo>
                    <a:pt x="488" y="1341"/>
                  </a:lnTo>
                  <a:lnTo>
                    <a:pt x="476" y="1343"/>
                  </a:lnTo>
                  <a:lnTo>
                    <a:pt x="465" y="1343"/>
                  </a:lnTo>
                  <a:lnTo>
                    <a:pt x="451" y="1343"/>
                  </a:lnTo>
                  <a:lnTo>
                    <a:pt x="437" y="1345"/>
                  </a:lnTo>
                  <a:lnTo>
                    <a:pt x="425" y="1343"/>
                  </a:lnTo>
                  <a:lnTo>
                    <a:pt x="415" y="1337"/>
                  </a:lnTo>
                  <a:lnTo>
                    <a:pt x="404" y="1323"/>
                  </a:lnTo>
                  <a:lnTo>
                    <a:pt x="394" y="1307"/>
                  </a:lnTo>
                  <a:lnTo>
                    <a:pt x="388" y="1287"/>
                  </a:lnTo>
                  <a:lnTo>
                    <a:pt x="386" y="1272"/>
                  </a:lnTo>
                  <a:lnTo>
                    <a:pt x="382" y="1256"/>
                  </a:lnTo>
                  <a:lnTo>
                    <a:pt x="378" y="1244"/>
                  </a:lnTo>
                  <a:lnTo>
                    <a:pt x="378" y="1240"/>
                  </a:lnTo>
                  <a:lnTo>
                    <a:pt x="372" y="1240"/>
                  </a:lnTo>
                  <a:lnTo>
                    <a:pt x="358" y="1240"/>
                  </a:lnTo>
                  <a:lnTo>
                    <a:pt x="341" y="1238"/>
                  </a:lnTo>
                  <a:lnTo>
                    <a:pt x="321" y="1236"/>
                  </a:lnTo>
                  <a:lnTo>
                    <a:pt x="303" y="1232"/>
                  </a:lnTo>
                  <a:lnTo>
                    <a:pt x="291" y="1224"/>
                  </a:lnTo>
                  <a:lnTo>
                    <a:pt x="282" y="1219"/>
                  </a:lnTo>
                  <a:lnTo>
                    <a:pt x="276" y="1213"/>
                  </a:lnTo>
                  <a:lnTo>
                    <a:pt x="270" y="1209"/>
                  </a:lnTo>
                  <a:lnTo>
                    <a:pt x="268" y="1201"/>
                  </a:lnTo>
                  <a:lnTo>
                    <a:pt x="268" y="1189"/>
                  </a:lnTo>
                  <a:lnTo>
                    <a:pt x="274" y="1171"/>
                  </a:lnTo>
                  <a:lnTo>
                    <a:pt x="280" y="1150"/>
                  </a:lnTo>
                  <a:lnTo>
                    <a:pt x="284" y="1134"/>
                  </a:lnTo>
                  <a:lnTo>
                    <a:pt x="285" y="1120"/>
                  </a:lnTo>
                  <a:lnTo>
                    <a:pt x="287" y="1110"/>
                  </a:lnTo>
                  <a:lnTo>
                    <a:pt x="291" y="1100"/>
                  </a:lnTo>
                  <a:lnTo>
                    <a:pt x="299" y="1087"/>
                  </a:lnTo>
                  <a:lnTo>
                    <a:pt x="309" y="1075"/>
                  </a:lnTo>
                  <a:lnTo>
                    <a:pt x="315" y="1065"/>
                  </a:lnTo>
                  <a:lnTo>
                    <a:pt x="311" y="1057"/>
                  </a:lnTo>
                  <a:lnTo>
                    <a:pt x="303" y="1053"/>
                  </a:lnTo>
                  <a:lnTo>
                    <a:pt x="289" y="1053"/>
                  </a:lnTo>
                  <a:lnTo>
                    <a:pt x="272" y="1053"/>
                  </a:lnTo>
                  <a:lnTo>
                    <a:pt x="254" y="1051"/>
                  </a:lnTo>
                  <a:lnTo>
                    <a:pt x="240" y="1047"/>
                  </a:lnTo>
                  <a:lnTo>
                    <a:pt x="230" y="1039"/>
                  </a:lnTo>
                  <a:lnTo>
                    <a:pt x="221" y="1020"/>
                  </a:lnTo>
                  <a:lnTo>
                    <a:pt x="217" y="1000"/>
                  </a:lnTo>
                  <a:lnTo>
                    <a:pt x="211" y="980"/>
                  </a:lnTo>
                  <a:lnTo>
                    <a:pt x="207" y="959"/>
                  </a:lnTo>
                  <a:lnTo>
                    <a:pt x="205" y="943"/>
                  </a:lnTo>
                  <a:lnTo>
                    <a:pt x="199" y="931"/>
                  </a:lnTo>
                  <a:lnTo>
                    <a:pt x="191" y="919"/>
                  </a:lnTo>
                  <a:lnTo>
                    <a:pt x="187" y="908"/>
                  </a:lnTo>
                  <a:lnTo>
                    <a:pt x="189" y="894"/>
                  </a:lnTo>
                  <a:lnTo>
                    <a:pt x="191" y="888"/>
                  </a:lnTo>
                  <a:lnTo>
                    <a:pt x="197" y="884"/>
                  </a:lnTo>
                  <a:lnTo>
                    <a:pt x="201" y="878"/>
                  </a:lnTo>
                  <a:lnTo>
                    <a:pt x="205" y="874"/>
                  </a:lnTo>
                  <a:lnTo>
                    <a:pt x="209" y="870"/>
                  </a:lnTo>
                  <a:lnTo>
                    <a:pt x="211" y="868"/>
                  </a:lnTo>
                  <a:lnTo>
                    <a:pt x="213" y="868"/>
                  </a:lnTo>
                  <a:lnTo>
                    <a:pt x="207" y="868"/>
                  </a:lnTo>
                  <a:lnTo>
                    <a:pt x="193" y="868"/>
                  </a:lnTo>
                  <a:lnTo>
                    <a:pt x="173" y="870"/>
                  </a:lnTo>
                  <a:lnTo>
                    <a:pt x="152" y="870"/>
                  </a:lnTo>
                  <a:lnTo>
                    <a:pt x="130" y="872"/>
                  </a:lnTo>
                  <a:lnTo>
                    <a:pt x="112" y="876"/>
                  </a:lnTo>
                  <a:lnTo>
                    <a:pt x="97" y="882"/>
                  </a:lnTo>
                  <a:lnTo>
                    <a:pt x="81" y="892"/>
                  </a:lnTo>
                  <a:lnTo>
                    <a:pt x="67" y="902"/>
                  </a:lnTo>
                  <a:lnTo>
                    <a:pt x="53" y="912"/>
                  </a:lnTo>
                  <a:lnTo>
                    <a:pt x="43" y="915"/>
                  </a:lnTo>
                  <a:lnTo>
                    <a:pt x="34" y="915"/>
                  </a:lnTo>
                  <a:lnTo>
                    <a:pt x="28" y="912"/>
                  </a:lnTo>
                  <a:lnTo>
                    <a:pt x="22" y="908"/>
                  </a:lnTo>
                  <a:lnTo>
                    <a:pt x="18" y="906"/>
                  </a:lnTo>
                  <a:lnTo>
                    <a:pt x="14" y="902"/>
                  </a:lnTo>
                  <a:lnTo>
                    <a:pt x="10" y="896"/>
                  </a:lnTo>
                  <a:lnTo>
                    <a:pt x="10" y="892"/>
                  </a:lnTo>
                  <a:lnTo>
                    <a:pt x="10" y="884"/>
                  </a:lnTo>
                  <a:lnTo>
                    <a:pt x="16" y="876"/>
                  </a:lnTo>
                  <a:lnTo>
                    <a:pt x="24" y="868"/>
                  </a:lnTo>
                  <a:lnTo>
                    <a:pt x="32" y="862"/>
                  </a:lnTo>
                  <a:lnTo>
                    <a:pt x="37" y="854"/>
                  </a:lnTo>
                  <a:lnTo>
                    <a:pt x="37" y="843"/>
                  </a:lnTo>
                  <a:lnTo>
                    <a:pt x="34" y="835"/>
                  </a:lnTo>
                  <a:lnTo>
                    <a:pt x="24" y="829"/>
                  </a:lnTo>
                  <a:lnTo>
                    <a:pt x="14" y="823"/>
                  </a:lnTo>
                  <a:lnTo>
                    <a:pt x="6" y="817"/>
                  </a:lnTo>
                  <a:lnTo>
                    <a:pt x="0" y="811"/>
                  </a:lnTo>
                  <a:lnTo>
                    <a:pt x="2" y="799"/>
                  </a:lnTo>
                  <a:lnTo>
                    <a:pt x="12" y="776"/>
                  </a:lnTo>
                  <a:lnTo>
                    <a:pt x="22" y="758"/>
                  </a:lnTo>
                  <a:lnTo>
                    <a:pt x="34" y="744"/>
                  </a:lnTo>
                  <a:lnTo>
                    <a:pt x="41" y="734"/>
                  </a:lnTo>
                  <a:lnTo>
                    <a:pt x="47" y="719"/>
                  </a:lnTo>
                  <a:lnTo>
                    <a:pt x="55" y="701"/>
                  </a:lnTo>
                  <a:lnTo>
                    <a:pt x="61" y="685"/>
                  </a:lnTo>
                  <a:lnTo>
                    <a:pt x="67" y="675"/>
                  </a:lnTo>
                  <a:lnTo>
                    <a:pt x="75" y="669"/>
                  </a:lnTo>
                  <a:lnTo>
                    <a:pt x="89" y="665"/>
                  </a:lnTo>
                  <a:lnTo>
                    <a:pt x="102" y="660"/>
                  </a:lnTo>
                  <a:lnTo>
                    <a:pt x="114" y="646"/>
                  </a:lnTo>
                  <a:lnTo>
                    <a:pt x="122" y="632"/>
                  </a:lnTo>
                  <a:lnTo>
                    <a:pt x="126" y="620"/>
                  </a:lnTo>
                  <a:lnTo>
                    <a:pt x="130" y="614"/>
                  </a:lnTo>
                  <a:lnTo>
                    <a:pt x="142" y="604"/>
                  </a:lnTo>
                  <a:lnTo>
                    <a:pt x="152" y="599"/>
                  </a:lnTo>
                  <a:lnTo>
                    <a:pt x="161" y="595"/>
                  </a:lnTo>
                  <a:lnTo>
                    <a:pt x="167" y="591"/>
                  </a:lnTo>
                  <a:lnTo>
                    <a:pt x="175" y="581"/>
                  </a:lnTo>
                  <a:lnTo>
                    <a:pt x="187" y="553"/>
                  </a:lnTo>
                  <a:lnTo>
                    <a:pt x="197" y="522"/>
                  </a:lnTo>
                  <a:lnTo>
                    <a:pt x="205" y="488"/>
                  </a:lnTo>
                  <a:lnTo>
                    <a:pt x="213" y="445"/>
                  </a:lnTo>
                  <a:lnTo>
                    <a:pt x="215" y="404"/>
                  </a:lnTo>
                  <a:lnTo>
                    <a:pt x="213" y="384"/>
                  </a:lnTo>
                  <a:lnTo>
                    <a:pt x="213" y="358"/>
                  </a:lnTo>
                  <a:lnTo>
                    <a:pt x="213" y="333"/>
                  </a:lnTo>
                  <a:lnTo>
                    <a:pt x="211" y="309"/>
                  </a:lnTo>
                  <a:lnTo>
                    <a:pt x="209" y="295"/>
                  </a:lnTo>
                  <a:lnTo>
                    <a:pt x="201" y="288"/>
                  </a:lnTo>
                  <a:lnTo>
                    <a:pt x="189" y="286"/>
                  </a:lnTo>
                  <a:lnTo>
                    <a:pt x="173" y="284"/>
                  </a:lnTo>
                  <a:lnTo>
                    <a:pt x="159" y="280"/>
                  </a:lnTo>
                  <a:lnTo>
                    <a:pt x="146" y="274"/>
                  </a:lnTo>
                  <a:lnTo>
                    <a:pt x="134" y="260"/>
                  </a:lnTo>
                  <a:lnTo>
                    <a:pt x="126" y="242"/>
                  </a:lnTo>
                  <a:lnTo>
                    <a:pt x="122" y="225"/>
                  </a:lnTo>
                  <a:lnTo>
                    <a:pt x="124" y="181"/>
                  </a:lnTo>
                  <a:lnTo>
                    <a:pt x="144" y="162"/>
                  </a:lnTo>
                  <a:lnTo>
                    <a:pt x="169" y="183"/>
                  </a:lnTo>
                  <a:lnTo>
                    <a:pt x="203" y="168"/>
                  </a:lnTo>
                  <a:lnTo>
                    <a:pt x="199" y="114"/>
                  </a:lnTo>
                  <a:lnTo>
                    <a:pt x="228" y="20"/>
                  </a:lnTo>
                  <a:lnTo>
                    <a:pt x="266" y="0"/>
                  </a:lnTo>
                  <a:lnTo>
                    <a:pt x="278" y="116"/>
                  </a:lnTo>
                  <a:lnTo>
                    <a:pt x="311" y="177"/>
                  </a:lnTo>
                  <a:lnTo>
                    <a:pt x="354" y="170"/>
                  </a:lnTo>
                  <a:lnTo>
                    <a:pt x="400" y="118"/>
                  </a:lnTo>
                  <a:lnTo>
                    <a:pt x="429" y="156"/>
                  </a:lnTo>
                  <a:lnTo>
                    <a:pt x="411" y="191"/>
                  </a:lnTo>
                  <a:lnTo>
                    <a:pt x="447" y="242"/>
                  </a:lnTo>
                  <a:lnTo>
                    <a:pt x="496" y="244"/>
                  </a:lnTo>
                  <a:lnTo>
                    <a:pt x="551" y="329"/>
                  </a:lnTo>
                  <a:lnTo>
                    <a:pt x="614" y="439"/>
                  </a:lnTo>
                  <a:lnTo>
                    <a:pt x="646" y="516"/>
                  </a:lnTo>
                  <a:lnTo>
                    <a:pt x="681" y="551"/>
                  </a:lnTo>
                  <a:lnTo>
                    <a:pt x="721" y="543"/>
                  </a:lnTo>
                  <a:lnTo>
                    <a:pt x="793" y="494"/>
                  </a:lnTo>
                  <a:lnTo>
                    <a:pt x="803" y="518"/>
                  </a:lnTo>
                  <a:lnTo>
                    <a:pt x="852" y="492"/>
                  </a:lnTo>
                  <a:lnTo>
                    <a:pt x="856" y="435"/>
                  </a:lnTo>
                  <a:lnTo>
                    <a:pt x="831" y="402"/>
                  </a:lnTo>
                  <a:lnTo>
                    <a:pt x="831" y="335"/>
                  </a:lnTo>
                  <a:lnTo>
                    <a:pt x="868" y="315"/>
                  </a:lnTo>
                  <a:lnTo>
                    <a:pt x="925" y="244"/>
                  </a:lnTo>
                  <a:lnTo>
                    <a:pt x="917" y="199"/>
                  </a:lnTo>
                  <a:lnTo>
                    <a:pt x="941" y="171"/>
                  </a:lnTo>
                  <a:lnTo>
                    <a:pt x="976" y="171"/>
                  </a:lnTo>
                  <a:lnTo>
                    <a:pt x="980" y="148"/>
                  </a:lnTo>
                  <a:lnTo>
                    <a:pt x="967" y="120"/>
                  </a:lnTo>
                  <a:lnTo>
                    <a:pt x="994" y="103"/>
                  </a:lnTo>
                  <a:lnTo>
                    <a:pt x="1043" y="108"/>
                  </a:lnTo>
                  <a:lnTo>
                    <a:pt x="1043" y="162"/>
                  </a:lnTo>
                  <a:lnTo>
                    <a:pt x="1065" y="232"/>
                  </a:lnTo>
                  <a:lnTo>
                    <a:pt x="1128" y="227"/>
                  </a:lnTo>
                  <a:lnTo>
                    <a:pt x="1154" y="189"/>
                  </a:lnTo>
                  <a:lnTo>
                    <a:pt x="1187" y="211"/>
                  </a:lnTo>
                  <a:lnTo>
                    <a:pt x="1193" y="252"/>
                  </a:lnTo>
                  <a:lnTo>
                    <a:pt x="1177" y="315"/>
                  </a:lnTo>
                  <a:lnTo>
                    <a:pt x="1126" y="329"/>
                  </a:lnTo>
                  <a:lnTo>
                    <a:pt x="1061" y="327"/>
                  </a:lnTo>
                  <a:lnTo>
                    <a:pt x="1047" y="311"/>
                  </a:lnTo>
                  <a:lnTo>
                    <a:pt x="1024" y="337"/>
                  </a:lnTo>
                  <a:lnTo>
                    <a:pt x="994" y="315"/>
                  </a:lnTo>
                  <a:lnTo>
                    <a:pt x="939" y="376"/>
                  </a:lnTo>
                  <a:lnTo>
                    <a:pt x="961" y="404"/>
                  </a:lnTo>
                  <a:lnTo>
                    <a:pt x="965" y="459"/>
                  </a:lnTo>
                  <a:lnTo>
                    <a:pt x="1006" y="471"/>
                  </a:lnTo>
                  <a:lnTo>
                    <a:pt x="1051" y="449"/>
                  </a:lnTo>
                  <a:lnTo>
                    <a:pt x="1069" y="445"/>
                  </a:lnTo>
                  <a:lnTo>
                    <a:pt x="1104" y="490"/>
                  </a:lnTo>
                  <a:lnTo>
                    <a:pt x="1075" y="561"/>
                  </a:lnTo>
                  <a:lnTo>
                    <a:pt x="1053" y="614"/>
                  </a:lnTo>
                  <a:lnTo>
                    <a:pt x="1075" y="658"/>
                  </a:lnTo>
                  <a:lnTo>
                    <a:pt x="1116" y="677"/>
                  </a:lnTo>
                  <a:lnTo>
                    <a:pt x="1118" y="732"/>
                  </a:lnTo>
                  <a:lnTo>
                    <a:pt x="1081" y="782"/>
                  </a:lnTo>
                  <a:lnTo>
                    <a:pt x="1112" y="837"/>
                  </a:lnTo>
                  <a:lnTo>
                    <a:pt x="1138" y="819"/>
                  </a:lnTo>
                  <a:lnTo>
                    <a:pt x="1187" y="823"/>
                  </a:lnTo>
                  <a:lnTo>
                    <a:pt x="1197" y="864"/>
                  </a:lnTo>
                  <a:lnTo>
                    <a:pt x="1228" y="884"/>
                  </a:lnTo>
                  <a:lnTo>
                    <a:pt x="1262" y="864"/>
                  </a:lnTo>
                  <a:lnTo>
                    <a:pt x="1293" y="888"/>
                  </a:lnTo>
                  <a:lnTo>
                    <a:pt x="1329" y="872"/>
                  </a:lnTo>
                  <a:lnTo>
                    <a:pt x="1352" y="900"/>
                  </a:lnTo>
                  <a:lnTo>
                    <a:pt x="1343" y="973"/>
                  </a:lnTo>
                  <a:lnTo>
                    <a:pt x="1291" y="986"/>
                  </a:lnTo>
                  <a:lnTo>
                    <a:pt x="1262" y="1026"/>
                  </a:lnTo>
                </a:path>
              </a:pathLst>
            </a:custGeom>
            <a:grpFill/>
            <a:ln w="6350">
              <a:solidFill>
                <a:schemeClr val="tx1">
                  <a:lumMod val="85000"/>
                  <a:lumOff val="15000"/>
                </a:schemeClr>
              </a:solidFill>
              <a:prstDash val="solid"/>
              <a:round/>
            </a:ln>
          </p:spPr>
          <p:txBody>
            <a:bodyPr/>
            <a:lstStyle/>
            <a:p>
              <a:endParaRPr altLang="en-US" lang="zh-CN">
                <a:cs typeface="+mn-ea"/>
                <a:sym typeface="+mn-lt"/>
              </a:endParaRPr>
            </a:p>
          </p:txBody>
        </p:sp>
        <p:sp>
          <p:nvSpPr>
            <p:cNvPr id="34" name="Freeform 73"/>
            <p:cNvSpPr/>
            <p:nvPr/>
          </p:nvSpPr>
          <p:spPr bwMode="gray">
            <a:xfrm>
              <a:off x="2755" y="3269"/>
              <a:ext cx="596" cy="432"/>
            </a:xfrm>
            <a:custGeom>
              <a:gdLst>
                <a:gd fmla="*/ 209 w 1191" name="T0"/>
                <a:gd fmla="*/ 213 h 864" name="T1"/>
                <a:gd fmla="*/ 202 w 1191" name="T2"/>
                <a:gd fmla="*/ 215 h 864" name="T3"/>
                <a:gd fmla="*/ 195 w 1191" name="T4"/>
                <a:gd fmla="*/ 214 h 864" name="T5"/>
                <a:gd fmla="*/ 186 w 1191" name="T6"/>
                <a:gd fmla="*/ 210 h 864" name="T7"/>
                <a:gd fmla="*/ 180 w 1191" name="T8"/>
                <a:gd fmla="*/ 210 h 864" name="T9"/>
                <a:gd fmla="*/ 174 w 1191" name="T10"/>
                <a:gd fmla="*/ 203 h 864" name="T11"/>
                <a:gd fmla="*/ 169 w 1191" name="T12"/>
                <a:gd fmla="*/ 200 h 864" name="T13"/>
                <a:gd fmla="*/ 163 w 1191" name="T14"/>
                <a:gd fmla="*/ 210 h 864" name="T15"/>
                <a:gd fmla="*/ 155 w 1191" name="T16"/>
                <a:gd fmla="*/ 214 h 864" name="T17"/>
                <a:gd fmla="*/ 146 w 1191" name="T18"/>
                <a:gd fmla="*/ 216 h 864" name="T19"/>
                <a:gd fmla="*/ 140 w 1191" name="T20"/>
                <a:gd fmla="*/ 211 h 864" name="T21"/>
                <a:gd fmla="*/ 133 w 1191" name="T22"/>
                <a:gd fmla="*/ 213 h 864" name="T23"/>
                <a:gd fmla="*/ 123 w 1191" name="T24"/>
                <a:gd fmla="*/ 213 h 864" name="T25"/>
                <a:gd fmla="*/ 112 w 1191" name="T26"/>
                <a:gd fmla="*/ 206 h 864" name="T27"/>
                <a:gd fmla="*/ 101 w 1191" name="T28"/>
                <a:gd fmla="*/ 198 h 864" name="T29"/>
                <a:gd fmla="*/ 93 w 1191" name="T30"/>
                <a:gd fmla="*/ 189 h 864" name="T31"/>
                <a:gd fmla="*/ 88 w 1191" name="T32"/>
                <a:gd fmla="*/ 176 h 864" name="T33"/>
                <a:gd fmla="*/ 91 w 1191" name="T34"/>
                <a:gd fmla="*/ 171 h 864" name="T35"/>
                <a:gd fmla="*/ 94 w 1191" name="T36"/>
                <a:gd fmla="*/ 170 h 864" name="T37"/>
                <a:gd fmla="*/ 96 w 1191" name="T38"/>
                <a:gd fmla="*/ 167 h 864" name="T39"/>
                <a:gd fmla="*/ 87 w 1191" name="T40"/>
                <a:gd fmla="*/ 160 h 864" name="T41"/>
                <a:gd fmla="*/ 79 w 1191" name="T42"/>
                <a:gd fmla="*/ 161 h 864" name="T43"/>
                <a:gd fmla="*/ 74 w 1191" name="T44"/>
                <a:gd fmla="*/ 163 h 864" name="T45"/>
                <a:gd fmla="*/ 66 w 1191" name="T46"/>
                <a:gd fmla="*/ 158 h 864" name="T47"/>
                <a:gd fmla="*/ 60 w 1191" name="T48"/>
                <a:gd fmla="*/ 161 h 864" name="T49"/>
                <a:gd fmla="*/ 52 w 1191" name="T50"/>
                <a:gd fmla="*/ 156 h 864" name="T51"/>
                <a:gd fmla="*/ 46 w 1191" name="T52"/>
                <a:gd fmla="*/ 152 h 864" name="T53"/>
                <a:gd fmla="*/ 66 w 1191" name="T54"/>
                <a:gd fmla="*/ 135 h 864" name="T55"/>
                <a:gd fmla="*/ 53 w 1191" name="T56"/>
                <a:gd fmla="*/ 114 h 864" name="T57"/>
                <a:gd fmla="*/ 29 w 1191" name="T58"/>
                <a:gd fmla="*/ 108 h 864" name="T59"/>
                <a:gd fmla="*/ 8 w 1191" name="T60"/>
                <a:gd fmla="*/ 101 h 864" name="T61"/>
                <a:gd fmla="*/ 26 w 1191" name="T62"/>
                <a:gd fmla="*/ 74 h 864" name="T63"/>
                <a:gd fmla="*/ 63 w 1191" name="T64"/>
                <a:gd fmla="*/ 84 h 864" name="T65"/>
                <a:gd fmla="*/ 77 w 1191" name="T66"/>
                <a:gd fmla="*/ 70 h 864" name="T67"/>
                <a:gd fmla="*/ 100 w 1191" name="T68"/>
                <a:gd fmla="*/ 52 h 864" name="T69"/>
                <a:gd fmla="*/ 124 w 1191" name="T70"/>
                <a:gd fmla="*/ 56 h 864" name="T71"/>
                <a:gd fmla="*/ 144 w 1191" name="T72"/>
                <a:gd fmla="*/ 48 h 864" name="T73"/>
                <a:gd fmla="*/ 165 w 1191" name="T74"/>
                <a:gd fmla="*/ 40 h 864" name="T75"/>
                <a:gd fmla="*/ 182 w 1191" name="T76"/>
                <a:gd fmla="*/ 27 h 864" name="T77"/>
                <a:gd fmla="*/ 200 w 1191" name="T78"/>
                <a:gd fmla="*/ 19 h 864" name="T79"/>
                <a:gd fmla="*/ 217 w 1191" name="T80"/>
                <a:gd fmla="*/ 9 h 864" name="T81"/>
                <a:gd fmla="*/ 244 w 1191" name="T82"/>
                <a:gd fmla="*/ 5 h 864" name="T83"/>
                <a:gd fmla="*/ 260 w 1191" name="T84"/>
                <a:gd fmla="*/ 18 h 864" name="T85"/>
                <a:gd fmla="*/ 252 w 1191" name="T86"/>
                <a:gd fmla="*/ 54 h 864" name="T87"/>
                <a:gd fmla="*/ 274 w 1191" name="T88"/>
                <a:gd fmla="*/ 71 h 864" name="T89"/>
                <a:gd fmla="*/ 298 w 1191" name="T90"/>
                <a:gd fmla="*/ 81 h 864" name="T91"/>
                <a:gd fmla="*/ 282 w 1191" name="T92"/>
                <a:gd fmla="*/ 108 h 864" name="T93"/>
                <a:gd fmla="*/ 260 w 1191" name="T94"/>
                <a:gd fmla="*/ 161 h 864" name="T95"/>
                <a:gd fmla="*/ 248 w 1191" name="T96"/>
                <a:gd fmla="*/ 182 h 864" name="T97"/>
                <a:gd fmla="*/ 225 w 1191" name="T98"/>
                <a:gd fmla="*/ 197 h 864" name="T99"/>
                <a:gd fmla="*/ 0 60000 65536" name="T100"/>
                <a:gd fmla="*/ 0 60000 65536" name="T101"/>
                <a:gd fmla="*/ 0 60000 65536" name="T102"/>
                <a:gd fmla="*/ 0 60000 65536" name="T103"/>
                <a:gd fmla="*/ 0 60000 65536" name="T104"/>
                <a:gd fmla="*/ 0 60000 65536" name="T105"/>
                <a:gd fmla="*/ 0 60000 65536" name="T106"/>
                <a:gd fmla="*/ 0 60000 65536" name="T107"/>
                <a:gd fmla="*/ 0 60000 65536" name="T108"/>
                <a:gd fmla="*/ 0 60000 65536" name="T109"/>
                <a:gd fmla="*/ 0 60000 65536" name="T110"/>
                <a:gd fmla="*/ 0 60000 65536" name="T111"/>
                <a:gd fmla="*/ 0 60000 65536" name="T112"/>
                <a:gd fmla="*/ 0 60000 65536" name="T113"/>
                <a:gd fmla="*/ 0 60000 65536" name="T114"/>
                <a:gd fmla="*/ 0 60000 65536" name="T115"/>
                <a:gd fmla="*/ 0 60000 65536" name="T116"/>
                <a:gd fmla="*/ 0 60000 65536" name="T117"/>
                <a:gd fmla="*/ 0 60000 65536" name="T118"/>
                <a:gd fmla="*/ 0 60000 65536" name="T119"/>
                <a:gd fmla="*/ 0 60000 65536" name="T120"/>
                <a:gd fmla="*/ 0 60000 65536" name="T121"/>
                <a:gd fmla="*/ 0 60000 65536" name="T122"/>
                <a:gd fmla="*/ 0 60000 65536" name="T123"/>
                <a:gd fmla="*/ 0 60000 65536" name="T124"/>
                <a:gd fmla="*/ 0 60000 65536" name="T125"/>
                <a:gd fmla="*/ 0 60000 65536" name="T126"/>
                <a:gd fmla="*/ 0 60000 65536" name="T127"/>
                <a:gd fmla="*/ 0 60000 65536" name="T128"/>
                <a:gd fmla="*/ 0 60000 65536" name="T129"/>
                <a:gd fmla="*/ 0 60000 65536" name="T130"/>
                <a:gd fmla="*/ 0 60000 65536" name="T131"/>
                <a:gd fmla="*/ 0 60000 65536" name="T132"/>
                <a:gd fmla="*/ 0 60000 65536" name="T133"/>
                <a:gd fmla="*/ 0 60000 65536" name="T134"/>
                <a:gd fmla="*/ 0 60000 65536" name="T135"/>
                <a:gd fmla="*/ 0 60000 65536" name="T136"/>
                <a:gd fmla="*/ 0 60000 65536" name="T137"/>
                <a:gd fmla="*/ 0 60000 65536" name="T138"/>
                <a:gd fmla="*/ 0 60000 65536" name="T139"/>
                <a:gd fmla="*/ 0 60000 65536" name="T140"/>
                <a:gd fmla="*/ 0 60000 65536" name="T141"/>
                <a:gd fmla="*/ 0 60000 65536" name="T142"/>
                <a:gd fmla="*/ 0 60000 65536" name="T143"/>
                <a:gd fmla="*/ 0 60000 65536" name="T144"/>
                <a:gd fmla="*/ 0 60000 65536" name="T145"/>
                <a:gd fmla="*/ 0 60000 65536" name="T146"/>
                <a:gd fmla="*/ 0 60000 65536" name="T147"/>
                <a:gd fmla="*/ 0 60000 65536" name="T148"/>
                <a:gd fmla="*/ 0 60000 65536" name="T149"/>
                <a:gd fmla="*/ 0 w 1191" name="T150"/>
                <a:gd fmla="*/ 0 h 864" name="T151"/>
                <a:gd fmla="*/ 1191 w 1191" name="T152"/>
                <a:gd fmla="*/ 864 h 864" name="T153"/>
              </a:gdLst>
              <a:cxnLst>
                <a:cxn ang="T100">
                  <a:pos x="T0" y="T1"/>
                </a:cxn>
                <a:cxn ang="T101">
                  <a:pos x="T2" y="T3"/>
                </a:cxn>
                <a:cxn ang="T102">
                  <a:pos x="T4" y="T5"/>
                </a:cxn>
                <a:cxn ang="T103">
                  <a:pos x="T6" y="T7"/>
                </a:cxn>
                <a:cxn ang="T104">
                  <a:pos x="T8" y="T9"/>
                </a:cxn>
                <a:cxn ang="T105">
                  <a:pos x="T10" y="T11"/>
                </a:cxn>
                <a:cxn ang="T106">
                  <a:pos x="T12" y="T13"/>
                </a:cxn>
                <a:cxn ang="T107">
                  <a:pos x="T14" y="T15"/>
                </a:cxn>
                <a:cxn ang="T108">
                  <a:pos x="T16" y="T17"/>
                </a:cxn>
                <a:cxn ang="T109">
                  <a:pos x="T18" y="T19"/>
                </a:cxn>
                <a:cxn ang="T110">
                  <a:pos x="T20" y="T21"/>
                </a:cxn>
                <a:cxn ang="T111">
                  <a:pos x="T22" y="T23"/>
                </a:cxn>
                <a:cxn ang="T112">
                  <a:pos x="T24" y="T25"/>
                </a:cxn>
                <a:cxn ang="T113">
                  <a:pos x="T26" y="T27"/>
                </a:cxn>
                <a:cxn ang="T114">
                  <a:pos x="T28" y="T29"/>
                </a:cxn>
                <a:cxn ang="T115">
                  <a:pos x="T30" y="T31"/>
                </a:cxn>
                <a:cxn ang="T116">
                  <a:pos x="T32" y="T33"/>
                </a:cxn>
                <a:cxn ang="T117">
                  <a:pos x="T34" y="T35"/>
                </a:cxn>
                <a:cxn ang="T118">
                  <a:pos x="T36" y="T37"/>
                </a:cxn>
                <a:cxn ang="T119">
                  <a:pos x="T38" y="T39"/>
                </a:cxn>
                <a:cxn ang="T120">
                  <a:pos x="T40" y="T41"/>
                </a:cxn>
                <a:cxn ang="T121">
                  <a:pos x="T42" y="T43"/>
                </a:cxn>
                <a:cxn ang="T122">
                  <a:pos x="T44" y="T45"/>
                </a:cxn>
                <a:cxn ang="T123">
                  <a:pos x="T46" y="T47"/>
                </a:cxn>
                <a:cxn ang="T124">
                  <a:pos x="T48" y="T49"/>
                </a:cxn>
                <a:cxn ang="T125">
                  <a:pos x="T50" y="T51"/>
                </a:cxn>
                <a:cxn ang="T126">
                  <a:pos x="T52" y="T53"/>
                </a:cxn>
                <a:cxn ang="T127">
                  <a:pos x="T54" y="T55"/>
                </a:cxn>
                <a:cxn ang="T128">
                  <a:pos x="T56" y="T57"/>
                </a:cxn>
                <a:cxn ang="T129">
                  <a:pos x="T58" y="T59"/>
                </a:cxn>
                <a:cxn ang="T130">
                  <a:pos x="T60" y="T61"/>
                </a:cxn>
                <a:cxn ang="T131">
                  <a:pos x="T62" y="T63"/>
                </a:cxn>
                <a:cxn ang="T132">
                  <a:pos x="T64" y="T65"/>
                </a:cxn>
                <a:cxn ang="T133">
                  <a:pos x="T66" y="T67"/>
                </a:cxn>
                <a:cxn ang="T134">
                  <a:pos x="T68" y="T69"/>
                </a:cxn>
                <a:cxn ang="T135">
                  <a:pos x="T70" y="T71"/>
                </a:cxn>
                <a:cxn ang="T136">
                  <a:pos x="T72" y="T73"/>
                </a:cxn>
                <a:cxn ang="T137">
                  <a:pos x="T74" y="T75"/>
                </a:cxn>
                <a:cxn ang="T138">
                  <a:pos x="T76" y="T77"/>
                </a:cxn>
                <a:cxn ang="T139">
                  <a:pos x="T78" y="T79"/>
                </a:cxn>
                <a:cxn ang="T140">
                  <a:pos x="T80" y="T81"/>
                </a:cxn>
                <a:cxn ang="T141">
                  <a:pos x="T82" y="T83"/>
                </a:cxn>
                <a:cxn ang="T142">
                  <a:pos x="T84" y="T85"/>
                </a:cxn>
                <a:cxn ang="T143">
                  <a:pos x="T86" y="T87"/>
                </a:cxn>
                <a:cxn ang="T144">
                  <a:pos x="T88" y="T89"/>
                </a:cxn>
                <a:cxn ang="T145">
                  <a:pos x="T90" y="T91"/>
                </a:cxn>
                <a:cxn ang="T146">
                  <a:pos x="T92" y="T93"/>
                </a:cxn>
                <a:cxn ang="T147">
                  <a:pos x="T94" y="T95"/>
                </a:cxn>
                <a:cxn ang="T148">
                  <a:pos x="T96" y="T97"/>
                </a:cxn>
                <a:cxn ang="T149">
                  <a:pos x="T98" y="T99"/>
                </a:cxn>
              </a:cxnLst>
              <a:rect b="T153" l="T150" r="T152" t="T151"/>
              <a:pathLst>
                <a:path h="864" w="1191">
                  <a:moveTo>
                    <a:pt x="866" y="835"/>
                  </a:moveTo>
                  <a:lnTo>
                    <a:pt x="834" y="815"/>
                  </a:lnTo>
                  <a:lnTo>
                    <a:pt x="836" y="852"/>
                  </a:lnTo>
                  <a:lnTo>
                    <a:pt x="832" y="852"/>
                  </a:lnTo>
                  <a:lnTo>
                    <a:pt x="821" y="856"/>
                  </a:lnTo>
                  <a:lnTo>
                    <a:pt x="807" y="860"/>
                  </a:lnTo>
                  <a:lnTo>
                    <a:pt x="793" y="864"/>
                  </a:lnTo>
                  <a:lnTo>
                    <a:pt x="783" y="862"/>
                  </a:lnTo>
                  <a:lnTo>
                    <a:pt x="777" y="856"/>
                  </a:lnTo>
                  <a:lnTo>
                    <a:pt x="767" y="849"/>
                  </a:lnTo>
                  <a:lnTo>
                    <a:pt x="758" y="841"/>
                  </a:lnTo>
                  <a:lnTo>
                    <a:pt x="744" y="837"/>
                  </a:lnTo>
                  <a:lnTo>
                    <a:pt x="734" y="837"/>
                  </a:lnTo>
                  <a:lnTo>
                    <a:pt x="726" y="837"/>
                  </a:lnTo>
                  <a:lnTo>
                    <a:pt x="718" y="837"/>
                  </a:lnTo>
                  <a:lnTo>
                    <a:pt x="708" y="831"/>
                  </a:lnTo>
                  <a:lnTo>
                    <a:pt x="701" y="821"/>
                  </a:lnTo>
                  <a:lnTo>
                    <a:pt x="693" y="811"/>
                  </a:lnTo>
                  <a:lnTo>
                    <a:pt x="687" y="801"/>
                  </a:lnTo>
                  <a:lnTo>
                    <a:pt x="681" y="797"/>
                  </a:lnTo>
                  <a:lnTo>
                    <a:pt x="673" y="799"/>
                  </a:lnTo>
                  <a:lnTo>
                    <a:pt x="665" y="811"/>
                  </a:lnTo>
                  <a:lnTo>
                    <a:pt x="657" y="825"/>
                  </a:lnTo>
                  <a:lnTo>
                    <a:pt x="651" y="839"/>
                  </a:lnTo>
                  <a:lnTo>
                    <a:pt x="641" y="847"/>
                  </a:lnTo>
                  <a:lnTo>
                    <a:pt x="632" y="850"/>
                  </a:lnTo>
                  <a:lnTo>
                    <a:pt x="620" y="856"/>
                  </a:lnTo>
                  <a:lnTo>
                    <a:pt x="606" y="860"/>
                  </a:lnTo>
                  <a:lnTo>
                    <a:pt x="592" y="862"/>
                  </a:lnTo>
                  <a:lnTo>
                    <a:pt x="582" y="862"/>
                  </a:lnTo>
                  <a:lnTo>
                    <a:pt x="575" y="854"/>
                  </a:lnTo>
                  <a:lnTo>
                    <a:pt x="569" y="849"/>
                  </a:lnTo>
                  <a:lnTo>
                    <a:pt x="559" y="843"/>
                  </a:lnTo>
                  <a:lnTo>
                    <a:pt x="549" y="843"/>
                  </a:lnTo>
                  <a:lnTo>
                    <a:pt x="539" y="845"/>
                  </a:lnTo>
                  <a:lnTo>
                    <a:pt x="529" y="850"/>
                  </a:lnTo>
                  <a:lnTo>
                    <a:pt x="519" y="854"/>
                  </a:lnTo>
                  <a:lnTo>
                    <a:pt x="508" y="854"/>
                  </a:lnTo>
                  <a:lnTo>
                    <a:pt x="492" y="849"/>
                  </a:lnTo>
                  <a:lnTo>
                    <a:pt x="474" y="837"/>
                  </a:lnTo>
                  <a:lnTo>
                    <a:pt x="458" y="829"/>
                  </a:lnTo>
                  <a:lnTo>
                    <a:pt x="445" y="821"/>
                  </a:lnTo>
                  <a:lnTo>
                    <a:pt x="431" y="811"/>
                  </a:lnTo>
                  <a:lnTo>
                    <a:pt x="417" y="799"/>
                  </a:lnTo>
                  <a:lnTo>
                    <a:pt x="403" y="791"/>
                  </a:lnTo>
                  <a:lnTo>
                    <a:pt x="389" y="784"/>
                  </a:lnTo>
                  <a:lnTo>
                    <a:pt x="382" y="776"/>
                  </a:lnTo>
                  <a:lnTo>
                    <a:pt x="370" y="754"/>
                  </a:lnTo>
                  <a:lnTo>
                    <a:pt x="358" y="732"/>
                  </a:lnTo>
                  <a:lnTo>
                    <a:pt x="352" y="717"/>
                  </a:lnTo>
                  <a:lnTo>
                    <a:pt x="350" y="703"/>
                  </a:lnTo>
                  <a:lnTo>
                    <a:pt x="354" y="691"/>
                  </a:lnTo>
                  <a:lnTo>
                    <a:pt x="358" y="685"/>
                  </a:lnTo>
                  <a:lnTo>
                    <a:pt x="364" y="683"/>
                  </a:lnTo>
                  <a:lnTo>
                    <a:pt x="368" y="681"/>
                  </a:lnTo>
                  <a:lnTo>
                    <a:pt x="372" y="679"/>
                  </a:lnTo>
                  <a:lnTo>
                    <a:pt x="376" y="677"/>
                  </a:lnTo>
                  <a:lnTo>
                    <a:pt x="380" y="673"/>
                  </a:lnTo>
                  <a:lnTo>
                    <a:pt x="382" y="671"/>
                  </a:lnTo>
                  <a:lnTo>
                    <a:pt x="382" y="665"/>
                  </a:lnTo>
                  <a:lnTo>
                    <a:pt x="376" y="654"/>
                  </a:lnTo>
                  <a:lnTo>
                    <a:pt x="364" y="646"/>
                  </a:lnTo>
                  <a:lnTo>
                    <a:pt x="348" y="638"/>
                  </a:lnTo>
                  <a:lnTo>
                    <a:pt x="332" y="636"/>
                  </a:lnTo>
                  <a:lnTo>
                    <a:pt x="323" y="638"/>
                  </a:lnTo>
                  <a:lnTo>
                    <a:pt x="315" y="644"/>
                  </a:lnTo>
                  <a:lnTo>
                    <a:pt x="307" y="650"/>
                  </a:lnTo>
                  <a:lnTo>
                    <a:pt x="301" y="652"/>
                  </a:lnTo>
                  <a:lnTo>
                    <a:pt x="295" y="650"/>
                  </a:lnTo>
                  <a:lnTo>
                    <a:pt x="283" y="636"/>
                  </a:lnTo>
                  <a:lnTo>
                    <a:pt x="273" y="630"/>
                  </a:lnTo>
                  <a:lnTo>
                    <a:pt x="262" y="630"/>
                  </a:lnTo>
                  <a:lnTo>
                    <a:pt x="254" y="636"/>
                  </a:lnTo>
                  <a:lnTo>
                    <a:pt x="246" y="642"/>
                  </a:lnTo>
                  <a:lnTo>
                    <a:pt x="238" y="644"/>
                  </a:lnTo>
                  <a:lnTo>
                    <a:pt x="230" y="640"/>
                  </a:lnTo>
                  <a:lnTo>
                    <a:pt x="220" y="632"/>
                  </a:lnTo>
                  <a:lnTo>
                    <a:pt x="208" y="624"/>
                  </a:lnTo>
                  <a:lnTo>
                    <a:pt x="195" y="614"/>
                  </a:lnTo>
                  <a:lnTo>
                    <a:pt x="185" y="608"/>
                  </a:lnTo>
                  <a:lnTo>
                    <a:pt x="181" y="606"/>
                  </a:lnTo>
                  <a:lnTo>
                    <a:pt x="181" y="593"/>
                  </a:lnTo>
                  <a:lnTo>
                    <a:pt x="210" y="553"/>
                  </a:lnTo>
                  <a:lnTo>
                    <a:pt x="262" y="540"/>
                  </a:lnTo>
                  <a:lnTo>
                    <a:pt x="271" y="467"/>
                  </a:lnTo>
                  <a:lnTo>
                    <a:pt x="248" y="439"/>
                  </a:lnTo>
                  <a:lnTo>
                    <a:pt x="212" y="455"/>
                  </a:lnTo>
                  <a:lnTo>
                    <a:pt x="179" y="435"/>
                  </a:lnTo>
                  <a:lnTo>
                    <a:pt x="147" y="451"/>
                  </a:lnTo>
                  <a:lnTo>
                    <a:pt x="116" y="431"/>
                  </a:lnTo>
                  <a:lnTo>
                    <a:pt x="106" y="390"/>
                  </a:lnTo>
                  <a:lnTo>
                    <a:pt x="57" y="386"/>
                  </a:lnTo>
                  <a:lnTo>
                    <a:pt x="31" y="404"/>
                  </a:lnTo>
                  <a:lnTo>
                    <a:pt x="0" y="349"/>
                  </a:lnTo>
                  <a:lnTo>
                    <a:pt x="51" y="347"/>
                  </a:lnTo>
                  <a:lnTo>
                    <a:pt x="104" y="295"/>
                  </a:lnTo>
                  <a:lnTo>
                    <a:pt x="139" y="292"/>
                  </a:lnTo>
                  <a:lnTo>
                    <a:pt x="195" y="327"/>
                  </a:lnTo>
                  <a:lnTo>
                    <a:pt x="250" y="335"/>
                  </a:lnTo>
                  <a:lnTo>
                    <a:pt x="275" y="309"/>
                  </a:lnTo>
                  <a:lnTo>
                    <a:pt x="279" y="288"/>
                  </a:lnTo>
                  <a:lnTo>
                    <a:pt x="307" y="278"/>
                  </a:lnTo>
                  <a:lnTo>
                    <a:pt x="338" y="248"/>
                  </a:lnTo>
                  <a:lnTo>
                    <a:pt x="386" y="238"/>
                  </a:lnTo>
                  <a:lnTo>
                    <a:pt x="397" y="207"/>
                  </a:lnTo>
                  <a:lnTo>
                    <a:pt x="437" y="181"/>
                  </a:lnTo>
                  <a:lnTo>
                    <a:pt x="458" y="223"/>
                  </a:lnTo>
                  <a:lnTo>
                    <a:pt x="496" y="225"/>
                  </a:lnTo>
                  <a:lnTo>
                    <a:pt x="521" y="248"/>
                  </a:lnTo>
                  <a:lnTo>
                    <a:pt x="567" y="227"/>
                  </a:lnTo>
                  <a:lnTo>
                    <a:pt x="575" y="189"/>
                  </a:lnTo>
                  <a:lnTo>
                    <a:pt x="604" y="173"/>
                  </a:lnTo>
                  <a:lnTo>
                    <a:pt x="641" y="193"/>
                  </a:lnTo>
                  <a:lnTo>
                    <a:pt x="659" y="160"/>
                  </a:lnTo>
                  <a:lnTo>
                    <a:pt x="695" y="160"/>
                  </a:lnTo>
                  <a:lnTo>
                    <a:pt x="693" y="120"/>
                  </a:lnTo>
                  <a:lnTo>
                    <a:pt x="728" y="108"/>
                  </a:lnTo>
                  <a:lnTo>
                    <a:pt x="740" y="122"/>
                  </a:lnTo>
                  <a:lnTo>
                    <a:pt x="765" y="71"/>
                  </a:lnTo>
                  <a:lnTo>
                    <a:pt x="797" y="73"/>
                  </a:lnTo>
                  <a:lnTo>
                    <a:pt x="825" y="77"/>
                  </a:lnTo>
                  <a:lnTo>
                    <a:pt x="840" y="30"/>
                  </a:lnTo>
                  <a:lnTo>
                    <a:pt x="868" y="36"/>
                  </a:lnTo>
                  <a:lnTo>
                    <a:pt x="891" y="63"/>
                  </a:lnTo>
                  <a:lnTo>
                    <a:pt x="933" y="6"/>
                  </a:lnTo>
                  <a:lnTo>
                    <a:pt x="974" y="18"/>
                  </a:lnTo>
                  <a:lnTo>
                    <a:pt x="1006" y="0"/>
                  </a:lnTo>
                  <a:lnTo>
                    <a:pt x="1039" y="10"/>
                  </a:lnTo>
                  <a:lnTo>
                    <a:pt x="1039" y="69"/>
                  </a:lnTo>
                  <a:lnTo>
                    <a:pt x="1065" y="89"/>
                  </a:lnTo>
                  <a:lnTo>
                    <a:pt x="1059" y="154"/>
                  </a:lnTo>
                  <a:lnTo>
                    <a:pt x="1006" y="215"/>
                  </a:lnTo>
                  <a:lnTo>
                    <a:pt x="1080" y="209"/>
                  </a:lnTo>
                  <a:lnTo>
                    <a:pt x="1096" y="234"/>
                  </a:lnTo>
                  <a:lnTo>
                    <a:pt x="1096" y="284"/>
                  </a:lnTo>
                  <a:lnTo>
                    <a:pt x="1134" y="258"/>
                  </a:lnTo>
                  <a:lnTo>
                    <a:pt x="1169" y="258"/>
                  </a:lnTo>
                  <a:lnTo>
                    <a:pt x="1191" y="321"/>
                  </a:lnTo>
                  <a:lnTo>
                    <a:pt x="1163" y="351"/>
                  </a:lnTo>
                  <a:lnTo>
                    <a:pt x="1167" y="408"/>
                  </a:lnTo>
                  <a:lnTo>
                    <a:pt x="1128" y="431"/>
                  </a:lnTo>
                  <a:lnTo>
                    <a:pt x="1104" y="504"/>
                  </a:lnTo>
                  <a:lnTo>
                    <a:pt x="1110" y="579"/>
                  </a:lnTo>
                  <a:lnTo>
                    <a:pt x="1039" y="642"/>
                  </a:lnTo>
                  <a:lnTo>
                    <a:pt x="1013" y="654"/>
                  </a:lnTo>
                  <a:lnTo>
                    <a:pt x="1013" y="713"/>
                  </a:lnTo>
                  <a:lnTo>
                    <a:pt x="990" y="728"/>
                  </a:lnTo>
                  <a:lnTo>
                    <a:pt x="943" y="738"/>
                  </a:lnTo>
                  <a:lnTo>
                    <a:pt x="937" y="776"/>
                  </a:lnTo>
                  <a:lnTo>
                    <a:pt x="899" y="788"/>
                  </a:lnTo>
                  <a:lnTo>
                    <a:pt x="866" y="835"/>
                  </a:lnTo>
                  <a:close/>
                </a:path>
              </a:pathLst>
            </a:custGeom>
            <a:grpFill/>
            <a:ln w="0">
              <a:solidFill>
                <a:schemeClr val="tx1">
                  <a:lumMod val="85000"/>
                  <a:lumOff val="15000"/>
                </a:schemeClr>
              </a:solidFill>
              <a:prstDash val="solid"/>
              <a:round/>
            </a:ln>
          </p:spPr>
          <p:txBody>
            <a:bodyPr/>
            <a:lstStyle/>
            <a:p>
              <a:endParaRPr altLang="en-US" lang="zh-CN">
                <a:cs typeface="+mn-ea"/>
                <a:sym typeface="+mn-lt"/>
              </a:endParaRPr>
            </a:p>
          </p:txBody>
        </p:sp>
        <p:sp>
          <p:nvSpPr>
            <p:cNvPr id="35" name="Freeform 74"/>
            <p:cNvSpPr/>
            <p:nvPr/>
          </p:nvSpPr>
          <p:spPr bwMode="gray">
            <a:xfrm>
              <a:off x="2755" y="3269"/>
              <a:ext cx="596" cy="432"/>
            </a:xfrm>
            <a:custGeom>
              <a:gdLst>
                <a:gd fmla="*/ 209 w 1191" name="T0"/>
                <a:gd fmla="*/ 213 h 864" name="T1"/>
                <a:gd fmla="*/ 202 w 1191" name="T2"/>
                <a:gd fmla="*/ 215 h 864" name="T3"/>
                <a:gd fmla="*/ 195 w 1191" name="T4"/>
                <a:gd fmla="*/ 214 h 864" name="T5"/>
                <a:gd fmla="*/ 186 w 1191" name="T6"/>
                <a:gd fmla="*/ 210 h 864" name="T7"/>
                <a:gd fmla="*/ 180 w 1191" name="T8"/>
                <a:gd fmla="*/ 210 h 864" name="T9"/>
                <a:gd fmla="*/ 174 w 1191" name="T10"/>
                <a:gd fmla="*/ 203 h 864" name="T11"/>
                <a:gd fmla="*/ 169 w 1191" name="T12"/>
                <a:gd fmla="*/ 200 h 864" name="T13"/>
                <a:gd fmla="*/ 163 w 1191" name="T14"/>
                <a:gd fmla="*/ 210 h 864" name="T15"/>
                <a:gd fmla="*/ 155 w 1191" name="T16"/>
                <a:gd fmla="*/ 214 h 864" name="T17"/>
                <a:gd fmla="*/ 146 w 1191" name="T18"/>
                <a:gd fmla="*/ 216 h 864" name="T19"/>
                <a:gd fmla="*/ 140 w 1191" name="T20"/>
                <a:gd fmla="*/ 211 h 864" name="T21"/>
                <a:gd fmla="*/ 133 w 1191" name="T22"/>
                <a:gd fmla="*/ 213 h 864" name="T23"/>
                <a:gd fmla="*/ 123 w 1191" name="T24"/>
                <a:gd fmla="*/ 213 h 864" name="T25"/>
                <a:gd fmla="*/ 112 w 1191" name="T26"/>
                <a:gd fmla="*/ 206 h 864" name="T27"/>
                <a:gd fmla="*/ 101 w 1191" name="T28"/>
                <a:gd fmla="*/ 198 h 864" name="T29"/>
                <a:gd fmla="*/ 93 w 1191" name="T30"/>
                <a:gd fmla="*/ 189 h 864" name="T31"/>
                <a:gd fmla="*/ 88 w 1191" name="T32"/>
                <a:gd fmla="*/ 176 h 864" name="T33"/>
                <a:gd fmla="*/ 91 w 1191" name="T34"/>
                <a:gd fmla="*/ 171 h 864" name="T35"/>
                <a:gd fmla="*/ 94 w 1191" name="T36"/>
                <a:gd fmla="*/ 170 h 864" name="T37"/>
                <a:gd fmla="*/ 96 w 1191" name="T38"/>
                <a:gd fmla="*/ 167 h 864" name="T39"/>
                <a:gd fmla="*/ 87 w 1191" name="T40"/>
                <a:gd fmla="*/ 160 h 864" name="T41"/>
                <a:gd fmla="*/ 79 w 1191" name="T42"/>
                <a:gd fmla="*/ 161 h 864" name="T43"/>
                <a:gd fmla="*/ 74 w 1191" name="T44"/>
                <a:gd fmla="*/ 163 h 864" name="T45"/>
                <a:gd fmla="*/ 66 w 1191" name="T46"/>
                <a:gd fmla="*/ 158 h 864" name="T47"/>
                <a:gd fmla="*/ 60 w 1191" name="T48"/>
                <a:gd fmla="*/ 161 h 864" name="T49"/>
                <a:gd fmla="*/ 52 w 1191" name="T50"/>
                <a:gd fmla="*/ 156 h 864" name="T51"/>
                <a:gd fmla="*/ 46 w 1191" name="T52"/>
                <a:gd fmla="*/ 152 h 864" name="T53"/>
                <a:gd fmla="*/ 66 w 1191" name="T54"/>
                <a:gd fmla="*/ 135 h 864" name="T55"/>
                <a:gd fmla="*/ 53 w 1191" name="T56"/>
                <a:gd fmla="*/ 114 h 864" name="T57"/>
                <a:gd fmla="*/ 29 w 1191" name="T58"/>
                <a:gd fmla="*/ 108 h 864" name="T59"/>
                <a:gd fmla="*/ 8 w 1191" name="T60"/>
                <a:gd fmla="*/ 101 h 864" name="T61"/>
                <a:gd fmla="*/ 26 w 1191" name="T62"/>
                <a:gd fmla="*/ 74 h 864" name="T63"/>
                <a:gd fmla="*/ 63 w 1191" name="T64"/>
                <a:gd fmla="*/ 84 h 864" name="T65"/>
                <a:gd fmla="*/ 77 w 1191" name="T66"/>
                <a:gd fmla="*/ 70 h 864" name="T67"/>
                <a:gd fmla="*/ 100 w 1191" name="T68"/>
                <a:gd fmla="*/ 52 h 864" name="T69"/>
                <a:gd fmla="*/ 124 w 1191" name="T70"/>
                <a:gd fmla="*/ 56 h 864" name="T71"/>
                <a:gd fmla="*/ 144 w 1191" name="T72"/>
                <a:gd fmla="*/ 48 h 864" name="T73"/>
                <a:gd fmla="*/ 165 w 1191" name="T74"/>
                <a:gd fmla="*/ 40 h 864" name="T75"/>
                <a:gd fmla="*/ 182 w 1191" name="T76"/>
                <a:gd fmla="*/ 27 h 864" name="T77"/>
                <a:gd fmla="*/ 200 w 1191" name="T78"/>
                <a:gd fmla="*/ 19 h 864" name="T79"/>
                <a:gd fmla="*/ 217 w 1191" name="T80"/>
                <a:gd fmla="*/ 9 h 864" name="T81"/>
                <a:gd fmla="*/ 244 w 1191" name="T82"/>
                <a:gd fmla="*/ 5 h 864" name="T83"/>
                <a:gd fmla="*/ 260 w 1191" name="T84"/>
                <a:gd fmla="*/ 18 h 864" name="T85"/>
                <a:gd fmla="*/ 252 w 1191" name="T86"/>
                <a:gd fmla="*/ 54 h 864" name="T87"/>
                <a:gd fmla="*/ 274 w 1191" name="T88"/>
                <a:gd fmla="*/ 71 h 864" name="T89"/>
                <a:gd fmla="*/ 298 w 1191" name="T90"/>
                <a:gd fmla="*/ 81 h 864" name="T91"/>
                <a:gd fmla="*/ 282 w 1191" name="T92"/>
                <a:gd fmla="*/ 108 h 864" name="T93"/>
                <a:gd fmla="*/ 260 w 1191" name="T94"/>
                <a:gd fmla="*/ 161 h 864" name="T95"/>
                <a:gd fmla="*/ 248 w 1191" name="T96"/>
                <a:gd fmla="*/ 182 h 864" name="T97"/>
                <a:gd fmla="*/ 225 w 1191" name="T98"/>
                <a:gd fmla="*/ 197 h 864" name="T99"/>
                <a:gd fmla="*/ 0 60000 65536" name="T100"/>
                <a:gd fmla="*/ 0 60000 65536" name="T101"/>
                <a:gd fmla="*/ 0 60000 65536" name="T102"/>
                <a:gd fmla="*/ 0 60000 65536" name="T103"/>
                <a:gd fmla="*/ 0 60000 65536" name="T104"/>
                <a:gd fmla="*/ 0 60000 65536" name="T105"/>
                <a:gd fmla="*/ 0 60000 65536" name="T106"/>
                <a:gd fmla="*/ 0 60000 65536" name="T107"/>
                <a:gd fmla="*/ 0 60000 65536" name="T108"/>
                <a:gd fmla="*/ 0 60000 65536" name="T109"/>
                <a:gd fmla="*/ 0 60000 65536" name="T110"/>
                <a:gd fmla="*/ 0 60000 65536" name="T111"/>
                <a:gd fmla="*/ 0 60000 65536" name="T112"/>
                <a:gd fmla="*/ 0 60000 65536" name="T113"/>
                <a:gd fmla="*/ 0 60000 65536" name="T114"/>
                <a:gd fmla="*/ 0 60000 65536" name="T115"/>
                <a:gd fmla="*/ 0 60000 65536" name="T116"/>
                <a:gd fmla="*/ 0 60000 65536" name="T117"/>
                <a:gd fmla="*/ 0 60000 65536" name="T118"/>
                <a:gd fmla="*/ 0 60000 65536" name="T119"/>
                <a:gd fmla="*/ 0 60000 65536" name="T120"/>
                <a:gd fmla="*/ 0 60000 65536" name="T121"/>
                <a:gd fmla="*/ 0 60000 65536" name="T122"/>
                <a:gd fmla="*/ 0 60000 65536" name="T123"/>
                <a:gd fmla="*/ 0 60000 65536" name="T124"/>
                <a:gd fmla="*/ 0 60000 65536" name="T125"/>
                <a:gd fmla="*/ 0 60000 65536" name="T126"/>
                <a:gd fmla="*/ 0 60000 65536" name="T127"/>
                <a:gd fmla="*/ 0 60000 65536" name="T128"/>
                <a:gd fmla="*/ 0 60000 65536" name="T129"/>
                <a:gd fmla="*/ 0 60000 65536" name="T130"/>
                <a:gd fmla="*/ 0 60000 65536" name="T131"/>
                <a:gd fmla="*/ 0 60000 65536" name="T132"/>
                <a:gd fmla="*/ 0 60000 65536" name="T133"/>
                <a:gd fmla="*/ 0 60000 65536" name="T134"/>
                <a:gd fmla="*/ 0 60000 65536" name="T135"/>
                <a:gd fmla="*/ 0 60000 65536" name="T136"/>
                <a:gd fmla="*/ 0 60000 65536" name="T137"/>
                <a:gd fmla="*/ 0 60000 65536" name="T138"/>
                <a:gd fmla="*/ 0 60000 65536" name="T139"/>
                <a:gd fmla="*/ 0 60000 65536" name="T140"/>
                <a:gd fmla="*/ 0 60000 65536" name="T141"/>
                <a:gd fmla="*/ 0 60000 65536" name="T142"/>
                <a:gd fmla="*/ 0 60000 65536" name="T143"/>
                <a:gd fmla="*/ 0 60000 65536" name="T144"/>
                <a:gd fmla="*/ 0 60000 65536" name="T145"/>
                <a:gd fmla="*/ 0 60000 65536" name="T146"/>
                <a:gd fmla="*/ 0 60000 65536" name="T147"/>
                <a:gd fmla="*/ 0 60000 65536" name="T148"/>
                <a:gd fmla="*/ 0 60000 65536" name="T149"/>
                <a:gd fmla="*/ 0 w 1191" name="T150"/>
                <a:gd fmla="*/ 0 h 864" name="T151"/>
                <a:gd fmla="*/ 1191 w 1191" name="T152"/>
                <a:gd fmla="*/ 864 h 864" name="T153"/>
              </a:gdLst>
              <a:cxnLst>
                <a:cxn ang="T100">
                  <a:pos x="T0" y="T1"/>
                </a:cxn>
                <a:cxn ang="T101">
                  <a:pos x="T2" y="T3"/>
                </a:cxn>
                <a:cxn ang="T102">
                  <a:pos x="T4" y="T5"/>
                </a:cxn>
                <a:cxn ang="T103">
                  <a:pos x="T6" y="T7"/>
                </a:cxn>
                <a:cxn ang="T104">
                  <a:pos x="T8" y="T9"/>
                </a:cxn>
                <a:cxn ang="T105">
                  <a:pos x="T10" y="T11"/>
                </a:cxn>
                <a:cxn ang="T106">
                  <a:pos x="T12" y="T13"/>
                </a:cxn>
                <a:cxn ang="T107">
                  <a:pos x="T14" y="T15"/>
                </a:cxn>
                <a:cxn ang="T108">
                  <a:pos x="T16" y="T17"/>
                </a:cxn>
                <a:cxn ang="T109">
                  <a:pos x="T18" y="T19"/>
                </a:cxn>
                <a:cxn ang="T110">
                  <a:pos x="T20" y="T21"/>
                </a:cxn>
                <a:cxn ang="T111">
                  <a:pos x="T22" y="T23"/>
                </a:cxn>
                <a:cxn ang="T112">
                  <a:pos x="T24" y="T25"/>
                </a:cxn>
                <a:cxn ang="T113">
                  <a:pos x="T26" y="T27"/>
                </a:cxn>
                <a:cxn ang="T114">
                  <a:pos x="T28" y="T29"/>
                </a:cxn>
                <a:cxn ang="T115">
                  <a:pos x="T30" y="T31"/>
                </a:cxn>
                <a:cxn ang="T116">
                  <a:pos x="T32" y="T33"/>
                </a:cxn>
                <a:cxn ang="T117">
                  <a:pos x="T34" y="T35"/>
                </a:cxn>
                <a:cxn ang="T118">
                  <a:pos x="T36" y="T37"/>
                </a:cxn>
                <a:cxn ang="T119">
                  <a:pos x="T38" y="T39"/>
                </a:cxn>
                <a:cxn ang="T120">
                  <a:pos x="T40" y="T41"/>
                </a:cxn>
                <a:cxn ang="T121">
                  <a:pos x="T42" y="T43"/>
                </a:cxn>
                <a:cxn ang="T122">
                  <a:pos x="T44" y="T45"/>
                </a:cxn>
                <a:cxn ang="T123">
                  <a:pos x="T46" y="T47"/>
                </a:cxn>
                <a:cxn ang="T124">
                  <a:pos x="T48" y="T49"/>
                </a:cxn>
                <a:cxn ang="T125">
                  <a:pos x="T50" y="T51"/>
                </a:cxn>
                <a:cxn ang="T126">
                  <a:pos x="T52" y="T53"/>
                </a:cxn>
                <a:cxn ang="T127">
                  <a:pos x="T54" y="T55"/>
                </a:cxn>
                <a:cxn ang="T128">
                  <a:pos x="T56" y="T57"/>
                </a:cxn>
                <a:cxn ang="T129">
                  <a:pos x="T58" y="T59"/>
                </a:cxn>
                <a:cxn ang="T130">
                  <a:pos x="T60" y="T61"/>
                </a:cxn>
                <a:cxn ang="T131">
                  <a:pos x="T62" y="T63"/>
                </a:cxn>
                <a:cxn ang="T132">
                  <a:pos x="T64" y="T65"/>
                </a:cxn>
                <a:cxn ang="T133">
                  <a:pos x="T66" y="T67"/>
                </a:cxn>
                <a:cxn ang="T134">
                  <a:pos x="T68" y="T69"/>
                </a:cxn>
                <a:cxn ang="T135">
                  <a:pos x="T70" y="T71"/>
                </a:cxn>
                <a:cxn ang="T136">
                  <a:pos x="T72" y="T73"/>
                </a:cxn>
                <a:cxn ang="T137">
                  <a:pos x="T74" y="T75"/>
                </a:cxn>
                <a:cxn ang="T138">
                  <a:pos x="T76" y="T77"/>
                </a:cxn>
                <a:cxn ang="T139">
                  <a:pos x="T78" y="T79"/>
                </a:cxn>
                <a:cxn ang="T140">
                  <a:pos x="T80" y="T81"/>
                </a:cxn>
                <a:cxn ang="T141">
                  <a:pos x="T82" y="T83"/>
                </a:cxn>
                <a:cxn ang="T142">
                  <a:pos x="T84" y="T85"/>
                </a:cxn>
                <a:cxn ang="T143">
                  <a:pos x="T86" y="T87"/>
                </a:cxn>
                <a:cxn ang="T144">
                  <a:pos x="T88" y="T89"/>
                </a:cxn>
                <a:cxn ang="T145">
                  <a:pos x="T90" y="T91"/>
                </a:cxn>
                <a:cxn ang="T146">
                  <a:pos x="T92" y="T93"/>
                </a:cxn>
                <a:cxn ang="T147">
                  <a:pos x="T94" y="T95"/>
                </a:cxn>
                <a:cxn ang="T148">
                  <a:pos x="T96" y="T97"/>
                </a:cxn>
                <a:cxn ang="T149">
                  <a:pos x="T98" y="T99"/>
                </a:cxn>
              </a:cxnLst>
              <a:rect b="T153" l="T150" r="T152" t="T151"/>
              <a:pathLst>
                <a:path h="864" w="1191">
                  <a:moveTo>
                    <a:pt x="866" y="835"/>
                  </a:moveTo>
                  <a:lnTo>
                    <a:pt x="834" y="815"/>
                  </a:lnTo>
                  <a:lnTo>
                    <a:pt x="836" y="852"/>
                  </a:lnTo>
                  <a:lnTo>
                    <a:pt x="832" y="852"/>
                  </a:lnTo>
                  <a:lnTo>
                    <a:pt x="821" y="856"/>
                  </a:lnTo>
                  <a:lnTo>
                    <a:pt x="807" y="860"/>
                  </a:lnTo>
                  <a:lnTo>
                    <a:pt x="793" y="864"/>
                  </a:lnTo>
                  <a:lnTo>
                    <a:pt x="783" y="862"/>
                  </a:lnTo>
                  <a:lnTo>
                    <a:pt x="777" y="856"/>
                  </a:lnTo>
                  <a:lnTo>
                    <a:pt x="767" y="849"/>
                  </a:lnTo>
                  <a:lnTo>
                    <a:pt x="758" y="841"/>
                  </a:lnTo>
                  <a:lnTo>
                    <a:pt x="744" y="837"/>
                  </a:lnTo>
                  <a:lnTo>
                    <a:pt x="734" y="837"/>
                  </a:lnTo>
                  <a:lnTo>
                    <a:pt x="726" y="837"/>
                  </a:lnTo>
                  <a:lnTo>
                    <a:pt x="718" y="837"/>
                  </a:lnTo>
                  <a:lnTo>
                    <a:pt x="708" y="831"/>
                  </a:lnTo>
                  <a:lnTo>
                    <a:pt x="701" y="821"/>
                  </a:lnTo>
                  <a:lnTo>
                    <a:pt x="693" y="811"/>
                  </a:lnTo>
                  <a:lnTo>
                    <a:pt x="687" y="801"/>
                  </a:lnTo>
                  <a:lnTo>
                    <a:pt x="681" y="797"/>
                  </a:lnTo>
                  <a:lnTo>
                    <a:pt x="673" y="799"/>
                  </a:lnTo>
                  <a:lnTo>
                    <a:pt x="665" y="811"/>
                  </a:lnTo>
                  <a:lnTo>
                    <a:pt x="657" y="825"/>
                  </a:lnTo>
                  <a:lnTo>
                    <a:pt x="651" y="839"/>
                  </a:lnTo>
                  <a:lnTo>
                    <a:pt x="641" y="847"/>
                  </a:lnTo>
                  <a:lnTo>
                    <a:pt x="632" y="850"/>
                  </a:lnTo>
                  <a:lnTo>
                    <a:pt x="620" y="856"/>
                  </a:lnTo>
                  <a:lnTo>
                    <a:pt x="606" y="860"/>
                  </a:lnTo>
                  <a:lnTo>
                    <a:pt x="592" y="862"/>
                  </a:lnTo>
                  <a:lnTo>
                    <a:pt x="582" y="862"/>
                  </a:lnTo>
                  <a:lnTo>
                    <a:pt x="575" y="854"/>
                  </a:lnTo>
                  <a:lnTo>
                    <a:pt x="569" y="849"/>
                  </a:lnTo>
                  <a:lnTo>
                    <a:pt x="559" y="843"/>
                  </a:lnTo>
                  <a:lnTo>
                    <a:pt x="549" y="843"/>
                  </a:lnTo>
                  <a:lnTo>
                    <a:pt x="539" y="845"/>
                  </a:lnTo>
                  <a:lnTo>
                    <a:pt x="529" y="850"/>
                  </a:lnTo>
                  <a:lnTo>
                    <a:pt x="519" y="854"/>
                  </a:lnTo>
                  <a:lnTo>
                    <a:pt x="508" y="854"/>
                  </a:lnTo>
                  <a:lnTo>
                    <a:pt x="492" y="849"/>
                  </a:lnTo>
                  <a:lnTo>
                    <a:pt x="474" y="837"/>
                  </a:lnTo>
                  <a:lnTo>
                    <a:pt x="458" y="829"/>
                  </a:lnTo>
                  <a:lnTo>
                    <a:pt x="445" y="821"/>
                  </a:lnTo>
                  <a:lnTo>
                    <a:pt x="431" y="811"/>
                  </a:lnTo>
                  <a:lnTo>
                    <a:pt x="417" y="799"/>
                  </a:lnTo>
                  <a:lnTo>
                    <a:pt x="403" y="791"/>
                  </a:lnTo>
                  <a:lnTo>
                    <a:pt x="389" y="784"/>
                  </a:lnTo>
                  <a:lnTo>
                    <a:pt x="382" y="776"/>
                  </a:lnTo>
                  <a:lnTo>
                    <a:pt x="370" y="754"/>
                  </a:lnTo>
                  <a:lnTo>
                    <a:pt x="358" y="732"/>
                  </a:lnTo>
                  <a:lnTo>
                    <a:pt x="352" y="717"/>
                  </a:lnTo>
                  <a:lnTo>
                    <a:pt x="350" y="703"/>
                  </a:lnTo>
                  <a:lnTo>
                    <a:pt x="354" y="691"/>
                  </a:lnTo>
                  <a:lnTo>
                    <a:pt x="358" y="685"/>
                  </a:lnTo>
                  <a:lnTo>
                    <a:pt x="364" y="683"/>
                  </a:lnTo>
                  <a:lnTo>
                    <a:pt x="368" y="681"/>
                  </a:lnTo>
                  <a:lnTo>
                    <a:pt x="372" y="679"/>
                  </a:lnTo>
                  <a:lnTo>
                    <a:pt x="376" y="677"/>
                  </a:lnTo>
                  <a:lnTo>
                    <a:pt x="380" y="673"/>
                  </a:lnTo>
                  <a:lnTo>
                    <a:pt x="382" y="671"/>
                  </a:lnTo>
                  <a:lnTo>
                    <a:pt x="382" y="665"/>
                  </a:lnTo>
                  <a:lnTo>
                    <a:pt x="376" y="654"/>
                  </a:lnTo>
                  <a:lnTo>
                    <a:pt x="364" y="646"/>
                  </a:lnTo>
                  <a:lnTo>
                    <a:pt x="348" y="638"/>
                  </a:lnTo>
                  <a:lnTo>
                    <a:pt x="332" y="636"/>
                  </a:lnTo>
                  <a:lnTo>
                    <a:pt x="323" y="638"/>
                  </a:lnTo>
                  <a:lnTo>
                    <a:pt x="315" y="644"/>
                  </a:lnTo>
                  <a:lnTo>
                    <a:pt x="307" y="650"/>
                  </a:lnTo>
                  <a:lnTo>
                    <a:pt x="301" y="652"/>
                  </a:lnTo>
                  <a:lnTo>
                    <a:pt x="295" y="650"/>
                  </a:lnTo>
                  <a:lnTo>
                    <a:pt x="283" y="636"/>
                  </a:lnTo>
                  <a:lnTo>
                    <a:pt x="273" y="630"/>
                  </a:lnTo>
                  <a:lnTo>
                    <a:pt x="262" y="630"/>
                  </a:lnTo>
                  <a:lnTo>
                    <a:pt x="254" y="636"/>
                  </a:lnTo>
                  <a:lnTo>
                    <a:pt x="246" y="642"/>
                  </a:lnTo>
                  <a:lnTo>
                    <a:pt x="238" y="644"/>
                  </a:lnTo>
                  <a:lnTo>
                    <a:pt x="230" y="640"/>
                  </a:lnTo>
                  <a:lnTo>
                    <a:pt x="220" y="632"/>
                  </a:lnTo>
                  <a:lnTo>
                    <a:pt x="208" y="624"/>
                  </a:lnTo>
                  <a:lnTo>
                    <a:pt x="195" y="614"/>
                  </a:lnTo>
                  <a:lnTo>
                    <a:pt x="185" y="608"/>
                  </a:lnTo>
                  <a:lnTo>
                    <a:pt x="181" y="606"/>
                  </a:lnTo>
                  <a:lnTo>
                    <a:pt x="181" y="593"/>
                  </a:lnTo>
                  <a:lnTo>
                    <a:pt x="210" y="553"/>
                  </a:lnTo>
                  <a:lnTo>
                    <a:pt x="262" y="540"/>
                  </a:lnTo>
                  <a:lnTo>
                    <a:pt x="271" y="467"/>
                  </a:lnTo>
                  <a:lnTo>
                    <a:pt x="248" y="439"/>
                  </a:lnTo>
                  <a:lnTo>
                    <a:pt x="212" y="455"/>
                  </a:lnTo>
                  <a:lnTo>
                    <a:pt x="179" y="435"/>
                  </a:lnTo>
                  <a:lnTo>
                    <a:pt x="147" y="451"/>
                  </a:lnTo>
                  <a:lnTo>
                    <a:pt x="116" y="431"/>
                  </a:lnTo>
                  <a:lnTo>
                    <a:pt x="106" y="390"/>
                  </a:lnTo>
                  <a:lnTo>
                    <a:pt x="57" y="386"/>
                  </a:lnTo>
                  <a:lnTo>
                    <a:pt x="31" y="404"/>
                  </a:lnTo>
                  <a:lnTo>
                    <a:pt x="0" y="349"/>
                  </a:lnTo>
                  <a:lnTo>
                    <a:pt x="51" y="347"/>
                  </a:lnTo>
                  <a:lnTo>
                    <a:pt x="104" y="295"/>
                  </a:lnTo>
                  <a:lnTo>
                    <a:pt x="139" y="292"/>
                  </a:lnTo>
                  <a:lnTo>
                    <a:pt x="195" y="327"/>
                  </a:lnTo>
                  <a:lnTo>
                    <a:pt x="250" y="335"/>
                  </a:lnTo>
                  <a:lnTo>
                    <a:pt x="275" y="309"/>
                  </a:lnTo>
                  <a:lnTo>
                    <a:pt x="279" y="288"/>
                  </a:lnTo>
                  <a:lnTo>
                    <a:pt x="307" y="278"/>
                  </a:lnTo>
                  <a:lnTo>
                    <a:pt x="338" y="248"/>
                  </a:lnTo>
                  <a:lnTo>
                    <a:pt x="386" y="238"/>
                  </a:lnTo>
                  <a:lnTo>
                    <a:pt x="397" y="207"/>
                  </a:lnTo>
                  <a:lnTo>
                    <a:pt x="437" y="181"/>
                  </a:lnTo>
                  <a:lnTo>
                    <a:pt x="458" y="223"/>
                  </a:lnTo>
                  <a:lnTo>
                    <a:pt x="496" y="225"/>
                  </a:lnTo>
                  <a:lnTo>
                    <a:pt x="521" y="248"/>
                  </a:lnTo>
                  <a:lnTo>
                    <a:pt x="567" y="227"/>
                  </a:lnTo>
                  <a:lnTo>
                    <a:pt x="575" y="189"/>
                  </a:lnTo>
                  <a:lnTo>
                    <a:pt x="604" y="173"/>
                  </a:lnTo>
                  <a:lnTo>
                    <a:pt x="641" y="193"/>
                  </a:lnTo>
                  <a:lnTo>
                    <a:pt x="659" y="160"/>
                  </a:lnTo>
                  <a:lnTo>
                    <a:pt x="695" y="160"/>
                  </a:lnTo>
                  <a:lnTo>
                    <a:pt x="693" y="120"/>
                  </a:lnTo>
                  <a:lnTo>
                    <a:pt x="728" y="108"/>
                  </a:lnTo>
                  <a:lnTo>
                    <a:pt x="740" y="122"/>
                  </a:lnTo>
                  <a:lnTo>
                    <a:pt x="765" y="71"/>
                  </a:lnTo>
                  <a:lnTo>
                    <a:pt x="797" y="73"/>
                  </a:lnTo>
                  <a:lnTo>
                    <a:pt x="825" y="77"/>
                  </a:lnTo>
                  <a:lnTo>
                    <a:pt x="840" y="30"/>
                  </a:lnTo>
                  <a:lnTo>
                    <a:pt x="868" y="36"/>
                  </a:lnTo>
                  <a:lnTo>
                    <a:pt x="891" y="63"/>
                  </a:lnTo>
                  <a:lnTo>
                    <a:pt x="933" y="6"/>
                  </a:lnTo>
                  <a:lnTo>
                    <a:pt x="974" y="18"/>
                  </a:lnTo>
                  <a:lnTo>
                    <a:pt x="1006" y="0"/>
                  </a:lnTo>
                  <a:lnTo>
                    <a:pt x="1039" y="10"/>
                  </a:lnTo>
                  <a:lnTo>
                    <a:pt x="1039" y="69"/>
                  </a:lnTo>
                  <a:lnTo>
                    <a:pt x="1065" y="89"/>
                  </a:lnTo>
                  <a:lnTo>
                    <a:pt x="1059" y="154"/>
                  </a:lnTo>
                  <a:lnTo>
                    <a:pt x="1006" y="215"/>
                  </a:lnTo>
                  <a:lnTo>
                    <a:pt x="1080" y="209"/>
                  </a:lnTo>
                  <a:lnTo>
                    <a:pt x="1096" y="234"/>
                  </a:lnTo>
                  <a:lnTo>
                    <a:pt x="1096" y="284"/>
                  </a:lnTo>
                  <a:lnTo>
                    <a:pt x="1134" y="258"/>
                  </a:lnTo>
                  <a:lnTo>
                    <a:pt x="1169" y="258"/>
                  </a:lnTo>
                  <a:lnTo>
                    <a:pt x="1191" y="321"/>
                  </a:lnTo>
                  <a:lnTo>
                    <a:pt x="1163" y="351"/>
                  </a:lnTo>
                  <a:lnTo>
                    <a:pt x="1167" y="408"/>
                  </a:lnTo>
                  <a:lnTo>
                    <a:pt x="1128" y="431"/>
                  </a:lnTo>
                  <a:lnTo>
                    <a:pt x="1104" y="504"/>
                  </a:lnTo>
                  <a:lnTo>
                    <a:pt x="1110" y="579"/>
                  </a:lnTo>
                  <a:lnTo>
                    <a:pt x="1039" y="642"/>
                  </a:lnTo>
                  <a:lnTo>
                    <a:pt x="1013" y="654"/>
                  </a:lnTo>
                  <a:lnTo>
                    <a:pt x="1013" y="713"/>
                  </a:lnTo>
                  <a:lnTo>
                    <a:pt x="990" y="728"/>
                  </a:lnTo>
                  <a:lnTo>
                    <a:pt x="943" y="738"/>
                  </a:lnTo>
                  <a:lnTo>
                    <a:pt x="937" y="776"/>
                  </a:lnTo>
                  <a:lnTo>
                    <a:pt x="899" y="788"/>
                  </a:lnTo>
                  <a:lnTo>
                    <a:pt x="866" y="835"/>
                  </a:lnTo>
                </a:path>
              </a:pathLst>
            </a:custGeom>
            <a:grpFill/>
            <a:ln w="6350">
              <a:solidFill>
                <a:schemeClr val="tx1">
                  <a:lumMod val="85000"/>
                  <a:lumOff val="15000"/>
                </a:schemeClr>
              </a:solidFill>
              <a:prstDash val="solid"/>
              <a:round/>
            </a:ln>
          </p:spPr>
          <p:txBody>
            <a:bodyPr/>
            <a:lstStyle/>
            <a:p>
              <a:endParaRPr altLang="en-US" lang="zh-CN">
                <a:cs typeface="+mn-ea"/>
                <a:sym typeface="+mn-lt"/>
              </a:endParaRPr>
            </a:p>
          </p:txBody>
        </p:sp>
        <p:sp>
          <p:nvSpPr>
            <p:cNvPr id="36" name="Freeform 75"/>
            <p:cNvSpPr/>
            <p:nvPr/>
          </p:nvSpPr>
          <p:spPr bwMode="gray">
            <a:xfrm>
              <a:off x="3116" y="3813"/>
              <a:ext cx="195" cy="172"/>
            </a:xfrm>
            <a:custGeom>
              <a:gdLst>
                <a:gd fmla="*/ 20 w 392" name="T0"/>
                <a:gd fmla="*/ 19 h 344" name="T1"/>
                <a:gd fmla="*/ 17 w 392" name="T2"/>
                <a:gd fmla="*/ 21 h 344" name="T3"/>
                <a:gd fmla="*/ 11 w 392" name="T4"/>
                <a:gd fmla="*/ 27 h 344" name="T5"/>
                <a:gd fmla="*/ 5 w 392" name="T6"/>
                <a:gd fmla="*/ 35 h 344" name="T7"/>
                <a:gd fmla="*/ 1 w 392" name="T8"/>
                <a:gd fmla="*/ 40 h 344" name="T9"/>
                <a:gd fmla="*/ 0 w 392" name="T10"/>
                <a:gd fmla="*/ 50 h 344" name="T11"/>
                <a:gd fmla="*/ 1 w 392" name="T12"/>
                <a:gd fmla="*/ 63 h 344" name="T13"/>
                <a:gd fmla="*/ 5 w 392" name="T14"/>
                <a:gd fmla="*/ 72 h 344" name="T15"/>
                <a:gd fmla="*/ 12 w 392" name="T16"/>
                <a:gd fmla="*/ 78 h 344" name="T17"/>
                <a:gd fmla="*/ 22 w 392" name="T18"/>
                <a:gd fmla="*/ 80 h 344" name="T19"/>
                <a:gd fmla="*/ 28 w 392" name="T20"/>
                <a:gd fmla="*/ 80 h 344" name="T21"/>
                <a:gd fmla="*/ 33 w 392" name="T22"/>
                <a:gd fmla="*/ 81 h 344" name="T23"/>
                <a:gd fmla="*/ 41 w 392" name="T24"/>
                <a:gd fmla="*/ 86 h 344" name="T25"/>
                <a:gd fmla="*/ 46 w 392" name="T26"/>
                <a:gd fmla="*/ 85 h 344" name="T27"/>
                <a:gd fmla="*/ 49 w 392" name="T28"/>
                <a:gd fmla="*/ 80 h 344" name="T29"/>
                <a:gd fmla="*/ 53 w 392" name="T30"/>
                <a:gd fmla="*/ 74 h 344" name="T31"/>
                <a:gd fmla="*/ 59 w 392" name="T32"/>
                <a:gd fmla="*/ 73 h 344" name="T33"/>
                <a:gd fmla="*/ 64 w 392" name="T34"/>
                <a:gd fmla="*/ 69 h 344" name="T35"/>
                <a:gd fmla="*/ 69 w 392" name="T36"/>
                <a:gd fmla="*/ 63 h 344" name="T37"/>
                <a:gd fmla="*/ 76 w 392" name="T38"/>
                <a:gd fmla="*/ 59 h 344" name="T39"/>
                <a:gd fmla="*/ 79 w 392" name="T40"/>
                <a:gd fmla="*/ 52 h 344" name="T41"/>
                <a:gd fmla="*/ 80 w 392" name="T42"/>
                <a:gd fmla="*/ 43 h 344" name="T43"/>
                <a:gd fmla="*/ 85 w 392" name="T44"/>
                <a:gd fmla="*/ 28 h 344" name="T45"/>
                <a:gd fmla="*/ 90 w 392" name="T46"/>
                <a:gd fmla="*/ 21 h 344" name="T47"/>
                <a:gd fmla="*/ 94 w 392" name="T48"/>
                <a:gd fmla="*/ 19 h 344" name="T49"/>
                <a:gd fmla="*/ 97 w 392" name="T50"/>
                <a:gd fmla="*/ 15 h 344" name="T51"/>
                <a:gd fmla="*/ 97 w 392" name="T52"/>
                <a:gd fmla="*/ 9 h 344" name="T53"/>
                <a:gd fmla="*/ 95 w 392" name="T54"/>
                <a:gd fmla="*/ 3 h 344" name="T55"/>
                <a:gd fmla="*/ 88 w 392" name="T56"/>
                <a:gd fmla="*/ 1 h 344" name="T57"/>
                <a:gd fmla="*/ 75 w 392" name="T58"/>
                <a:gd fmla="*/ 1 h 344" name="T59"/>
                <a:gd fmla="*/ 64 w 392" name="T60"/>
                <a:gd fmla="*/ 3 h 344" name="T61"/>
                <a:gd fmla="*/ 55 w 392" name="T62"/>
                <a:gd fmla="*/ 5 h 344" name="T63"/>
                <a:gd fmla="*/ 45 w 392" name="T64"/>
                <a:gd fmla="*/ 7 h 344" name="T65"/>
                <a:gd fmla="*/ 38 w 392" name="T66"/>
                <a:gd fmla="*/ 8 h 344" name="T67"/>
                <a:gd fmla="*/ 33 w 392" name="T68"/>
                <a:gd fmla="*/ 11 h 344" name="T69"/>
                <a:gd fmla="*/ 28 w 392" name="T70"/>
                <a:gd fmla="*/ 12 h 344" name="T71"/>
                <a:gd fmla="*/ 23 w 392" name="T72"/>
                <a:gd fmla="*/ 12 h 344" name="T73"/>
                <a:gd fmla="*/ 0 60000 65536" name="T74"/>
                <a:gd fmla="*/ 0 60000 65536" name="T75"/>
                <a:gd fmla="*/ 0 60000 65536" name="T76"/>
                <a:gd fmla="*/ 0 60000 65536" name="T77"/>
                <a:gd fmla="*/ 0 60000 65536" name="T78"/>
                <a:gd fmla="*/ 0 60000 65536" name="T79"/>
                <a:gd fmla="*/ 0 60000 65536" name="T80"/>
                <a:gd fmla="*/ 0 60000 65536" name="T81"/>
                <a:gd fmla="*/ 0 60000 65536" name="T82"/>
                <a:gd fmla="*/ 0 60000 65536" name="T83"/>
                <a:gd fmla="*/ 0 60000 65536" name="T84"/>
                <a:gd fmla="*/ 0 60000 65536" name="T85"/>
                <a:gd fmla="*/ 0 60000 65536" name="T86"/>
                <a:gd fmla="*/ 0 60000 65536" name="T87"/>
                <a:gd fmla="*/ 0 60000 65536" name="T88"/>
                <a:gd fmla="*/ 0 60000 65536" name="T89"/>
                <a:gd fmla="*/ 0 60000 65536" name="T90"/>
                <a:gd fmla="*/ 0 60000 65536" name="T91"/>
                <a:gd fmla="*/ 0 60000 65536" name="T92"/>
                <a:gd fmla="*/ 0 60000 65536" name="T93"/>
                <a:gd fmla="*/ 0 60000 65536" name="T94"/>
                <a:gd fmla="*/ 0 60000 65536" name="T95"/>
                <a:gd fmla="*/ 0 60000 65536" name="T96"/>
                <a:gd fmla="*/ 0 60000 65536" name="T97"/>
                <a:gd fmla="*/ 0 60000 65536" name="T98"/>
                <a:gd fmla="*/ 0 60000 65536" name="T99"/>
                <a:gd fmla="*/ 0 60000 65536" name="T100"/>
                <a:gd fmla="*/ 0 60000 65536" name="T101"/>
                <a:gd fmla="*/ 0 60000 65536" name="T102"/>
                <a:gd fmla="*/ 0 60000 65536" name="T103"/>
                <a:gd fmla="*/ 0 60000 65536" name="T104"/>
                <a:gd fmla="*/ 0 60000 65536" name="T105"/>
                <a:gd fmla="*/ 0 60000 65536" name="T106"/>
                <a:gd fmla="*/ 0 60000 65536" name="T107"/>
                <a:gd fmla="*/ 0 60000 65536" name="T108"/>
                <a:gd fmla="*/ 0 60000 65536" name="T109"/>
                <a:gd fmla="*/ 0 60000 65536" name="T110"/>
                <a:gd fmla="*/ 0 w 392" name="T111"/>
                <a:gd fmla="*/ 0 h 344" name="T112"/>
                <a:gd fmla="*/ 392 w 392" name="T113"/>
                <a:gd fmla="*/ 344 h 344" name="T114"/>
              </a:gdLst>
              <a:cxnLst>
                <a:cxn ang="T74">
                  <a:pos x="T0" y="T1"/>
                </a:cxn>
                <a:cxn ang="T75">
                  <a:pos x="T2" y="T3"/>
                </a:cxn>
                <a:cxn ang="T76">
                  <a:pos x="T4" y="T5"/>
                </a:cxn>
                <a:cxn ang="T77">
                  <a:pos x="T6" y="T7"/>
                </a:cxn>
                <a:cxn ang="T78">
                  <a:pos x="T8" y="T9"/>
                </a:cxn>
                <a:cxn ang="T79">
                  <a:pos x="T10" y="T11"/>
                </a:cxn>
                <a:cxn ang="T80">
                  <a:pos x="T12" y="T13"/>
                </a:cxn>
                <a:cxn ang="T81">
                  <a:pos x="T14" y="T15"/>
                </a:cxn>
                <a:cxn ang="T82">
                  <a:pos x="T16" y="T17"/>
                </a:cxn>
                <a:cxn ang="T83">
                  <a:pos x="T18" y="T19"/>
                </a:cxn>
                <a:cxn ang="T84">
                  <a:pos x="T20" y="T21"/>
                </a:cxn>
                <a:cxn ang="T85">
                  <a:pos x="T22" y="T23"/>
                </a:cxn>
                <a:cxn ang="T86">
                  <a:pos x="T24" y="T25"/>
                </a:cxn>
                <a:cxn ang="T87">
                  <a:pos x="T26" y="T27"/>
                </a:cxn>
                <a:cxn ang="T88">
                  <a:pos x="T28" y="T29"/>
                </a:cxn>
                <a:cxn ang="T89">
                  <a:pos x="T30" y="T31"/>
                </a:cxn>
                <a:cxn ang="T90">
                  <a:pos x="T32" y="T33"/>
                </a:cxn>
                <a:cxn ang="T91">
                  <a:pos x="T34" y="T35"/>
                </a:cxn>
                <a:cxn ang="T92">
                  <a:pos x="T36" y="T37"/>
                </a:cxn>
                <a:cxn ang="T93">
                  <a:pos x="T38" y="T39"/>
                </a:cxn>
                <a:cxn ang="T94">
                  <a:pos x="T40" y="T41"/>
                </a:cxn>
                <a:cxn ang="T95">
                  <a:pos x="T42" y="T43"/>
                </a:cxn>
                <a:cxn ang="T96">
                  <a:pos x="T44" y="T45"/>
                </a:cxn>
                <a:cxn ang="T97">
                  <a:pos x="T46" y="T47"/>
                </a:cxn>
                <a:cxn ang="T98">
                  <a:pos x="T48" y="T49"/>
                </a:cxn>
                <a:cxn ang="T99">
                  <a:pos x="T50" y="T51"/>
                </a:cxn>
                <a:cxn ang="T100">
                  <a:pos x="T52" y="T53"/>
                </a:cxn>
                <a:cxn ang="T101">
                  <a:pos x="T54" y="T55"/>
                </a:cxn>
                <a:cxn ang="T102">
                  <a:pos x="T56" y="T57"/>
                </a:cxn>
                <a:cxn ang="T103">
                  <a:pos x="T58" y="T59"/>
                </a:cxn>
                <a:cxn ang="T104">
                  <a:pos x="T60" y="T61"/>
                </a:cxn>
                <a:cxn ang="T105">
                  <a:pos x="T62" y="T63"/>
                </a:cxn>
                <a:cxn ang="T106">
                  <a:pos x="T64" y="T65"/>
                </a:cxn>
                <a:cxn ang="T107">
                  <a:pos x="T66" y="T67"/>
                </a:cxn>
                <a:cxn ang="T108">
                  <a:pos x="T68" y="T69"/>
                </a:cxn>
                <a:cxn ang="T109">
                  <a:pos x="T70" y="T71"/>
                </a:cxn>
                <a:cxn ang="T110">
                  <a:pos x="T72" y="T73"/>
                </a:cxn>
              </a:cxnLst>
              <a:rect b="T114" l="T111" r="T113" t="T112"/>
              <a:pathLst>
                <a:path h="344" w="392">
                  <a:moveTo>
                    <a:pt x="87" y="51"/>
                  </a:moveTo>
                  <a:lnTo>
                    <a:pt x="83" y="74"/>
                  </a:lnTo>
                  <a:lnTo>
                    <a:pt x="79" y="76"/>
                  </a:lnTo>
                  <a:lnTo>
                    <a:pt x="71" y="84"/>
                  </a:lnTo>
                  <a:lnTo>
                    <a:pt x="59" y="96"/>
                  </a:lnTo>
                  <a:lnTo>
                    <a:pt x="45" y="108"/>
                  </a:lnTo>
                  <a:lnTo>
                    <a:pt x="32" y="124"/>
                  </a:lnTo>
                  <a:lnTo>
                    <a:pt x="20" y="137"/>
                  </a:lnTo>
                  <a:lnTo>
                    <a:pt x="10" y="149"/>
                  </a:lnTo>
                  <a:lnTo>
                    <a:pt x="4" y="159"/>
                  </a:lnTo>
                  <a:lnTo>
                    <a:pt x="0" y="175"/>
                  </a:lnTo>
                  <a:lnTo>
                    <a:pt x="0" y="200"/>
                  </a:lnTo>
                  <a:lnTo>
                    <a:pt x="2" y="228"/>
                  </a:lnTo>
                  <a:lnTo>
                    <a:pt x="6" y="254"/>
                  </a:lnTo>
                  <a:lnTo>
                    <a:pt x="12" y="271"/>
                  </a:lnTo>
                  <a:lnTo>
                    <a:pt x="22" y="287"/>
                  </a:lnTo>
                  <a:lnTo>
                    <a:pt x="36" y="299"/>
                  </a:lnTo>
                  <a:lnTo>
                    <a:pt x="51" y="309"/>
                  </a:lnTo>
                  <a:lnTo>
                    <a:pt x="73" y="317"/>
                  </a:lnTo>
                  <a:lnTo>
                    <a:pt x="91" y="318"/>
                  </a:lnTo>
                  <a:lnTo>
                    <a:pt x="103" y="318"/>
                  </a:lnTo>
                  <a:lnTo>
                    <a:pt x="112" y="318"/>
                  </a:lnTo>
                  <a:lnTo>
                    <a:pt x="122" y="318"/>
                  </a:lnTo>
                  <a:lnTo>
                    <a:pt x="134" y="324"/>
                  </a:lnTo>
                  <a:lnTo>
                    <a:pt x="152" y="334"/>
                  </a:lnTo>
                  <a:lnTo>
                    <a:pt x="164" y="342"/>
                  </a:lnTo>
                  <a:lnTo>
                    <a:pt x="175" y="344"/>
                  </a:lnTo>
                  <a:lnTo>
                    <a:pt x="185" y="338"/>
                  </a:lnTo>
                  <a:lnTo>
                    <a:pt x="193" y="328"/>
                  </a:lnTo>
                  <a:lnTo>
                    <a:pt x="199" y="317"/>
                  </a:lnTo>
                  <a:lnTo>
                    <a:pt x="205" y="305"/>
                  </a:lnTo>
                  <a:lnTo>
                    <a:pt x="213" y="295"/>
                  </a:lnTo>
                  <a:lnTo>
                    <a:pt x="225" y="293"/>
                  </a:lnTo>
                  <a:lnTo>
                    <a:pt x="240" y="289"/>
                  </a:lnTo>
                  <a:lnTo>
                    <a:pt x="252" y="283"/>
                  </a:lnTo>
                  <a:lnTo>
                    <a:pt x="260" y="275"/>
                  </a:lnTo>
                  <a:lnTo>
                    <a:pt x="268" y="263"/>
                  </a:lnTo>
                  <a:lnTo>
                    <a:pt x="280" y="252"/>
                  </a:lnTo>
                  <a:lnTo>
                    <a:pt x="292" y="246"/>
                  </a:lnTo>
                  <a:lnTo>
                    <a:pt x="305" y="238"/>
                  </a:lnTo>
                  <a:lnTo>
                    <a:pt x="315" y="224"/>
                  </a:lnTo>
                  <a:lnTo>
                    <a:pt x="319" y="208"/>
                  </a:lnTo>
                  <a:lnTo>
                    <a:pt x="321" y="189"/>
                  </a:lnTo>
                  <a:lnTo>
                    <a:pt x="323" y="169"/>
                  </a:lnTo>
                  <a:lnTo>
                    <a:pt x="331" y="139"/>
                  </a:lnTo>
                  <a:lnTo>
                    <a:pt x="343" y="112"/>
                  </a:lnTo>
                  <a:lnTo>
                    <a:pt x="355" y="92"/>
                  </a:lnTo>
                  <a:lnTo>
                    <a:pt x="362" y="84"/>
                  </a:lnTo>
                  <a:lnTo>
                    <a:pt x="372" y="80"/>
                  </a:lnTo>
                  <a:lnTo>
                    <a:pt x="380" y="76"/>
                  </a:lnTo>
                  <a:lnTo>
                    <a:pt x="388" y="70"/>
                  </a:lnTo>
                  <a:lnTo>
                    <a:pt x="392" y="61"/>
                  </a:lnTo>
                  <a:lnTo>
                    <a:pt x="392" y="51"/>
                  </a:lnTo>
                  <a:lnTo>
                    <a:pt x="390" y="35"/>
                  </a:lnTo>
                  <a:lnTo>
                    <a:pt x="390" y="23"/>
                  </a:lnTo>
                  <a:lnTo>
                    <a:pt x="384" y="13"/>
                  </a:lnTo>
                  <a:lnTo>
                    <a:pt x="374" y="8"/>
                  </a:lnTo>
                  <a:lnTo>
                    <a:pt x="356" y="2"/>
                  </a:lnTo>
                  <a:lnTo>
                    <a:pt x="327" y="0"/>
                  </a:lnTo>
                  <a:lnTo>
                    <a:pt x="301" y="4"/>
                  </a:lnTo>
                  <a:lnTo>
                    <a:pt x="280" y="9"/>
                  </a:lnTo>
                  <a:lnTo>
                    <a:pt x="260" y="13"/>
                  </a:lnTo>
                  <a:lnTo>
                    <a:pt x="240" y="15"/>
                  </a:lnTo>
                  <a:lnTo>
                    <a:pt x="221" y="21"/>
                  </a:lnTo>
                  <a:lnTo>
                    <a:pt x="201" y="27"/>
                  </a:lnTo>
                  <a:lnTo>
                    <a:pt x="181" y="27"/>
                  </a:lnTo>
                  <a:lnTo>
                    <a:pt x="166" y="27"/>
                  </a:lnTo>
                  <a:lnTo>
                    <a:pt x="154" y="31"/>
                  </a:lnTo>
                  <a:lnTo>
                    <a:pt x="142" y="39"/>
                  </a:lnTo>
                  <a:lnTo>
                    <a:pt x="134" y="45"/>
                  </a:lnTo>
                  <a:lnTo>
                    <a:pt x="126" y="49"/>
                  </a:lnTo>
                  <a:lnTo>
                    <a:pt x="114" y="49"/>
                  </a:lnTo>
                  <a:lnTo>
                    <a:pt x="103" y="49"/>
                  </a:lnTo>
                  <a:lnTo>
                    <a:pt x="93" y="49"/>
                  </a:lnTo>
                  <a:lnTo>
                    <a:pt x="87" y="51"/>
                  </a:lnTo>
                  <a:close/>
                </a:path>
              </a:pathLst>
            </a:custGeom>
            <a:grpFill/>
            <a:ln w="0">
              <a:solidFill>
                <a:schemeClr val="tx1">
                  <a:lumMod val="85000"/>
                  <a:lumOff val="15000"/>
                </a:schemeClr>
              </a:solidFill>
              <a:prstDash val="solid"/>
              <a:round/>
            </a:ln>
          </p:spPr>
          <p:txBody>
            <a:bodyPr/>
            <a:lstStyle/>
            <a:p>
              <a:endParaRPr altLang="en-US" lang="zh-CN">
                <a:cs typeface="+mn-ea"/>
                <a:sym typeface="+mn-lt"/>
              </a:endParaRPr>
            </a:p>
          </p:txBody>
        </p:sp>
        <p:sp>
          <p:nvSpPr>
            <p:cNvPr id="37" name="Freeform 76"/>
            <p:cNvSpPr/>
            <p:nvPr/>
          </p:nvSpPr>
          <p:spPr bwMode="gray">
            <a:xfrm>
              <a:off x="3116" y="3813"/>
              <a:ext cx="195" cy="172"/>
            </a:xfrm>
            <a:custGeom>
              <a:gdLst>
                <a:gd fmla="*/ 20 w 392" name="T0"/>
                <a:gd fmla="*/ 19 h 344" name="T1"/>
                <a:gd fmla="*/ 17 w 392" name="T2"/>
                <a:gd fmla="*/ 21 h 344" name="T3"/>
                <a:gd fmla="*/ 11 w 392" name="T4"/>
                <a:gd fmla="*/ 27 h 344" name="T5"/>
                <a:gd fmla="*/ 5 w 392" name="T6"/>
                <a:gd fmla="*/ 35 h 344" name="T7"/>
                <a:gd fmla="*/ 1 w 392" name="T8"/>
                <a:gd fmla="*/ 40 h 344" name="T9"/>
                <a:gd fmla="*/ 0 w 392" name="T10"/>
                <a:gd fmla="*/ 50 h 344" name="T11"/>
                <a:gd fmla="*/ 1 w 392" name="T12"/>
                <a:gd fmla="*/ 63 h 344" name="T13"/>
                <a:gd fmla="*/ 5 w 392" name="T14"/>
                <a:gd fmla="*/ 72 h 344" name="T15"/>
                <a:gd fmla="*/ 12 w 392" name="T16"/>
                <a:gd fmla="*/ 78 h 344" name="T17"/>
                <a:gd fmla="*/ 22 w 392" name="T18"/>
                <a:gd fmla="*/ 80 h 344" name="T19"/>
                <a:gd fmla="*/ 28 w 392" name="T20"/>
                <a:gd fmla="*/ 80 h 344" name="T21"/>
                <a:gd fmla="*/ 33 w 392" name="T22"/>
                <a:gd fmla="*/ 81 h 344" name="T23"/>
                <a:gd fmla="*/ 41 w 392" name="T24"/>
                <a:gd fmla="*/ 86 h 344" name="T25"/>
                <a:gd fmla="*/ 46 w 392" name="T26"/>
                <a:gd fmla="*/ 85 h 344" name="T27"/>
                <a:gd fmla="*/ 49 w 392" name="T28"/>
                <a:gd fmla="*/ 80 h 344" name="T29"/>
                <a:gd fmla="*/ 53 w 392" name="T30"/>
                <a:gd fmla="*/ 74 h 344" name="T31"/>
                <a:gd fmla="*/ 59 w 392" name="T32"/>
                <a:gd fmla="*/ 73 h 344" name="T33"/>
                <a:gd fmla="*/ 64 w 392" name="T34"/>
                <a:gd fmla="*/ 69 h 344" name="T35"/>
                <a:gd fmla="*/ 69 w 392" name="T36"/>
                <a:gd fmla="*/ 63 h 344" name="T37"/>
                <a:gd fmla="*/ 76 w 392" name="T38"/>
                <a:gd fmla="*/ 59 h 344" name="T39"/>
                <a:gd fmla="*/ 79 w 392" name="T40"/>
                <a:gd fmla="*/ 52 h 344" name="T41"/>
                <a:gd fmla="*/ 80 w 392" name="T42"/>
                <a:gd fmla="*/ 43 h 344" name="T43"/>
                <a:gd fmla="*/ 85 w 392" name="T44"/>
                <a:gd fmla="*/ 28 h 344" name="T45"/>
                <a:gd fmla="*/ 90 w 392" name="T46"/>
                <a:gd fmla="*/ 21 h 344" name="T47"/>
                <a:gd fmla="*/ 94 w 392" name="T48"/>
                <a:gd fmla="*/ 19 h 344" name="T49"/>
                <a:gd fmla="*/ 97 w 392" name="T50"/>
                <a:gd fmla="*/ 15 h 344" name="T51"/>
                <a:gd fmla="*/ 97 w 392" name="T52"/>
                <a:gd fmla="*/ 9 h 344" name="T53"/>
                <a:gd fmla="*/ 95 w 392" name="T54"/>
                <a:gd fmla="*/ 3 h 344" name="T55"/>
                <a:gd fmla="*/ 88 w 392" name="T56"/>
                <a:gd fmla="*/ 1 h 344" name="T57"/>
                <a:gd fmla="*/ 75 w 392" name="T58"/>
                <a:gd fmla="*/ 1 h 344" name="T59"/>
                <a:gd fmla="*/ 64 w 392" name="T60"/>
                <a:gd fmla="*/ 3 h 344" name="T61"/>
                <a:gd fmla="*/ 55 w 392" name="T62"/>
                <a:gd fmla="*/ 5 h 344" name="T63"/>
                <a:gd fmla="*/ 45 w 392" name="T64"/>
                <a:gd fmla="*/ 7 h 344" name="T65"/>
                <a:gd fmla="*/ 38 w 392" name="T66"/>
                <a:gd fmla="*/ 8 h 344" name="T67"/>
                <a:gd fmla="*/ 33 w 392" name="T68"/>
                <a:gd fmla="*/ 11 h 344" name="T69"/>
                <a:gd fmla="*/ 28 w 392" name="T70"/>
                <a:gd fmla="*/ 12 h 344" name="T71"/>
                <a:gd fmla="*/ 23 w 392" name="T72"/>
                <a:gd fmla="*/ 12 h 344" name="T73"/>
                <a:gd fmla="*/ 0 60000 65536" name="T74"/>
                <a:gd fmla="*/ 0 60000 65536" name="T75"/>
                <a:gd fmla="*/ 0 60000 65536" name="T76"/>
                <a:gd fmla="*/ 0 60000 65536" name="T77"/>
                <a:gd fmla="*/ 0 60000 65536" name="T78"/>
                <a:gd fmla="*/ 0 60000 65536" name="T79"/>
                <a:gd fmla="*/ 0 60000 65536" name="T80"/>
                <a:gd fmla="*/ 0 60000 65536" name="T81"/>
                <a:gd fmla="*/ 0 60000 65536" name="T82"/>
                <a:gd fmla="*/ 0 60000 65536" name="T83"/>
                <a:gd fmla="*/ 0 60000 65536" name="T84"/>
                <a:gd fmla="*/ 0 60000 65536" name="T85"/>
                <a:gd fmla="*/ 0 60000 65536" name="T86"/>
                <a:gd fmla="*/ 0 60000 65536" name="T87"/>
                <a:gd fmla="*/ 0 60000 65536" name="T88"/>
                <a:gd fmla="*/ 0 60000 65536" name="T89"/>
                <a:gd fmla="*/ 0 60000 65536" name="T90"/>
                <a:gd fmla="*/ 0 60000 65536" name="T91"/>
                <a:gd fmla="*/ 0 60000 65536" name="T92"/>
                <a:gd fmla="*/ 0 60000 65536" name="T93"/>
                <a:gd fmla="*/ 0 60000 65536" name="T94"/>
                <a:gd fmla="*/ 0 60000 65536" name="T95"/>
                <a:gd fmla="*/ 0 60000 65536" name="T96"/>
                <a:gd fmla="*/ 0 60000 65536" name="T97"/>
                <a:gd fmla="*/ 0 60000 65536" name="T98"/>
                <a:gd fmla="*/ 0 60000 65536" name="T99"/>
                <a:gd fmla="*/ 0 60000 65536" name="T100"/>
                <a:gd fmla="*/ 0 60000 65536" name="T101"/>
                <a:gd fmla="*/ 0 60000 65536" name="T102"/>
                <a:gd fmla="*/ 0 60000 65536" name="T103"/>
                <a:gd fmla="*/ 0 60000 65536" name="T104"/>
                <a:gd fmla="*/ 0 60000 65536" name="T105"/>
                <a:gd fmla="*/ 0 60000 65536" name="T106"/>
                <a:gd fmla="*/ 0 60000 65536" name="T107"/>
                <a:gd fmla="*/ 0 60000 65536" name="T108"/>
                <a:gd fmla="*/ 0 60000 65536" name="T109"/>
                <a:gd fmla="*/ 0 60000 65536" name="T110"/>
                <a:gd fmla="*/ 0 w 392" name="T111"/>
                <a:gd fmla="*/ 0 h 344" name="T112"/>
                <a:gd fmla="*/ 392 w 392" name="T113"/>
                <a:gd fmla="*/ 344 h 344" name="T114"/>
              </a:gdLst>
              <a:cxnLst>
                <a:cxn ang="T74">
                  <a:pos x="T0" y="T1"/>
                </a:cxn>
                <a:cxn ang="T75">
                  <a:pos x="T2" y="T3"/>
                </a:cxn>
                <a:cxn ang="T76">
                  <a:pos x="T4" y="T5"/>
                </a:cxn>
                <a:cxn ang="T77">
                  <a:pos x="T6" y="T7"/>
                </a:cxn>
                <a:cxn ang="T78">
                  <a:pos x="T8" y="T9"/>
                </a:cxn>
                <a:cxn ang="T79">
                  <a:pos x="T10" y="T11"/>
                </a:cxn>
                <a:cxn ang="T80">
                  <a:pos x="T12" y="T13"/>
                </a:cxn>
                <a:cxn ang="T81">
                  <a:pos x="T14" y="T15"/>
                </a:cxn>
                <a:cxn ang="T82">
                  <a:pos x="T16" y="T17"/>
                </a:cxn>
                <a:cxn ang="T83">
                  <a:pos x="T18" y="T19"/>
                </a:cxn>
                <a:cxn ang="T84">
                  <a:pos x="T20" y="T21"/>
                </a:cxn>
                <a:cxn ang="T85">
                  <a:pos x="T22" y="T23"/>
                </a:cxn>
                <a:cxn ang="T86">
                  <a:pos x="T24" y="T25"/>
                </a:cxn>
                <a:cxn ang="T87">
                  <a:pos x="T26" y="T27"/>
                </a:cxn>
                <a:cxn ang="T88">
                  <a:pos x="T28" y="T29"/>
                </a:cxn>
                <a:cxn ang="T89">
                  <a:pos x="T30" y="T31"/>
                </a:cxn>
                <a:cxn ang="T90">
                  <a:pos x="T32" y="T33"/>
                </a:cxn>
                <a:cxn ang="T91">
                  <a:pos x="T34" y="T35"/>
                </a:cxn>
                <a:cxn ang="T92">
                  <a:pos x="T36" y="T37"/>
                </a:cxn>
                <a:cxn ang="T93">
                  <a:pos x="T38" y="T39"/>
                </a:cxn>
                <a:cxn ang="T94">
                  <a:pos x="T40" y="T41"/>
                </a:cxn>
                <a:cxn ang="T95">
                  <a:pos x="T42" y="T43"/>
                </a:cxn>
                <a:cxn ang="T96">
                  <a:pos x="T44" y="T45"/>
                </a:cxn>
                <a:cxn ang="T97">
                  <a:pos x="T46" y="T47"/>
                </a:cxn>
                <a:cxn ang="T98">
                  <a:pos x="T48" y="T49"/>
                </a:cxn>
                <a:cxn ang="T99">
                  <a:pos x="T50" y="T51"/>
                </a:cxn>
                <a:cxn ang="T100">
                  <a:pos x="T52" y="T53"/>
                </a:cxn>
                <a:cxn ang="T101">
                  <a:pos x="T54" y="T55"/>
                </a:cxn>
                <a:cxn ang="T102">
                  <a:pos x="T56" y="T57"/>
                </a:cxn>
                <a:cxn ang="T103">
                  <a:pos x="T58" y="T59"/>
                </a:cxn>
                <a:cxn ang="T104">
                  <a:pos x="T60" y="T61"/>
                </a:cxn>
                <a:cxn ang="T105">
                  <a:pos x="T62" y="T63"/>
                </a:cxn>
                <a:cxn ang="T106">
                  <a:pos x="T64" y="T65"/>
                </a:cxn>
                <a:cxn ang="T107">
                  <a:pos x="T66" y="T67"/>
                </a:cxn>
                <a:cxn ang="T108">
                  <a:pos x="T68" y="T69"/>
                </a:cxn>
                <a:cxn ang="T109">
                  <a:pos x="T70" y="T71"/>
                </a:cxn>
                <a:cxn ang="T110">
                  <a:pos x="T72" y="T73"/>
                </a:cxn>
              </a:cxnLst>
              <a:rect b="T114" l="T111" r="T113" t="T112"/>
              <a:pathLst>
                <a:path h="344" w="392">
                  <a:moveTo>
                    <a:pt x="87" y="51"/>
                  </a:moveTo>
                  <a:lnTo>
                    <a:pt x="83" y="74"/>
                  </a:lnTo>
                  <a:lnTo>
                    <a:pt x="79" y="76"/>
                  </a:lnTo>
                  <a:lnTo>
                    <a:pt x="71" y="84"/>
                  </a:lnTo>
                  <a:lnTo>
                    <a:pt x="59" y="96"/>
                  </a:lnTo>
                  <a:lnTo>
                    <a:pt x="45" y="108"/>
                  </a:lnTo>
                  <a:lnTo>
                    <a:pt x="32" y="124"/>
                  </a:lnTo>
                  <a:lnTo>
                    <a:pt x="20" y="137"/>
                  </a:lnTo>
                  <a:lnTo>
                    <a:pt x="10" y="149"/>
                  </a:lnTo>
                  <a:lnTo>
                    <a:pt x="4" y="159"/>
                  </a:lnTo>
                  <a:lnTo>
                    <a:pt x="0" y="175"/>
                  </a:lnTo>
                  <a:lnTo>
                    <a:pt x="0" y="200"/>
                  </a:lnTo>
                  <a:lnTo>
                    <a:pt x="2" y="228"/>
                  </a:lnTo>
                  <a:lnTo>
                    <a:pt x="6" y="254"/>
                  </a:lnTo>
                  <a:lnTo>
                    <a:pt x="12" y="271"/>
                  </a:lnTo>
                  <a:lnTo>
                    <a:pt x="22" y="287"/>
                  </a:lnTo>
                  <a:lnTo>
                    <a:pt x="36" y="299"/>
                  </a:lnTo>
                  <a:lnTo>
                    <a:pt x="51" y="309"/>
                  </a:lnTo>
                  <a:lnTo>
                    <a:pt x="73" y="317"/>
                  </a:lnTo>
                  <a:lnTo>
                    <a:pt x="91" y="318"/>
                  </a:lnTo>
                  <a:lnTo>
                    <a:pt x="103" y="318"/>
                  </a:lnTo>
                  <a:lnTo>
                    <a:pt x="112" y="318"/>
                  </a:lnTo>
                  <a:lnTo>
                    <a:pt x="122" y="318"/>
                  </a:lnTo>
                  <a:lnTo>
                    <a:pt x="134" y="324"/>
                  </a:lnTo>
                  <a:lnTo>
                    <a:pt x="152" y="334"/>
                  </a:lnTo>
                  <a:lnTo>
                    <a:pt x="164" y="342"/>
                  </a:lnTo>
                  <a:lnTo>
                    <a:pt x="175" y="344"/>
                  </a:lnTo>
                  <a:lnTo>
                    <a:pt x="185" y="338"/>
                  </a:lnTo>
                  <a:lnTo>
                    <a:pt x="193" y="328"/>
                  </a:lnTo>
                  <a:lnTo>
                    <a:pt x="199" y="317"/>
                  </a:lnTo>
                  <a:lnTo>
                    <a:pt x="205" y="305"/>
                  </a:lnTo>
                  <a:lnTo>
                    <a:pt x="213" y="295"/>
                  </a:lnTo>
                  <a:lnTo>
                    <a:pt x="225" y="293"/>
                  </a:lnTo>
                  <a:lnTo>
                    <a:pt x="240" y="289"/>
                  </a:lnTo>
                  <a:lnTo>
                    <a:pt x="252" y="283"/>
                  </a:lnTo>
                  <a:lnTo>
                    <a:pt x="260" y="275"/>
                  </a:lnTo>
                  <a:lnTo>
                    <a:pt x="268" y="263"/>
                  </a:lnTo>
                  <a:lnTo>
                    <a:pt x="280" y="252"/>
                  </a:lnTo>
                  <a:lnTo>
                    <a:pt x="292" y="246"/>
                  </a:lnTo>
                  <a:lnTo>
                    <a:pt x="305" y="238"/>
                  </a:lnTo>
                  <a:lnTo>
                    <a:pt x="315" y="224"/>
                  </a:lnTo>
                  <a:lnTo>
                    <a:pt x="319" y="208"/>
                  </a:lnTo>
                  <a:lnTo>
                    <a:pt x="321" y="189"/>
                  </a:lnTo>
                  <a:lnTo>
                    <a:pt x="323" y="169"/>
                  </a:lnTo>
                  <a:lnTo>
                    <a:pt x="331" y="139"/>
                  </a:lnTo>
                  <a:lnTo>
                    <a:pt x="343" y="112"/>
                  </a:lnTo>
                  <a:lnTo>
                    <a:pt x="355" y="92"/>
                  </a:lnTo>
                  <a:lnTo>
                    <a:pt x="362" y="84"/>
                  </a:lnTo>
                  <a:lnTo>
                    <a:pt x="372" y="80"/>
                  </a:lnTo>
                  <a:lnTo>
                    <a:pt x="380" y="76"/>
                  </a:lnTo>
                  <a:lnTo>
                    <a:pt x="388" y="70"/>
                  </a:lnTo>
                  <a:lnTo>
                    <a:pt x="392" y="61"/>
                  </a:lnTo>
                  <a:lnTo>
                    <a:pt x="392" y="51"/>
                  </a:lnTo>
                  <a:lnTo>
                    <a:pt x="390" y="35"/>
                  </a:lnTo>
                  <a:lnTo>
                    <a:pt x="390" y="23"/>
                  </a:lnTo>
                  <a:lnTo>
                    <a:pt x="384" y="13"/>
                  </a:lnTo>
                  <a:lnTo>
                    <a:pt x="374" y="8"/>
                  </a:lnTo>
                  <a:lnTo>
                    <a:pt x="356" y="2"/>
                  </a:lnTo>
                  <a:lnTo>
                    <a:pt x="327" y="0"/>
                  </a:lnTo>
                  <a:lnTo>
                    <a:pt x="301" y="4"/>
                  </a:lnTo>
                  <a:lnTo>
                    <a:pt x="280" y="9"/>
                  </a:lnTo>
                  <a:lnTo>
                    <a:pt x="260" y="13"/>
                  </a:lnTo>
                  <a:lnTo>
                    <a:pt x="240" y="15"/>
                  </a:lnTo>
                  <a:lnTo>
                    <a:pt x="221" y="21"/>
                  </a:lnTo>
                  <a:lnTo>
                    <a:pt x="201" y="27"/>
                  </a:lnTo>
                  <a:lnTo>
                    <a:pt x="181" y="27"/>
                  </a:lnTo>
                  <a:lnTo>
                    <a:pt x="166" y="27"/>
                  </a:lnTo>
                  <a:lnTo>
                    <a:pt x="154" y="31"/>
                  </a:lnTo>
                  <a:lnTo>
                    <a:pt x="142" y="39"/>
                  </a:lnTo>
                  <a:lnTo>
                    <a:pt x="134" y="45"/>
                  </a:lnTo>
                  <a:lnTo>
                    <a:pt x="126" y="49"/>
                  </a:lnTo>
                  <a:lnTo>
                    <a:pt x="114" y="49"/>
                  </a:lnTo>
                  <a:lnTo>
                    <a:pt x="103" y="49"/>
                  </a:lnTo>
                  <a:lnTo>
                    <a:pt x="93" y="49"/>
                  </a:lnTo>
                  <a:lnTo>
                    <a:pt x="87" y="51"/>
                  </a:lnTo>
                </a:path>
              </a:pathLst>
            </a:custGeom>
            <a:grpFill/>
            <a:ln w="6350">
              <a:solidFill>
                <a:schemeClr val="tx1">
                  <a:lumMod val="85000"/>
                  <a:lumOff val="15000"/>
                </a:schemeClr>
              </a:solidFill>
              <a:prstDash val="solid"/>
              <a:round/>
            </a:ln>
          </p:spPr>
          <p:txBody>
            <a:bodyPr/>
            <a:lstStyle/>
            <a:p>
              <a:endParaRPr altLang="en-US" lang="zh-CN">
                <a:cs typeface="+mn-ea"/>
                <a:sym typeface="+mn-lt"/>
              </a:endParaRPr>
            </a:p>
          </p:txBody>
        </p:sp>
        <p:sp>
          <p:nvSpPr>
            <p:cNvPr id="38" name="Freeform 77"/>
            <p:cNvSpPr/>
            <p:nvPr/>
          </p:nvSpPr>
          <p:spPr bwMode="gray">
            <a:xfrm>
              <a:off x="3188" y="3319"/>
              <a:ext cx="564" cy="480"/>
            </a:xfrm>
            <a:custGeom>
              <a:gdLst>
                <a:gd fmla="*/ 279 w 1128" name="T0"/>
                <a:gd fmla="*/ 62 h 960" name="T1"/>
                <a:gd fmla="*/ 272 w 1128" name="T2"/>
                <a:gd fmla="*/ 67 h 960" name="T3"/>
                <a:gd fmla="*/ 266 w 1128" name="T4"/>
                <a:gd fmla="*/ 77 h 960" name="T5"/>
                <a:gd fmla="*/ 261 w 1128" name="T6"/>
                <a:gd fmla="*/ 87 h 960" name="T7"/>
                <a:gd fmla="*/ 254 w 1128" name="T8"/>
                <a:gd fmla="*/ 97 h 960" name="T9"/>
                <a:gd fmla="*/ 241 w 1128" name="T10"/>
                <a:gd fmla="*/ 103 h 960" name="T11"/>
                <a:gd fmla="*/ 230 w 1128" name="T12"/>
                <a:gd fmla="*/ 104 h 960" name="T13"/>
                <a:gd fmla="*/ 216 w 1128" name="T14"/>
                <a:gd fmla="*/ 103 h 960" name="T15"/>
                <a:gd fmla="*/ 203 w 1128" name="T16"/>
                <a:gd fmla="*/ 110 h 960" name="T17"/>
                <a:gd fmla="*/ 199 w 1128" name="T18"/>
                <a:gd fmla="*/ 115 h 960" name="T19"/>
                <a:gd fmla="*/ 198 w 1128" name="T20"/>
                <a:gd fmla="*/ 118 h 960" name="T21"/>
                <a:gd fmla="*/ 196 w 1128" name="T22"/>
                <a:gd fmla="*/ 119 h 960" name="T23"/>
                <a:gd fmla="*/ 190 w 1128" name="T24"/>
                <a:gd fmla="*/ 114 h 960" name="T25"/>
                <a:gd fmla="*/ 183 w 1128" name="T26"/>
                <a:gd fmla="*/ 118 h 960" name="T27"/>
                <a:gd fmla="*/ 177 w 1128" name="T28"/>
                <a:gd fmla="*/ 127 h 960" name="T29"/>
                <a:gd fmla="*/ 164 w 1128" name="T30"/>
                <a:gd fmla="*/ 127 h 960" name="T31"/>
                <a:gd fmla="*/ 155 w 1128" name="T32"/>
                <a:gd fmla="*/ 120 h 960" name="T33"/>
                <a:gd fmla="*/ 148 w 1128" name="T34"/>
                <a:gd fmla="*/ 111 h 960" name="T35"/>
                <a:gd fmla="*/ 143 w 1128" name="T36"/>
                <a:gd fmla="*/ 113 h 960" name="T37"/>
                <a:gd fmla="*/ 147 w 1128" name="T38"/>
                <a:gd fmla="*/ 122 h 960" name="T39"/>
                <a:gd fmla="*/ 154 w 1128" name="T40"/>
                <a:gd fmla="*/ 130 h 960" name="T41"/>
                <a:gd fmla="*/ 153 w 1128" name="T42"/>
                <a:gd fmla="*/ 140 h 960" name="T43"/>
                <a:gd fmla="*/ 140 w 1128" name="T44"/>
                <a:gd fmla="*/ 149 h 960" name="T45"/>
                <a:gd fmla="*/ 134 w 1128" name="T46"/>
                <a:gd fmla="*/ 149 h 960" name="T47"/>
                <a:gd fmla="*/ 132 w 1128" name="T48"/>
                <a:gd fmla="*/ 148 h 960" name="T49"/>
                <a:gd fmla="*/ 130 w 1128" name="T50"/>
                <a:gd fmla="*/ 148 h 960" name="T51"/>
                <a:gd fmla="*/ 126 w 1128" name="T52"/>
                <a:gd fmla="*/ 154 h 960" name="T53"/>
                <a:gd fmla="*/ 116 w 1128" name="T54"/>
                <a:gd fmla="*/ 163 h 960" name="T55"/>
                <a:gd fmla="*/ 110 w 1128" name="T56"/>
                <a:gd fmla="*/ 167 h 960" name="T57"/>
                <a:gd fmla="*/ 97 w 1128" name="T58"/>
                <a:gd fmla="*/ 168 h 960" name="T59"/>
                <a:gd fmla="*/ 87 w 1128" name="T60"/>
                <a:gd fmla="*/ 171 h 960" name="T61"/>
                <a:gd fmla="*/ 75 w 1128" name="T62"/>
                <a:gd fmla="*/ 179 h 960" name="T63"/>
                <a:gd fmla="*/ 56 w 1128" name="T64"/>
                <a:gd fmla="*/ 185 h 960" name="T65"/>
                <a:gd fmla="*/ 46 w 1128" name="T66"/>
                <a:gd fmla="*/ 186 h 960" name="T67"/>
                <a:gd fmla="*/ 38 w 1128" name="T68"/>
                <a:gd fmla="*/ 194 h 960" name="T69"/>
                <a:gd fmla="*/ 29 w 1128" name="T70"/>
                <a:gd fmla="*/ 199 h 960" name="T71"/>
                <a:gd fmla="*/ 23 w 1128" name="T72"/>
                <a:gd fmla="*/ 207 h 960" name="T73"/>
                <a:gd fmla="*/ 26 w 1128" name="T74"/>
                <a:gd fmla="*/ 214 h 960" name="T75"/>
                <a:gd fmla="*/ 35 w 1128" name="T76"/>
                <a:gd fmla="*/ 227 h 960" name="T77"/>
                <a:gd fmla="*/ 35 w 1128" name="T78"/>
                <a:gd fmla="*/ 235 h 960" name="T79"/>
                <a:gd fmla="*/ 24 w 1128" name="T80"/>
                <a:gd fmla="*/ 240 h 960" name="T81"/>
                <a:gd fmla="*/ 13 w 1128" name="T82"/>
                <a:gd fmla="*/ 235 h 960" name="T83"/>
                <a:gd fmla="*/ 4 w 1128" name="T84"/>
                <a:gd fmla="*/ 222 h 960" name="T85"/>
                <a:gd fmla="*/ 1 w 1128" name="T86"/>
                <a:gd fmla="*/ 210 h 960" name="T87"/>
                <a:gd fmla="*/ 1 w 1128" name="T88"/>
                <a:gd fmla="*/ 200 h 960" name="T89"/>
                <a:gd fmla="*/ 8 w 1128" name="T90"/>
                <a:gd fmla="*/ 189 h 960" name="T91"/>
                <a:gd fmla="*/ 0 w 1128" name="T92"/>
                <a:gd fmla="*/ 184 h 960" name="T93"/>
                <a:gd fmla="*/ 19 w 1128" name="T94"/>
                <a:gd fmla="*/ 160 h 960" name="T95"/>
                <a:gd fmla="*/ 37 w 1128" name="T96"/>
                <a:gd fmla="*/ 139 h 960" name="T97"/>
                <a:gd fmla="*/ 59 w 1128" name="T98"/>
                <a:gd fmla="*/ 101 h 960" name="T99"/>
                <a:gd fmla="*/ 74 w 1128" name="T100"/>
                <a:gd fmla="*/ 62 h 960" name="T101"/>
                <a:gd fmla="*/ 82 w 1128" name="T102"/>
                <a:gd fmla="*/ 36 h 960" name="T103"/>
                <a:gd fmla="*/ 121 w 1128" name="T104"/>
                <a:gd fmla="*/ 3 h 960" name="T105"/>
                <a:gd fmla="*/ 156 w 1128" name="T106"/>
                <a:gd fmla="*/ 8 h 960" name="T107"/>
                <a:gd fmla="*/ 170 w 1128" name="T108"/>
                <a:gd fmla="*/ 24 h 960" name="T109"/>
                <a:gd fmla="*/ 185 w 1128" name="T110"/>
                <a:gd fmla="*/ 32 h 960" name="T111"/>
                <a:gd fmla="*/ 224 w 1128" name="T112"/>
                <a:gd fmla="*/ 15 h 960" name="T113"/>
                <a:gd fmla="*/ 272 w 1128" name="T114"/>
                <a:gd fmla="*/ 41 h 960" name="T115"/>
                <a:gd fmla="*/ 0 60000 65536" name="T116"/>
                <a:gd fmla="*/ 0 60000 65536" name="T117"/>
                <a:gd fmla="*/ 0 60000 65536" name="T118"/>
                <a:gd fmla="*/ 0 60000 65536" name="T119"/>
                <a:gd fmla="*/ 0 60000 65536" name="T120"/>
                <a:gd fmla="*/ 0 60000 65536" name="T121"/>
                <a:gd fmla="*/ 0 60000 65536" name="T122"/>
                <a:gd fmla="*/ 0 60000 65536" name="T123"/>
                <a:gd fmla="*/ 0 60000 65536" name="T124"/>
                <a:gd fmla="*/ 0 60000 65536" name="T125"/>
                <a:gd fmla="*/ 0 60000 65536" name="T126"/>
                <a:gd fmla="*/ 0 60000 65536" name="T127"/>
                <a:gd fmla="*/ 0 60000 65536" name="T128"/>
                <a:gd fmla="*/ 0 60000 65536" name="T129"/>
                <a:gd fmla="*/ 0 60000 65536" name="T130"/>
                <a:gd fmla="*/ 0 60000 65536" name="T131"/>
                <a:gd fmla="*/ 0 60000 65536" name="T132"/>
                <a:gd fmla="*/ 0 60000 65536" name="T133"/>
                <a:gd fmla="*/ 0 60000 65536" name="T134"/>
                <a:gd fmla="*/ 0 60000 65536" name="T135"/>
                <a:gd fmla="*/ 0 60000 65536" name="T136"/>
                <a:gd fmla="*/ 0 60000 65536" name="T137"/>
                <a:gd fmla="*/ 0 60000 65536" name="T138"/>
                <a:gd fmla="*/ 0 60000 65536" name="T139"/>
                <a:gd fmla="*/ 0 60000 65536" name="T140"/>
                <a:gd fmla="*/ 0 60000 65536" name="T141"/>
                <a:gd fmla="*/ 0 60000 65536" name="T142"/>
                <a:gd fmla="*/ 0 60000 65536" name="T143"/>
                <a:gd fmla="*/ 0 60000 65536" name="T144"/>
                <a:gd fmla="*/ 0 60000 65536" name="T145"/>
                <a:gd fmla="*/ 0 60000 65536" name="T146"/>
                <a:gd fmla="*/ 0 60000 65536" name="T147"/>
                <a:gd fmla="*/ 0 60000 65536" name="T148"/>
                <a:gd fmla="*/ 0 60000 65536" name="T149"/>
                <a:gd fmla="*/ 0 60000 65536" name="T150"/>
                <a:gd fmla="*/ 0 60000 65536" name="T151"/>
                <a:gd fmla="*/ 0 60000 65536" name="T152"/>
                <a:gd fmla="*/ 0 60000 65536" name="T153"/>
                <a:gd fmla="*/ 0 60000 65536" name="T154"/>
                <a:gd fmla="*/ 0 60000 65536" name="T155"/>
                <a:gd fmla="*/ 0 60000 65536" name="T156"/>
                <a:gd fmla="*/ 0 60000 65536" name="T157"/>
                <a:gd fmla="*/ 0 60000 65536" name="T158"/>
                <a:gd fmla="*/ 0 60000 65536" name="T159"/>
                <a:gd fmla="*/ 0 60000 65536" name="T160"/>
                <a:gd fmla="*/ 0 60000 65536" name="T161"/>
                <a:gd fmla="*/ 0 60000 65536" name="T162"/>
                <a:gd fmla="*/ 0 60000 65536" name="T163"/>
                <a:gd fmla="*/ 0 60000 65536" name="T164"/>
                <a:gd fmla="*/ 0 60000 65536" name="T165"/>
                <a:gd fmla="*/ 0 60000 65536" name="T166"/>
                <a:gd fmla="*/ 0 60000 65536" name="T167"/>
                <a:gd fmla="*/ 0 60000 65536" name="T168"/>
                <a:gd fmla="*/ 0 60000 65536" name="T169"/>
                <a:gd fmla="*/ 0 60000 65536" name="T170"/>
                <a:gd fmla="*/ 0 60000 65536" name="T171"/>
                <a:gd fmla="*/ 0 60000 65536" name="T172"/>
                <a:gd fmla="*/ 0 60000 65536" name="T173"/>
                <a:gd fmla="*/ 0 w 1128" name="T174"/>
                <a:gd fmla="*/ 0 h 960" name="T175"/>
                <a:gd fmla="*/ 1128 w 1128" name="T176"/>
                <a:gd fmla="*/ 960 h 960" name="T177"/>
              </a:gdLst>
              <a:cxnLst>
                <a:cxn ang="T116">
                  <a:pos x="T0" y="T1"/>
                </a:cxn>
                <a:cxn ang="T117">
                  <a:pos x="T2" y="T3"/>
                </a:cxn>
                <a:cxn ang="T118">
                  <a:pos x="T4" y="T5"/>
                </a:cxn>
                <a:cxn ang="T119">
                  <a:pos x="T6" y="T7"/>
                </a:cxn>
                <a:cxn ang="T120">
                  <a:pos x="T8" y="T9"/>
                </a:cxn>
                <a:cxn ang="T121">
                  <a:pos x="T10" y="T11"/>
                </a:cxn>
                <a:cxn ang="T122">
                  <a:pos x="T12" y="T13"/>
                </a:cxn>
                <a:cxn ang="T123">
                  <a:pos x="T14" y="T15"/>
                </a:cxn>
                <a:cxn ang="T124">
                  <a:pos x="T16" y="T17"/>
                </a:cxn>
                <a:cxn ang="T125">
                  <a:pos x="T18" y="T19"/>
                </a:cxn>
                <a:cxn ang="T126">
                  <a:pos x="T20" y="T21"/>
                </a:cxn>
                <a:cxn ang="T127">
                  <a:pos x="T22" y="T23"/>
                </a:cxn>
                <a:cxn ang="T128">
                  <a:pos x="T24" y="T25"/>
                </a:cxn>
                <a:cxn ang="T129">
                  <a:pos x="T26" y="T27"/>
                </a:cxn>
                <a:cxn ang="T130">
                  <a:pos x="T28" y="T29"/>
                </a:cxn>
                <a:cxn ang="T131">
                  <a:pos x="T30" y="T31"/>
                </a:cxn>
                <a:cxn ang="T132">
                  <a:pos x="T32" y="T33"/>
                </a:cxn>
                <a:cxn ang="T133">
                  <a:pos x="T34" y="T35"/>
                </a:cxn>
                <a:cxn ang="T134">
                  <a:pos x="T36" y="T37"/>
                </a:cxn>
                <a:cxn ang="T135">
                  <a:pos x="T38" y="T39"/>
                </a:cxn>
                <a:cxn ang="T136">
                  <a:pos x="T40" y="T41"/>
                </a:cxn>
                <a:cxn ang="T137">
                  <a:pos x="T42" y="T43"/>
                </a:cxn>
                <a:cxn ang="T138">
                  <a:pos x="T44" y="T45"/>
                </a:cxn>
                <a:cxn ang="T139">
                  <a:pos x="T46" y="T47"/>
                </a:cxn>
                <a:cxn ang="T140">
                  <a:pos x="T48" y="T49"/>
                </a:cxn>
                <a:cxn ang="T141">
                  <a:pos x="T50" y="T51"/>
                </a:cxn>
                <a:cxn ang="T142">
                  <a:pos x="T52" y="T53"/>
                </a:cxn>
                <a:cxn ang="T143">
                  <a:pos x="T54" y="T55"/>
                </a:cxn>
                <a:cxn ang="T144">
                  <a:pos x="T56" y="T57"/>
                </a:cxn>
                <a:cxn ang="T145">
                  <a:pos x="T58" y="T59"/>
                </a:cxn>
                <a:cxn ang="T146">
                  <a:pos x="T60" y="T61"/>
                </a:cxn>
                <a:cxn ang="T147">
                  <a:pos x="T62" y="T63"/>
                </a:cxn>
                <a:cxn ang="T148">
                  <a:pos x="T64" y="T65"/>
                </a:cxn>
                <a:cxn ang="T149">
                  <a:pos x="T66" y="T67"/>
                </a:cxn>
                <a:cxn ang="T150">
                  <a:pos x="T68" y="T69"/>
                </a:cxn>
                <a:cxn ang="T151">
                  <a:pos x="T70" y="T71"/>
                </a:cxn>
                <a:cxn ang="T152">
                  <a:pos x="T72" y="T73"/>
                </a:cxn>
                <a:cxn ang="T153">
                  <a:pos x="T74" y="T75"/>
                </a:cxn>
                <a:cxn ang="T154">
                  <a:pos x="T76" y="T77"/>
                </a:cxn>
                <a:cxn ang="T155">
                  <a:pos x="T78" y="T79"/>
                </a:cxn>
                <a:cxn ang="T156">
                  <a:pos x="T80" y="T81"/>
                </a:cxn>
                <a:cxn ang="T157">
                  <a:pos x="T82" y="T83"/>
                </a:cxn>
                <a:cxn ang="T158">
                  <a:pos x="T84" y="T85"/>
                </a:cxn>
                <a:cxn ang="T159">
                  <a:pos x="T86" y="T87"/>
                </a:cxn>
                <a:cxn ang="T160">
                  <a:pos x="T88" y="T89"/>
                </a:cxn>
                <a:cxn ang="T161">
                  <a:pos x="T90" y="T91"/>
                </a:cxn>
                <a:cxn ang="T162">
                  <a:pos x="T92" y="T93"/>
                </a:cxn>
                <a:cxn ang="T163">
                  <a:pos x="T94" y="T95"/>
                </a:cxn>
                <a:cxn ang="T164">
                  <a:pos x="T96" y="T97"/>
                </a:cxn>
                <a:cxn ang="T165">
                  <a:pos x="T98" y="T99"/>
                </a:cxn>
                <a:cxn ang="T166">
                  <a:pos x="T100" y="T101"/>
                </a:cxn>
                <a:cxn ang="T167">
                  <a:pos x="T102" y="T103"/>
                </a:cxn>
                <a:cxn ang="T168">
                  <a:pos x="T104" y="T105"/>
                </a:cxn>
                <a:cxn ang="T169">
                  <a:pos x="T106" y="T107"/>
                </a:cxn>
                <a:cxn ang="T170">
                  <a:pos x="T108" y="T109"/>
                </a:cxn>
                <a:cxn ang="T171">
                  <a:pos x="T110" y="T111"/>
                </a:cxn>
                <a:cxn ang="T172">
                  <a:pos x="T112" y="T113"/>
                </a:cxn>
                <a:cxn ang="T173">
                  <a:pos x="T114" y="T115"/>
                </a:cxn>
              </a:cxnLst>
              <a:rect b="T177" l="T174" r="T176" t="T175"/>
              <a:pathLst>
                <a:path h="960" w="1128">
                  <a:moveTo>
                    <a:pt x="1128" y="246"/>
                  </a:moveTo>
                  <a:lnTo>
                    <a:pt x="1124" y="248"/>
                  </a:lnTo>
                  <a:lnTo>
                    <a:pt x="1116" y="250"/>
                  </a:lnTo>
                  <a:lnTo>
                    <a:pt x="1104" y="254"/>
                  </a:lnTo>
                  <a:lnTo>
                    <a:pt x="1094" y="259"/>
                  </a:lnTo>
                  <a:lnTo>
                    <a:pt x="1088" y="265"/>
                  </a:lnTo>
                  <a:lnTo>
                    <a:pt x="1083" y="275"/>
                  </a:lnTo>
                  <a:lnTo>
                    <a:pt x="1075" y="289"/>
                  </a:lnTo>
                  <a:lnTo>
                    <a:pt x="1063" y="305"/>
                  </a:lnTo>
                  <a:lnTo>
                    <a:pt x="1055" y="318"/>
                  </a:lnTo>
                  <a:lnTo>
                    <a:pt x="1047" y="332"/>
                  </a:lnTo>
                  <a:lnTo>
                    <a:pt x="1043" y="348"/>
                  </a:lnTo>
                  <a:lnTo>
                    <a:pt x="1037" y="362"/>
                  </a:lnTo>
                  <a:lnTo>
                    <a:pt x="1029" y="376"/>
                  </a:lnTo>
                  <a:lnTo>
                    <a:pt x="1016" y="387"/>
                  </a:lnTo>
                  <a:lnTo>
                    <a:pt x="1002" y="395"/>
                  </a:lnTo>
                  <a:lnTo>
                    <a:pt x="984" y="403"/>
                  </a:lnTo>
                  <a:lnTo>
                    <a:pt x="966" y="411"/>
                  </a:lnTo>
                  <a:lnTo>
                    <a:pt x="949" y="417"/>
                  </a:lnTo>
                  <a:lnTo>
                    <a:pt x="937" y="419"/>
                  </a:lnTo>
                  <a:lnTo>
                    <a:pt x="921" y="415"/>
                  </a:lnTo>
                  <a:lnTo>
                    <a:pt x="903" y="411"/>
                  </a:lnTo>
                  <a:lnTo>
                    <a:pt x="884" y="409"/>
                  </a:lnTo>
                  <a:lnTo>
                    <a:pt x="864" y="411"/>
                  </a:lnTo>
                  <a:lnTo>
                    <a:pt x="846" y="419"/>
                  </a:lnTo>
                  <a:lnTo>
                    <a:pt x="829" y="431"/>
                  </a:lnTo>
                  <a:lnTo>
                    <a:pt x="813" y="440"/>
                  </a:lnTo>
                  <a:lnTo>
                    <a:pt x="801" y="450"/>
                  </a:lnTo>
                  <a:lnTo>
                    <a:pt x="799" y="454"/>
                  </a:lnTo>
                  <a:lnTo>
                    <a:pt x="797" y="458"/>
                  </a:lnTo>
                  <a:lnTo>
                    <a:pt x="795" y="464"/>
                  </a:lnTo>
                  <a:lnTo>
                    <a:pt x="793" y="468"/>
                  </a:lnTo>
                  <a:lnTo>
                    <a:pt x="791" y="472"/>
                  </a:lnTo>
                  <a:lnTo>
                    <a:pt x="789" y="474"/>
                  </a:lnTo>
                  <a:lnTo>
                    <a:pt x="787" y="474"/>
                  </a:lnTo>
                  <a:lnTo>
                    <a:pt x="783" y="474"/>
                  </a:lnTo>
                  <a:lnTo>
                    <a:pt x="777" y="470"/>
                  </a:lnTo>
                  <a:lnTo>
                    <a:pt x="770" y="462"/>
                  </a:lnTo>
                  <a:lnTo>
                    <a:pt x="760" y="456"/>
                  </a:lnTo>
                  <a:lnTo>
                    <a:pt x="752" y="456"/>
                  </a:lnTo>
                  <a:lnTo>
                    <a:pt x="742" y="462"/>
                  </a:lnTo>
                  <a:lnTo>
                    <a:pt x="734" y="472"/>
                  </a:lnTo>
                  <a:lnTo>
                    <a:pt x="726" y="484"/>
                  </a:lnTo>
                  <a:lnTo>
                    <a:pt x="718" y="496"/>
                  </a:lnTo>
                  <a:lnTo>
                    <a:pt x="708" y="507"/>
                  </a:lnTo>
                  <a:lnTo>
                    <a:pt x="695" y="513"/>
                  </a:lnTo>
                  <a:lnTo>
                    <a:pt x="679" y="513"/>
                  </a:lnTo>
                  <a:lnTo>
                    <a:pt x="657" y="509"/>
                  </a:lnTo>
                  <a:lnTo>
                    <a:pt x="644" y="503"/>
                  </a:lnTo>
                  <a:lnTo>
                    <a:pt x="634" y="494"/>
                  </a:lnTo>
                  <a:lnTo>
                    <a:pt x="622" y="482"/>
                  </a:lnTo>
                  <a:lnTo>
                    <a:pt x="612" y="468"/>
                  </a:lnTo>
                  <a:lnTo>
                    <a:pt x="602" y="454"/>
                  </a:lnTo>
                  <a:lnTo>
                    <a:pt x="592" y="442"/>
                  </a:lnTo>
                  <a:lnTo>
                    <a:pt x="583" y="437"/>
                  </a:lnTo>
                  <a:lnTo>
                    <a:pt x="575" y="440"/>
                  </a:lnTo>
                  <a:lnTo>
                    <a:pt x="571" y="452"/>
                  </a:lnTo>
                  <a:lnTo>
                    <a:pt x="575" y="464"/>
                  </a:lnTo>
                  <a:lnTo>
                    <a:pt x="581" y="478"/>
                  </a:lnTo>
                  <a:lnTo>
                    <a:pt x="588" y="490"/>
                  </a:lnTo>
                  <a:lnTo>
                    <a:pt x="596" y="498"/>
                  </a:lnTo>
                  <a:lnTo>
                    <a:pt x="608" y="509"/>
                  </a:lnTo>
                  <a:lnTo>
                    <a:pt x="618" y="519"/>
                  </a:lnTo>
                  <a:lnTo>
                    <a:pt x="624" y="531"/>
                  </a:lnTo>
                  <a:lnTo>
                    <a:pt x="624" y="541"/>
                  </a:lnTo>
                  <a:lnTo>
                    <a:pt x="612" y="557"/>
                  </a:lnTo>
                  <a:lnTo>
                    <a:pt x="596" y="574"/>
                  </a:lnTo>
                  <a:lnTo>
                    <a:pt x="577" y="588"/>
                  </a:lnTo>
                  <a:lnTo>
                    <a:pt x="557" y="596"/>
                  </a:lnTo>
                  <a:lnTo>
                    <a:pt x="545" y="600"/>
                  </a:lnTo>
                  <a:lnTo>
                    <a:pt x="535" y="598"/>
                  </a:lnTo>
                  <a:lnTo>
                    <a:pt x="533" y="596"/>
                  </a:lnTo>
                  <a:lnTo>
                    <a:pt x="531" y="594"/>
                  </a:lnTo>
                  <a:lnTo>
                    <a:pt x="527" y="592"/>
                  </a:lnTo>
                  <a:lnTo>
                    <a:pt x="525" y="590"/>
                  </a:lnTo>
                  <a:lnTo>
                    <a:pt x="523" y="590"/>
                  </a:lnTo>
                  <a:lnTo>
                    <a:pt x="521" y="590"/>
                  </a:lnTo>
                  <a:lnTo>
                    <a:pt x="520" y="592"/>
                  </a:lnTo>
                  <a:lnTo>
                    <a:pt x="518" y="598"/>
                  </a:lnTo>
                  <a:lnTo>
                    <a:pt x="514" y="608"/>
                  </a:lnTo>
                  <a:lnTo>
                    <a:pt x="504" y="614"/>
                  </a:lnTo>
                  <a:lnTo>
                    <a:pt x="492" y="624"/>
                  </a:lnTo>
                  <a:lnTo>
                    <a:pt x="478" y="637"/>
                  </a:lnTo>
                  <a:lnTo>
                    <a:pt x="466" y="651"/>
                  </a:lnTo>
                  <a:lnTo>
                    <a:pt x="459" y="661"/>
                  </a:lnTo>
                  <a:lnTo>
                    <a:pt x="451" y="667"/>
                  </a:lnTo>
                  <a:lnTo>
                    <a:pt x="441" y="667"/>
                  </a:lnTo>
                  <a:lnTo>
                    <a:pt x="427" y="665"/>
                  </a:lnTo>
                  <a:lnTo>
                    <a:pt x="411" y="667"/>
                  </a:lnTo>
                  <a:lnTo>
                    <a:pt x="390" y="669"/>
                  </a:lnTo>
                  <a:lnTo>
                    <a:pt x="374" y="669"/>
                  </a:lnTo>
                  <a:lnTo>
                    <a:pt x="360" y="675"/>
                  </a:lnTo>
                  <a:lnTo>
                    <a:pt x="348" y="683"/>
                  </a:lnTo>
                  <a:lnTo>
                    <a:pt x="336" y="694"/>
                  </a:lnTo>
                  <a:lnTo>
                    <a:pt x="323" y="704"/>
                  </a:lnTo>
                  <a:lnTo>
                    <a:pt x="299" y="714"/>
                  </a:lnTo>
                  <a:lnTo>
                    <a:pt x="271" y="726"/>
                  </a:lnTo>
                  <a:lnTo>
                    <a:pt x="246" y="734"/>
                  </a:lnTo>
                  <a:lnTo>
                    <a:pt x="226" y="740"/>
                  </a:lnTo>
                  <a:lnTo>
                    <a:pt x="212" y="740"/>
                  </a:lnTo>
                  <a:lnTo>
                    <a:pt x="199" y="740"/>
                  </a:lnTo>
                  <a:lnTo>
                    <a:pt x="185" y="742"/>
                  </a:lnTo>
                  <a:lnTo>
                    <a:pt x="173" y="748"/>
                  </a:lnTo>
                  <a:lnTo>
                    <a:pt x="163" y="759"/>
                  </a:lnTo>
                  <a:lnTo>
                    <a:pt x="153" y="773"/>
                  </a:lnTo>
                  <a:lnTo>
                    <a:pt x="142" y="781"/>
                  </a:lnTo>
                  <a:lnTo>
                    <a:pt x="128" y="787"/>
                  </a:lnTo>
                  <a:lnTo>
                    <a:pt x="116" y="793"/>
                  </a:lnTo>
                  <a:lnTo>
                    <a:pt x="108" y="803"/>
                  </a:lnTo>
                  <a:lnTo>
                    <a:pt x="100" y="816"/>
                  </a:lnTo>
                  <a:lnTo>
                    <a:pt x="92" y="826"/>
                  </a:lnTo>
                  <a:lnTo>
                    <a:pt x="86" y="834"/>
                  </a:lnTo>
                  <a:lnTo>
                    <a:pt x="90" y="844"/>
                  </a:lnTo>
                  <a:lnTo>
                    <a:pt x="104" y="856"/>
                  </a:lnTo>
                  <a:lnTo>
                    <a:pt x="118" y="872"/>
                  </a:lnTo>
                  <a:lnTo>
                    <a:pt x="130" y="891"/>
                  </a:lnTo>
                  <a:lnTo>
                    <a:pt x="138" y="905"/>
                  </a:lnTo>
                  <a:lnTo>
                    <a:pt x="144" y="919"/>
                  </a:lnTo>
                  <a:lnTo>
                    <a:pt x="146" y="931"/>
                  </a:lnTo>
                  <a:lnTo>
                    <a:pt x="140" y="940"/>
                  </a:lnTo>
                  <a:lnTo>
                    <a:pt x="128" y="946"/>
                  </a:lnTo>
                  <a:lnTo>
                    <a:pt x="114" y="954"/>
                  </a:lnTo>
                  <a:lnTo>
                    <a:pt x="96" y="960"/>
                  </a:lnTo>
                  <a:lnTo>
                    <a:pt x="79" y="960"/>
                  </a:lnTo>
                  <a:lnTo>
                    <a:pt x="67" y="956"/>
                  </a:lnTo>
                  <a:lnTo>
                    <a:pt x="51" y="938"/>
                  </a:lnTo>
                  <a:lnTo>
                    <a:pt x="37" y="919"/>
                  </a:lnTo>
                  <a:lnTo>
                    <a:pt x="25" y="901"/>
                  </a:lnTo>
                  <a:lnTo>
                    <a:pt x="18" y="887"/>
                  </a:lnTo>
                  <a:lnTo>
                    <a:pt x="10" y="872"/>
                  </a:lnTo>
                  <a:lnTo>
                    <a:pt x="4" y="854"/>
                  </a:lnTo>
                  <a:lnTo>
                    <a:pt x="2" y="840"/>
                  </a:lnTo>
                  <a:lnTo>
                    <a:pt x="2" y="826"/>
                  </a:lnTo>
                  <a:lnTo>
                    <a:pt x="2" y="812"/>
                  </a:lnTo>
                  <a:lnTo>
                    <a:pt x="4" y="797"/>
                  </a:lnTo>
                  <a:lnTo>
                    <a:pt x="12" y="783"/>
                  </a:lnTo>
                  <a:lnTo>
                    <a:pt x="25" y="765"/>
                  </a:lnTo>
                  <a:lnTo>
                    <a:pt x="31" y="753"/>
                  </a:lnTo>
                  <a:lnTo>
                    <a:pt x="33" y="749"/>
                  </a:lnTo>
                  <a:lnTo>
                    <a:pt x="4" y="746"/>
                  </a:lnTo>
                  <a:lnTo>
                    <a:pt x="0" y="734"/>
                  </a:lnTo>
                  <a:lnTo>
                    <a:pt x="33" y="687"/>
                  </a:lnTo>
                  <a:lnTo>
                    <a:pt x="71" y="675"/>
                  </a:lnTo>
                  <a:lnTo>
                    <a:pt x="77" y="637"/>
                  </a:lnTo>
                  <a:lnTo>
                    <a:pt x="128" y="627"/>
                  </a:lnTo>
                  <a:lnTo>
                    <a:pt x="147" y="612"/>
                  </a:lnTo>
                  <a:lnTo>
                    <a:pt x="147" y="553"/>
                  </a:lnTo>
                  <a:lnTo>
                    <a:pt x="175" y="539"/>
                  </a:lnTo>
                  <a:lnTo>
                    <a:pt x="244" y="478"/>
                  </a:lnTo>
                  <a:lnTo>
                    <a:pt x="238" y="403"/>
                  </a:lnTo>
                  <a:lnTo>
                    <a:pt x="264" y="332"/>
                  </a:lnTo>
                  <a:lnTo>
                    <a:pt x="301" y="307"/>
                  </a:lnTo>
                  <a:lnTo>
                    <a:pt x="297" y="250"/>
                  </a:lnTo>
                  <a:lnTo>
                    <a:pt x="325" y="220"/>
                  </a:lnTo>
                  <a:lnTo>
                    <a:pt x="303" y="157"/>
                  </a:lnTo>
                  <a:lnTo>
                    <a:pt x="329" y="143"/>
                  </a:lnTo>
                  <a:lnTo>
                    <a:pt x="329" y="86"/>
                  </a:lnTo>
                  <a:lnTo>
                    <a:pt x="384" y="78"/>
                  </a:lnTo>
                  <a:lnTo>
                    <a:pt x="484" y="9"/>
                  </a:lnTo>
                  <a:lnTo>
                    <a:pt x="535" y="39"/>
                  </a:lnTo>
                  <a:lnTo>
                    <a:pt x="592" y="9"/>
                  </a:lnTo>
                  <a:lnTo>
                    <a:pt x="624" y="29"/>
                  </a:lnTo>
                  <a:lnTo>
                    <a:pt x="693" y="0"/>
                  </a:lnTo>
                  <a:lnTo>
                    <a:pt x="720" y="27"/>
                  </a:lnTo>
                  <a:lnTo>
                    <a:pt x="681" y="94"/>
                  </a:lnTo>
                  <a:lnTo>
                    <a:pt x="651" y="130"/>
                  </a:lnTo>
                  <a:lnTo>
                    <a:pt x="679" y="151"/>
                  </a:lnTo>
                  <a:lnTo>
                    <a:pt x="740" y="128"/>
                  </a:lnTo>
                  <a:lnTo>
                    <a:pt x="823" y="92"/>
                  </a:lnTo>
                  <a:lnTo>
                    <a:pt x="878" y="120"/>
                  </a:lnTo>
                  <a:lnTo>
                    <a:pt x="895" y="59"/>
                  </a:lnTo>
                  <a:lnTo>
                    <a:pt x="984" y="61"/>
                  </a:lnTo>
                  <a:lnTo>
                    <a:pt x="1053" y="96"/>
                  </a:lnTo>
                  <a:lnTo>
                    <a:pt x="1086" y="161"/>
                  </a:lnTo>
                  <a:lnTo>
                    <a:pt x="1110" y="216"/>
                  </a:lnTo>
                  <a:lnTo>
                    <a:pt x="1128" y="246"/>
                  </a:lnTo>
                  <a:close/>
                </a:path>
              </a:pathLst>
            </a:custGeom>
            <a:grpFill/>
            <a:ln w="0">
              <a:solidFill>
                <a:schemeClr val="tx1">
                  <a:lumMod val="85000"/>
                  <a:lumOff val="15000"/>
                </a:schemeClr>
              </a:solidFill>
              <a:prstDash val="solid"/>
              <a:round/>
            </a:ln>
          </p:spPr>
          <p:txBody>
            <a:bodyPr/>
            <a:lstStyle/>
            <a:p>
              <a:endParaRPr altLang="en-US" lang="zh-CN">
                <a:cs typeface="+mn-ea"/>
                <a:sym typeface="+mn-lt"/>
              </a:endParaRPr>
            </a:p>
          </p:txBody>
        </p:sp>
        <p:sp>
          <p:nvSpPr>
            <p:cNvPr id="39" name="Freeform 78"/>
            <p:cNvSpPr/>
            <p:nvPr/>
          </p:nvSpPr>
          <p:spPr bwMode="gray">
            <a:xfrm>
              <a:off x="3188" y="3319"/>
              <a:ext cx="564" cy="480"/>
            </a:xfrm>
            <a:custGeom>
              <a:gdLst>
                <a:gd fmla="*/ 279 w 1128" name="T0"/>
                <a:gd fmla="*/ 62 h 960" name="T1"/>
                <a:gd fmla="*/ 272 w 1128" name="T2"/>
                <a:gd fmla="*/ 67 h 960" name="T3"/>
                <a:gd fmla="*/ 266 w 1128" name="T4"/>
                <a:gd fmla="*/ 77 h 960" name="T5"/>
                <a:gd fmla="*/ 261 w 1128" name="T6"/>
                <a:gd fmla="*/ 87 h 960" name="T7"/>
                <a:gd fmla="*/ 254 w 1128" name="T8"/>
                <a:gd fmla="*/ 97 h 960" name="T9"/>
                <a:gd fmla="*/ 241 w 1128" name="T10"/>
                <a:gd fmla="*/ 103 h 960" name="T11"/>
                <a:gd fmla="*/ 230 w 1128" name="T12"/>
                <a:gd fmla="*/ 104 h 960" name="T13"/>
                <a:gd fmla="*/ 216 w 1128" name="T14"/>
                <a:gd fmla="*/ 103 h 960" name="T15"/>
                <a:gd fmla="*/ 203 w 1128" name="T16"/>
                <a:gd fmla="*/ 110 h 960" name="T17"/>
                <a:gd fmla="*/ 199 w 1128" name="T18"/>
                <a:gd fmla="*/ 115 h 960" name="T19"/>
                <a:gd fmla="*/ 198 w 1128" name="T20"/>
                <a:gd fmla="*/ 118 h 960" name="T21"/>
                <a:gd fmla="*/ 196 w 1128" name="T22"/>
                <a:gd fmla="*/ 119 h 960" name="T23"/>
                <a:gd fmla="*/ 190 w 1128" name="T24"/>
                <a:gd fmla="*/ 114 h 960" name="T25"/>
                <a:gd fmla="*/ 183 w 1128" name="T26"/>
                <a:gd fmla="*/ 118 h 960" name="T27"/>
                <a:gd fmla="*/ 177 w 1128" name="T28"/>
                <a:gd fmla="*/ 127 h 960" name="T29"/>
                <a:gd fmla="*/ 164 w 1128" name="T30"/>
                <a:gd fmla="*/ 127 h 960" name="T31"/>
                <a:gd fmla="*/ 155 w 1128" name="T32"/>
                <a:gd fmla="*/ 120 h 960" name="T33"/>
                <a:gd fmla="*/ 148 w 1128" name="T34"/>
                <a:gd fmla="*/ 111 h 960" name="T35"/>
                <a:gd fmla="*/ 143 w 1128" name="T36"/>
                <a:gd fmla="*/ 113 h 960" name="T37"/>
                <a:gd fmla="*/ 147 w 1128" name="T38"/>
                <a:gd fmla="*/ 122 h 960" name="T39"/>
                <a:gd fmla="*/ 154 w 1128" name="T40"/>
                <a:gd fmla="*/ 130 h 960" name="T41"/>
                <a:gd fmla="*/ 153 w 1128" name="T42"/>
                <a:gd fmla="*/ 140 h 960" name="T43"/>
                <a:gd fmla="*/ 140 w 1128" name="T44"/>
                <a:gd fmla="*/ 149 h 960" name="T45"/>
                <a:gd fmla="*/ 134 w 1128" name="T46"/>
                <a:gd fmla="*/ 149 h 960" name="T47"/>
                <a:gd fmla="*/ 132 w 1128" name="T48"/>
                <a:gd fmla="*/ 148 h 960" name="T49"/>
                <a:gd fmla="*/ 130 w 1128" name="T50"/>
                <a:gd fmla="*/ 148 h 960" name="T51"/>
                <a:gd fmla="*/ 126 w 1128" name="T52"/>
                <a:gd fmla="*/ 154 h 960" name="T53"/>
                <a:gd fmla="*/ 116 w 1128" name="T54"/>
                <a:gd fmla="*/ 163 h 960" name="T55"/>
                <a:gd fmla="*/ 110 w 1128" name="T56"/>
                <a:gd fmla="*/ 167 h 960" name="T57"/>
                <a:gd fmla="*/ 97 w 1128" name="T58"/>
                <a:gd fmla="*/ 168 h 960" name="T59"/>
                <a:gd fmla="*/ 87 w 1128" name="T60"/>
                <a:gd fmla="*/ 171 h 960" name="T61"/>
                <a:gd fmla="*/ 75 w 1128" name="T62"/>
                <a:gd fmla="*/ 179 h 960" name="T63"/>
                <a:gd fmla="*/ 56 w 1128" name="T64"/>
                <a:gd fmla="*/ 185 h 960" name="T65"/>
                <a:gd fmla="*/ 46 w 1128" name="T66"/>
                <a:gd fmla="*/ 186 h 960" name="T67"/>
                <a:gd fmla="*/ 38 w 1128" name="T68"/>
                <a:gd fmla="*/ 194 h 960" name="T69"/>
                <a:gd fmla="*/ 29 w 1128" name="T70"/>
                <a:gd fmla="*/ 199 h 960" name="T71"/>
                <a:gd fmla="*/ 23 w 1128" name="T72"/>
                <a:gd fmla="*/ 207 h 960" name="T73"/>
                <a:gd fmla="*/ 26 w 1128" name="T74"/>
                <a:gd fmla="*/ 214 h 960" name="T75"/>
                <a:gd fmla="*/ 35 w 1128" name="T76"/>
                <a:gd fmla="*/ 227 h 960" name="T77"/>
                <a:gd fmla="*/ 35 w 1128" name="T78"/>
                <a:gd fmla="*/ 235 h 960" name="T79"/>
                <a:gd fmla="*/ 24 w 1128" name="T80"/>
                <a:gd fmla="*/ 240 h 960" name="T81"/>
                <a:gd fmla="*/ 13 w 1128" name="T82"/>
                <a:gd fmla="*/ 235 h 960" name="T83"/>
                <a:gd fmla="*/ 4 w 1128" name="T84"/>
                <a:gd fmla="*/ 222 h 960" name="T85"/>
                <a:gd fmla="*/ 1 w 1128" name="T86"/>
                <a:gd fmla="*/ 210 h 960" name="T87"/>
                <a:gd fmla="*/ 1 w 1128" name="T88"/>
                <a:gd fmla="*/ 200 h 960" name="T89"/>
                <a:gd fmla="*/ 8 w 1128" name="T90"/>
                <a:gd fmla="*/ 189 h 960" name="T91"/>
                <a:gd fmla="*/ 0 w 1128" name="T92"/>
                <a:gd fmla="*/ 184 h 960" name="T93"/>
                <a:gd fmla="*/ 19 w 1128" name="T94"/>
                <a:gd fmla="*/ 160 h 960" name="T95"/>
                <a:gd fmla="*/ 37 w 1128" name="T96"/>
                <a:gd fmla="*/ 139 h 960" name="T97"/>
                <a:gd fmla="*/ 59 w 1128" name="T98"/>
                <a:gd fmla="*/ 101 h 960" name="T99"/>
                <a:gd fmla="*/ 74 w 1128" name="T100"/>
                <a:gd fmla="*/ 62 h 960" name="T101"/>
                <a:gd fmla="*/ 82 w 1128" name="T102"/>
                <a:gd fmla="*/ 36 h 960" name="T103"/>
                <a:gd fmla="*/ 121 w 1128" name="T104"/>
                <a:gd fmla="*/ 3 h 960" name="T105"/>
                <a:gd fmla="*/ 156 w 1128" name="T106"/>
                <a:gd fmla="*/ 8 h 960" name="T107"/>
                <a:gd fmla="*/ 170 w 1128" name="T108"/>
                <a:gd fmla="*/ 24 h 960" name="T109"/>
                <a:gd fmla="*/ 185 w 1128" name="T110"/>
                <a:gd fmla="*/ 32 h 960" name="T111"/>
                <a:gd fmla="*/ 224 w 1128" name="T112"/>
                <a:gd fmla="*/ 15 h 960" name="T113"/>
                <a:gd fmla="*/ 272 w 1128" name="T114"/>
                <a:gd fmla="*/ 41 h 960" name="T115"/>
                <a:gd fmla="*/ 0 60000 65536" name="T116"/>
                <a:gd fmla="*/ 0 60000 65536" name="T117"/>
                <a:gd fmla="*/ 0 60000 65536" name="T118"/>
                <a:gd fmla="*/ 0 60000 65536" name="T119"/>
                <a:gd fmla="*/ 0 60000 65536" name="T120"/>
                <a:gd fmla="*/ 0 60000 65536" name="T121"/>
                <a:gd fmla="*/ 0 60000 65536" name="T122"/>
                <a:gd fmla="*/ 0 60000 65536" name="T123"/>
                <a:gd fmla="*/ 0 60000 65536" name="T124"/>
                <a:gd fmla="*/ 0 60000 65536" name="T125"/>
                <a:gd fmla="*/ 0 60000 65536" name="T126"/>
                <a:gd fmla="*/ 0 60000 65536" name="T127"/>
                <a:gd fmla="*/ 0 60000 65536" name="T128"/>
                <a:gd fmla="*/ 0 60000 65536" name="T129"/>
                <a:gd fmla="*/ 0 60000 65536" name="T130"/>
                <a:gd fmla="*/ 0 60000 65536" name="T131"/>
                <a:gd fmla="*/ 0 60000 65536" name="T132"/>
                <a:gd fmla="*/ 0 60000 65536" name="T133"/>
                <a:gd fmla="*/ 0 60000 65536" name="T134"/>
                <a:gd fmla="*/ 0 60000 65536" name="T135"/>
                <a:gd fmla="*/ 0 60000 65536" name="T136"/>
                <a:gd fmla="*/ 0 60000 65536" name="T137"/>
                <a:gd fmla="*/ 0 60000 65536" name="T138"/>
                <a:gd fmla="*/ 0 60000 65536" name="T139"/>
                <a:gd fmla="*/ 0 60000 65536" name="T140"/>
                <a:gd fmla="*/ 0 60000 65536" name="T141"/>
                <a:gd fmla="*/ 0 60000 65536" name="T142"/>
                <a:gd fmla="*/ 0 60000 65536" name="T143"/>
                <a:gd fmla="*/ 0 60000 65536" name="T144"/>
                <a:gd fmla="*/ 0 60000 65536" name="T145"/>
                <a:gd fmla="*/ 0 60000 65536" name="T146"/>
                <a:gd fmla="*/ 0 60000 65536" name="T147"/>
                <a:gd fmla="*/ 0 60000 65536" name="T148"/>
                <a:gd fmla="*/ 0 60000 65536" name="T149"/>
                <a:gd fmla="*/ 0 60000 65536" name="T150"/>
                <a:gd fmla="*/ 0 60000 65536" name="T151"/>
                <a:gd fmla="*/ 0 60000 65536" name="T152"/>
                <a:gd fmla="*/ 0 60000 65536" name="T153"/>
                <a:gd fmla="*/ 0 60000 65536" name="T154"/>
                <a:gd fmla="*/ 0 60000 65536" name="T155"/>
                <a:gd fmla="*/ 0 60000 65536" name="T156"/>
                <a:gd fmla="*/ 0 60000 65536" name="T157"/>
                <a:gd fmla="*/ 0 60000 65536" name="T158"/>
                <a:gd fmla="*/ 0 60000 65536" name="T159"/>
                <a:gd fmla="*/ 0 60000 65536" name="T160"/>
                <a:gd fmla="*/ 0 60000 65536" name="T161"/>
                <a:gd fmla="*/ 0 60000 65536" name="T162"/>
                <a:gd fmla="*/ 0 60000 65536" name="T163"/>
                <a:gd fmla="*/ 0 60000 65536" name="T164"/>
                <a:gd fmla="*/ 0 60000 65536" name="T165"/>
                <a:gd fmla="*/ 0 60000 65536" name="T166"/>
                <a:gd fmla="*/ 0 60000 65536" name="T167"/>
                <a:gd fmla="*/ 0 60000 65536" name="T168"/>
                <a:gd fmla="*/ 0 60000 65536" name="T169"/>
                <a:gd fmla="*/ 0 60000 65536" name="T170"/>
                <a:gd fmla="*/ 0 60000 65536" name="T171"/>
                <a:gd fmla="*/ 0 60000 65536" name="T172"/>
                <a:gd fmla="*/ 0 60000 65536" name="T173"/>
                <a:gd fmla="*/ 0 w 1128" name="T174"/>
                <a:gd fmla="*/ 0 h 960" name="T175"/>
                <a:gd fmla="*/ 1128 w 1128" name="T176"/>
                <a:gd fmla="*/ 960 h 960" name="T177"/>
              </a:gdLst>
              <a:cxnLst>
                <a:cxn ang="T116">
                  <a:pos x="T0" y="T1"/>
                </a:cxn>
                <a:cxn ang="T117">
                  <a:pos x="T2" y="T3"/>
                </a:cxn>
                <a:cxn ang="T118">
                  <a:pos x="T4" y="T5"/>
                </a:cxn>
                <a:cxn ang="T119">
                  <a:pos x="T6" y="T7"/>
                </a:cxn>
                <a:cxn ang="T120">
                  <a:pos x="T8" y="T9"/>
                </a:cxn>
                <a:cxn ang="T121">
                  <a:pos x="T10" y="T11"/>
                </a:cxn>
                <a:cxn ang="T122">
                  <a:pos x="T12" y="T13"/>
                </a:cxn>
                <a:cxn ang="T123">
                  <a:pos x="T14" y="T15"/>
                </a:cxn>
                <a:cxn ang="T124">
                  <a:pos x="T16" y="T17"/>
                </a:cxn>
                <a:cxn ang="T125">
                  <a:pos x="T18" y="T19"/>
                </a:cxn>
                <a:cxn ang="T126">
                  <a:pos x="T20" y="T21"/>
                </a:cxn>
                <a:cxn ang="T127">
                  <a:pos x="T22" y="T23"/>
                </a:cxn>
                <a:cxn ang="T128">
                  <a:pos x="T24" y="T25"/>
                </a:cxn>
                <a:cxn ang="T129">
                  <a:pos x="T26" y="T27"/>
                </a:cxn>
                <a:cxn ang="T130">
                  <a:pos x="T28" y="T29"/>
                </a:cxn>
                <a:cxn ang="T131">
                  <a:pos x="T30" y="T31"/>
                </a:cxn>
                <a:cxn ang="T132">
                  <a:pos x="T32" y="T33"/>
                </a:cxn>
                <a:cxn ang="T133">
                  <a:pos x="T34" y="T35"/>
                </a:cxn>
                <a:cxn ang="T134">
                  <a:pos x="T36" y="T37"/>
                </a:cxn>
                <a:cxn ang="T135">
                  <a:pos x="T38" y="T39"/>
                </a:cxn>
                <a:cxn ang="T136">
                  <a:pos x="T40" y="T41"/>
                </a:cxn>
                <a:cxn ang="T137">
                  <a:pos x="T42" y="T43"/>
                </a:cxn>
                <a:cxn ang="T138">
                  <a:pos x="T44" y="T45"/>
                </a:cxn>
                <a:cxn ang="T139">
                  <a:pos x="T46" y="T47"/>
                </a:cxn>
                <a:cxn ang="T140">
                  <a:pos x="T48" y="T49"/>
                </a:cxn>
                <a:cxn ang="T141">
                  <a:pos x="T50" y="T51"/>
                </a:cxn>
                <a:cxn ang="T142">
                  <a:pos x="T52" y="T53"/>
                </a:cxn>
                <a:cxn ang="T143">
                  <a:pos x="T54" y="T55"/>
                </a:cxn>
                <a:cxn ang="T144">
                  <a:pos x="T56" y="T57"/>
                </a:cxn>
                <a:cxn ang="T145">
                  <a:pos x="T58" y="T59"/>
                </a:cxn>
                <a:cxn ang="T146">
                  <a:pos x="T60" y="T61"/>
                </a:cxn>
                <a:cxn ang="T147">
                  <a:pos x="T62" y="T63"/>
                </a:cxn>
                <a:cxn ang="T148">
                  <a:pos x="T64" y="T65"/>
                </a:cxn>
                <a:cxn ang="T149">
                  <a:pos x="T66" y="T67"/>
                </a:cxn>
                <a:cxn ang="T150">
                  <a:pos x="T68" y="T69"/>
                </a:cxn>
                <a:cxn ang="T151">
                  <a:pos x="T70" y="T71"/>
                </a:cxn>
                <a:cxn ang="T152">
                  <a:pos x="T72" y="T73"/>
                </a:cxn>
                <a:cxn ang="T153">
                  <a:pos x="T74" y="T75"/>
                </a:cxn>
                <a:cxn ang="T154">
                  <a:pos x="T76" y="T77"/>
                </a:cxn>
                <a:cxn ang="T155">
                  <a:pos x="T78" y="T79"/>
                </a:cxn>
                <a:cxn ang="T156">
                  <a:pos x="T80" y="T81"/>
                </a:cxn>
                <a:cxn ang="T157">
                  <a:pos x="T82" y="T83"/>
                </a:cxn>
                <a:cxn ang="T158">
                  <a:pos x="T84" y="T85"/>
                </a:cxn>
                <a:cxn ang="T159">
                  <a:pos x="T86" y="T87"/>
                </a:cxn>
                <a:cxn ang="T160">
                  <a:pos x="T88" y="T89"/>
                </a:cxn>
                <a:cxn ang="T161">
                  <a:pos x="T90" y="T91"/>
                </a:cxn>
                <a:cxn ang="T162">
                  <a:pos x="T92" y="T93"/>
                </a:cxn>
                <a:cxn ang="T163">
                  <a:pos x="T94" y="T95"/>
                </a:cxn>
                <a:cxn ang="T164">
                  <a:pos x="T96" y="T97"/>
                </a:cxn>
                <a:cxn ang="T165">
                  <a:pos x="T98" y="T99"/>
                </a:cxn>
                <a:cxn ang="T166">
                  <a:pos x="T100" y="T101"/>
                </a:cxn>
                <a:cxn ang="T167">
                  <a:pos x="T102" y="T103"/>
                </a:cxn>
                <a:cxn ang="T168">
                  <a:pos x="T104" y="T105"/>
                </a:cxn>
                <a:cxn ang="T169">
                  <a:pos x="T106" y="T107"/>
                </a:cxn>
                <a:cxn ang="T170">
                  <a:pos x="T108" y="T109"/>
                </a:cxn>
                <a:cxn ang="T171">
                  <a:pos x="T110" y="T111"/>
                </a:cxn>
                <a:cxn ang="T172">
                  <a:pos x="T112" y="T113"/>
                </a:cxn>
                <a:cxn ang="T173">
                  <a:pos x="T114" y="T115"/>
                </a:cxn>
              </a:cxnLst>
              <a:rect b="T177" l="T174" r="T176" t="T175"/>
              <a:pathLst>
                <a:path h="960" w="1128">
                  <a:moveTo>
                    <a:pt x="1128" y="246"/>
                  </a:moveTo>
                  <a:lnTo>
                    <a:pt x="1124" y="248"/>
                  </a:lnTo>
                  <a:lnTo>
                    <a:pt x="1116" y="250"/>
                  </a:lnTo>
                  <a:lnTo>
                    <a:pt x="1104" y="254"/>
                  </a:lnTo>
                  <a:lnTo>
                    <a:pt x="1094" y="259"/>
                  </a:lnTo>
                  <a:lnTo>
                    <a:pt x="1088" y="265"/>
                  </a:lnTo>
                  <a:lnTo>
                    <a:pt x="1083" y="275"/>
                  </a:lnTo>
                  <a:lnTo>
                    <a:pt x="1075" y="289"/>
                  </a:lnTo>
                  <a:lnTo>
                    <a:pt x="1063" y="305"/>
                  </a:lnTo>
                  <a:lnTo>
                    <a:pt x="1055" y="318"/>
                  </a:lnTo>
                  <a:lnTo>
                    <a:pt x="1047" y="332"/>
                  </a:lnTo>
                  <a:lnTo>
                    <a:pt x="1043" y="348"/>
                  </a:lnTo>
                  <a:lnTo>
                    <a:pt x="1037" y="362"/>
                  </a:lnTo>
                  <a:lnTo>
                    <a:pt x="1029" y="376"/>
                  </a:lnTo>
                  <a:lnTo>
                    <a:pt x="1016" y="387"/>
                  </a:lnTo>
                  <a:lnTo>
                    <a:pt x="1002" y="395"/>
                  </a:lnTo>
                  <a:lnTo>
                    <a:pt x="984" y="403"/>
                  </a:lnTo>
                  <a:lnTo>
                    <a:pt x="966" y="411"/>
                  </a:lnTo>
                  <a:lnTo>
                    <a:pt x="949" y="417"/>
                  </a:lnTo>
                  <a:lnTo>
                    <a:pt x="937" y="419"/>
                  </a:lnTo>
                  <a:lnTo>
                    <a:pt x="921" y="415"/>
                  </a:lnTo>
                  <a:lnTo>
                    <a:pt x="903" y="411"/>
                  </a:lnTo>
                  <a:lnTo>
                    <a:pt x="884" y="409"/>
                  </a:lnTo>
                  <a:lnTo>
                    <a:pt x="864" y="411"/>
                  </a:lnTo>
                  <a:lnTo>
                    <a:pt x="846" y="419"/>
                  </a:lnTo>
                  <a:lnTo>
                    <a:pt x="829" y="431"/>
                  </a:lnTo>
                  <a:lnTo>
                    <a:pt x="813" y="440"/>
                  </a:lnTo>
                  <a:lnTo>
                    <a:pt x="801" y="450"/>
                  </a:lnTo>
                  <a:lnTo>
                    <a:pt x="799" y="454"/>
                  </a:lnTo>
                  <a:lnTo>
                    <a:pt x="797" y="458"/>
                  </a:lnTo>
                  <a:lnTo>
                    <a:pt x="795" y="464"/>
                  </a:lnTo>
                  <a:lnTo>
                    <a:pt x="793" y="468"/>
                  </a:lnTo>
                  <a:lnTo>
                    <a:pt x="791" y="472"/>
                  </a:lnTo>
                  <a:lnTo>
                    <a:pt x="789" y="474"/>
                  </a:lnTo>
                  <a:lnTo>
                    <a:pt x="787" y="474"/>
                  </a:lnTo>
                  <a:lnTo>
                    <a:pt x="783" y="474"/>
                  </a:lnTo>
                  <a:lnTo>
                    <a:pt x="777" y="470"/>
                  </a:lnTo>
                  <a:lnTo>
                    <a:pt x="770" y="462"/>
                  </a:lnTo>
                  <a:lnTo>
                    <a:pt x="760" y="456"/>
                  </a:lnTo>
                  <a:lnTo>
                    <a:pt x="752" y="456"/>
                  </a:lnTo>
                  <a:lnTo>
                    <a:pt x="742" y="462"/>
                  </a:lnTo>
                  <a:lnTo>
                    <a:pt x="734" y="472"/>
                  </a:lnTo>
                  <a:lnTo>
                    <a:pt x="726" y="484"/>
                  </a:lnTo>
                  <a:lnTo>
                    <a:pt x="718" y="496"/>
                  </a:lnTo>
                  <a:lnTo>
                    <a:pt x="708" y="507"/>
                  </a:lnTo>
                  <a:lnTo>
                    <a:pt x="695" y="513"/>
                  </a:lnTo>
                  <a:lnTo>
                    <a:pt x="679" y="513"/>
                  </a:lnTo>
                  <a:lnTo>
                    <a:pt x="657" y="509"/>
                  </a:lnTo>
                  <a:lnTo>
                    <a:pt x="644" y="503"/>
                  </a:lnTo>
                  <a:lnTo>
                    <a:pt x="634" y="494"/>
                  </a:lnTo>
                  <a:lnTo>
                    <a:pt x="622" y="482"/>
                  </a:lnTo>
                  <a:lnTo>
                    <a:pt x="612" y="468"/>
                  </a:lnTo>
                  <a:lnTo>
                    <a:pt x="602" y="454"/>
                  </a:lnTo>
                  <a:lnTo>
                    <a:pt x="592" y="442"/>
                  </a:lnTo>
                  <a:lnTo>
                    <a:pt x="583" y="437"/>
                  </a:lnTo>
                  <a:lnTo>
                    <a:pt x="575" y="440"/>
                  </a:lnTo>
                  <a:lnTo>
                    <a:pt x="571" y="452"/>
                  </a:lnTo>
                  <a:lnTo>
                    <a:pt x="575" y="464"/>
                  </a:lnTo>
                  <a:lnTo>
                    <a:pt x="581" y="478"/>
                  </a:lnTo>
                  <a:lnTo>
                    <a:pt x="588" y="490"/>
                  </a:lnTo>
                  <a:lnTo>
                    <a:pt x="596" y="498"/>
                  </a:lnTo>
                  <a:lnTo>
                    <a:pt x="608" y="509"/>
                  </a:lnTo>
                  <a:lnTo>
                    <a:pt x="618" y="519"/>
                  </a:lnTo>
                  <a:lnTo>
                    <a:pt x="624" y="531"/>
                  </a:lnTo>
                  <a:lnTo>
                    <a:pt x="624" y="541"/>
                  </a:lnTo>
                  <a:lnTo>
                    <a:pt x="612" y="557"/>
                  </a:lnTo>
                  <a:lnTo>
                    <a:pt x="596" y="574"/>
                  </a:lnTo>
                  <a:lnTo>
                    <a:pt x="577" y="588"/>
                  </a:lnTo>
                  <a:lnTo>
                    <a:pt x="557" y="596"/>
                  </a:lnTo>
                  <a:lnTo>
                    <a:pt x="545" y="600"/>
                  </a:lnTo>
                  <a:lnTo>
                    <a:pt x="535" y="598"/>
                  </a:lnTo>
                  <a:lnTo>
                    <a:pt x="533" y="596"/>
                  </a:lnTo>
                  <a:lnTo>
                    <a:pt x="531" y="594"/>
                  </a:lnTo>
                  <a:lnTo>
                    <a:pt x="527" y="592"/>
                  </a:lnTo>
                  <a:lnTo>
                    <a:pt x="525" y="590"/>
                  </a:lnTo>
                  <a:lnTo>
                    <a:pt x="523" y="590"/>
                  </a:lnTo>
                  <a:lnTo>
                    <a:pt x="521" y="590"/>
                  </a:lnTo>
                  <a:lnTo>
                    <a:pt x="520" y="592"/>
                  </a:lnTo>
                  <a:lnTo>
                    <a:pt x="518" y="598"/>
                  </a:lnTo>
                  <a:lnTo>
                    <a:pt x="514" y="608"/>
                  </a:lnTo>
                  <a:lnTo>
                    <a:pt x="504" y="614"/>
                  </a:lnTo>
                  <a:lnTo>
                    <a:pt x="492" y="624"/>
                  </a:lnTo>
                  <a:lnTo>
                    <a:pt x="478" y="637"/>
                  </a:lnTo>
                  <a:lnTo>
                    <a:pt x="466" y="651"/>
                  </a:lnTo>
                  <a:lnTo>
                    <a:pt x="459" y="661"/>
                  </a:lnTo>
                  <a:lnTo>
                    <a:pt x="451" y="667"/>
                  </a:lnTo>
                  <a:lnTo>
                    <a:pt x="441" y="667"/>
                  </a:lnTo>
                  <a:lnTo>
                    <a:pt x="427" y="665"/>
                  </a:lnTo>
                  <a:lnTo>
                    <a:pt x="411" y="667"/>
                  </a:lnTo>
                  <a:lnTo>
                    <a:pt x="390" y="669"/>
                  </a:lnTo>
                  <a:lnTo>
                    <a:pt x="374" y="669"/>
                  </a:lnTo>
                  <a:lnTo>
                    <a:pt x="360" y="675"/>
                  </a:lnTo>
                  <a:lnTo>
                    <a:pt x="348" y="683"/>
                  </a:lnTo>
                  <a:lnTo>
                    <a:pt x="336" y="694"/>
                  </a:lnTo>
                  <a:lnTo>
                    <a:pt x="323" y="704"/>
                  </a:lnTo>
                  <a:lnTo>
                    <a:pt x="299" y="714"/>
                  </a:lnTo>
                  <a:lnTo>
                    <a:pt x="271" y="726"/>
                  </a:lnTo>
                  <a:lnTo>
                    <a:pt x="246" y="734"/>
                  </a:lnTo>
                  <a:lnTo>
                    <a:pt x="226" y="740"/>
                  </a:lnTo>
                  <a:lnTo>
                    <a:pt x="212" y="740"/>
                  </a:lnTo>
                  <a:lnTo>
                    <a:pt x="199" y="740"/>
                  </a:lnTo>
                  <a:lnTo>
                    <a:pt x="185" y="742"/>
                  </a:lnTo>
                  <a:lnTo>
                    <a:pt x="173" y="748"/>
                  </a:lnTo>
                  <a:lnTo>
                    <a:pt x="163" y="759"/>
                  </a:lnTo>
                  <a:lnTo>
                    <a:pt x="153" y="773"/>
                  </a:lnTo>
                  <a:lnTo>
                    <a:pt x="142" y="781"/>
                  </a:lnTo>
                  <a:lnTo>
                    <a:pt x="128" y="787"/>
                  </a:lnTo>
                  <a:lnTo>
                    <a:pt x="116" y="793"/>
                  </a:lnTo>
                  <a:lnTo>
                    <a:pt x="108" y="803"/>
                  </a:lnTo>
                  <a:lnTo>
                    <a:pt x="100" y="816"/>
                  </a:lnTo>
                  <a:lnTo>
                    <a:pt x="92" y="826"/>
                  </a:lnTo>
                  <a:lnTo>
                    <a:pt x="86" y="834"/>
                  </a:lnTo>
                  <a:lnTo>
                    <a:pt x="90" y="844"/>
                  </a:lnTo>
                  <a:lnTo>
                    <a:pt x="104" y="856"/>
                  </a:lnTo>
                  <a:lnTo>
                    <a:pt x="118" y="872"/>
                  </a:lnTo>
                  <a:lnTo>
                    <a:pt x="130" y="891"/>
                  </a:lnTo>
                  <a:lnTo>
                    <a:pt x="138" y="905"/>
                  </a:lnTo>
                  <a:lnTo>
                    <a:pt x="144" y="919"/>
                  </a:lnTo>
                  <a:lnTo>
                    <a:pt x="146" y="931"/>
                  </a:lnTo>
                  <a:lnTo>
                    <a:pt x="140" y="940"/>
                  </a:lnTo>
                  <a:lnTo>
                    <a:pt x="128" y="946"/>
                  </a:lnTo>
                  <a:lnTo>
                    <a:pt x="114" y="954"/>
                  </a:lnTo>
                  <a:lnTo>
                    <a:pt x="96" y="960"/>
                  </a:lnTo>
                  <a:lnTo>
                    <a:pt x="79" y="960"/>
                  </a:lnTo>
                  <a:lnTo>
                    <a:pt x="67" y="956"/>
                  </a:lnTo>
                  <a:lnTo>
                    <a:pt x="51" y="938"/>
                  </a:lnTo>
                  <a:lnTo>
                    <a:pt x="37" y="919"/>
                  </a:lnTo>
                  <a:lnTo>
                    <a:pt x="25" y="901"/>
                  </a:lnTo>
                  <a:lnTo>
                    <a:pt x="18" y="887"/>
                  </a:lnTo>
                  <a:lnTo>
                    <a:pt x="10" y="872"/>
                  </a:lnTo>
                  <a:lnTo>
                    <a:pt x="4" y="854"/>
                  </a:lnTo>
                  <a:lnTo>
                    <a:pt x="2" y="840"/>
                  </a:lnTo>
                  <a:lnTo>
                    <a:pt x="2" y="826"/>
                  </a:lnTo>
                  <a:lnTo>
                    <a:pt x="2" y="812"/>
                  </a:lnTo>
                  <a:lnTo>
                    <a:pt x="4" y="797"/>
                  </a:lnTo>
                  <a:lnTo>
                    <a:pt x="12" y="783"/>
                  </a:lnTo>
                  <a:lnTo>
                    <a:pt x="25" y="765"/>
                  </a:lnTo>
                  <a:lnTo>
                    <a:pt x="31" y="753"/>
                  </a:lnTo>
                  <a:lnTo>
                    <a:pt x="33" y="749"/>
                  </a:lnTo>
                  <a:lnTo>
                    <a:pt x="4" y="746"/>
                  </a:lnTo>
                  <a:lnTo>
                    <a:pt x="0" y="734"/>
                  </a:lnTo>
                  <a:lnTo>
                    <a:pt x="33" y="687"/>
                  </a:lnTo>
                  <a:lnTo>
                    <a:pt x="71" y="675"/>
                  </a:lnTo>
                  <a:lnTo>
                    <a:pt x="77" y="637"/>
                  </a:lnTo>
                  <a:lnTo>
                    <a:pt x="128" y="627"/>
                  </a:lnTo>
                  <a:lnTo>
                    <a:pt x="147" y="612"/>
                  </a:lnTo>
                  <a:lnTo>
                    <a:pt x="147" y="553"/>
                  </a:lnTo>
                  <a:lnTo>
                    <a:pt x="175" y="539"/>
                  </a:lnTo>
                  <a:lnTo>
                    <a:pt x="244" y="478"/>
                  </a:lnTo>
                  <a:lnTo>
                    <a:pt x="238" y="403"/>
                  </a:lnTo>
                  <a:lnTo>
                    <a:pt x="264" y="332"/>
                  </a:lnTo>
                  <a:lnTo>
                    <a:pt x="301" y="307"/>
                  </a:lnTo>
                  <a:lnTo>
                    <a:pt x="297" y="250"/>
                  </a:lnTo>
                  <a:lnTo>
                    <a:pt x="325" y="220"/>
                  </a:lnTo>
                  <a:lnTo>
                    <a:pt x="303" y="157"/>
                  </a:lnTo>
                  <a:lnTo>
                    <a:pt x="329" y="143"/>
                  </a:lnTo>
                  <a:lnTo>
                    <a:pt x="329" y="86"/>
                  </a:lnTo>
                  <a:lnTo>
                    <a:pt x="384" y="78"/>
                  </a:lnTo>
                  <a:lnTo>
                    <a:pt x="484" y="9"/>
                  </a:lnTo>
                  <a:lnTo>
                    <a:pt x="535" y="39"/>
                  </a:lnTo>
                  <a:lnTo>
                    <a:pt x="592" y="9"/>
                  </a:lnTo>
                  <a:lnTo>
                    <a:pt x="624" y="29"/>
                  </a:lnTo>
                  <a:lnTo>
                    <a:pt x="693" y="0"/>
                  </a:lnTo>
                  <a:lnTo>
                    <a:pt x="720" y="27"/>
                  </a:lnTo>
                  <a:lnTo>
                    <a:pt x="681" y="94"/>
                  </a:lnTo>
                  <a:lnTo>
                    <a:pt x="651" y="130"/>
                  </a:lnTo>
                  <a:lnTo>
                    <a:pt x="679" y="151"/>
                  </a:lnTo>
                  <a:lnTo>
                    <a:pt x="740" y="128"/>
                  </a:lnTo>
                  <a:lnTo>
                    <a:pt x="823" y="92"/>
                  </a:lnTo>
                  <a:lnTo>
                    <a:pt x="878" y="120"/>
                  </a:lnTo>
                  <a:lnTo>
                    <a:pt x="895" y="59"/>
                  </a:lnTo>
                  <a:lnTo>
                    <a:pt x="984" y="61"/>
                  </a:lnTo>
                  <a:lnTo>
                    <a:pt x="1053" y="96"/>
                  </a:lnTo>
                  <a:lnTo>
                    <a:pt x="1086" y="161"/>
                  </a:lnTo>
                  <a:lnTo>
                    <a:pt x="1110" y="216"/>
                  </a:lnTo>
                  <a:lnTo>
                    <a:pt x="1128" y="246"/>
                  </a:lnTo>
                </a:path>
              </a:pathLst>
            </a:custGeom>
            <a:grpFill/>
            <a:ln w="6350">
              <a:solidFill>
                <a:schemeClr val="tx1">
                  <a:lumMod val="85000"/>
                  <a:lumOff val="15000"/>
                </a:schemeClr>
              </a:solidFill>
              <a:prstDash val="solid"/>
              <a:round/>
            </a:ln>
          </p:spPr>
          <p:txBody>
            <a:bodyPr/>
            <a:lstStyle/>
            <a:p>
              <a:endParaRPr altLang="en-US" lang="zh-CN">
                <a:cs typeface="+mn-ea"/>
                <a:sym typeface="+mn-lt"/>
              </a:endParaRPr>
            </a:p>
          </p:txBody>
        </p:sp>
        <p:sp>
          <p:nvSpPr>
            <p:cNvPr id="40" name="Freeform 79"/>
            <p:cNvSpPr/>
            <p:nvPr/>
          </p:nvSpPr>
          <p:spPr bwMode="gray">
            <a:xfrm>
              <a:off x="3636" y="3029"/>
              <a:ext cx="313" cy="413"/>
            </a:xfrm>
            <a:custGeom>
              <a:gdLst>
                <a:gd fmla="*/ 156 w 626" name="T0"/>
                <a:gd fmla="*/ 31 h 825" name="T1"/>
                <a:gd fmla="*/ 154 w 626" name="T2"/>
                <a:gd fmla="*/ 37 h 825" name="T3"/>
                <a:gd fmla="*/ 152 w 626" name="T4"/>
                <a:gd fmla="*/ 44 h 825" name="T5"/>
                <a:gd fmla="*/ 146 w 626" name="T6"/>
                <a:gd fmla="*/ 52 h 825" name="T7"/>
                <a:gd fmla="*/ 138 w 626" name="T8"/>
                <a:gd fmla="*/ 57 h 825" name="T9"/>
                <a:gd fmla="*/ 131 w 626" name="T10"/>
                <a:gd fmla="*/ 61 h 825" name="T11"/>
                <a:gd fmla="*/ 130 w 626" name="T12"/>
                <a:gd fmla="*/ 62 h 825" name="T13"/>
                <a:gd fmla="*/ 132 w 626" name="T14"/>
                <a:gd fmla="*/ 68 h 825" name="T15"/>
                <a:gd fmla="*/ 135 w 626" name="T16"/>
                <a:gd fmla="*/ 75 h 825" name="T17"/>
                <a:gd fmla="*/ 136 w 626" name="T18"/>
                <a:gd fmla="*/ 81 h 825" name="T19"/>
                <a:gd fmla="*/ 136 w 626" name="T20"/>
                <a:gd fmla="*/ 89 h 825" name="T21"/>
                <a:gd fmla="*/ 137 w 626" name="T22"/>
                <a:gd fmla="*/ 95 h 825" name="T23"/>
                <a:gd fmla="*/ 138 w 626" name="T24"/>
                <a:gd fmla="*/ 104 h 825" name="T25"/>
                <a:gd fmla="*/ 131 w 626" name="T26"/>
                <a:gd fmla="*/ 112 h 825" name="T27"/>
                <a:gd fmla="*/ 122 w 626" name="T28"/>
                <a:gd fmla="*/ 120 h 825" name="T29"/>
                <a:gd fmla="*/ 117 w 626" name="T30"/>
                <a:gd fmla="*/ 131 h 825" name="T31"/>
                <a:gd fmla="*/ 115 w 626" name="T32"/>
                <a:gd fmla="*/ 142 h 825" name="T33"/>
                <a:gd fmla="*/ 110 w 626" name="T34"/>
                <a:gd fmla="*/ 151 h 825" name="T35"/>
                <a:gd fmla="*/ 103 w 626" name="T36"/>
                <a:gd fmla="*/ 156 h 825" name="T37"/>
                <a:gd fmla="*/ 94 w 626" name="T38"/>
                <a:gd fmla="*/ 158 h 825" name="T39"/>
                <a:gd fmla="*/ 86 w 626" name="T40"/>
                <a:gd fmla="*/ 161 h 825" name="T41"/>
                <a:gd fmla="*/ 85 w 626" name="T42"/>
                <a:gd fmla="*/ 165 h 825" name="T43"/>
                <a:gd fmla="*/ 89 w 626" name="T44"/>
                <a:gd fmla="*/ 171 h 825" name="T45"/>
                <a:gd fmla="*/ 90 w 626" name="T46"/>
                <a:gd fmla="*/ 176 h 825" name="T47"/>
                <a:gd fmla="*/ 86 w 626" name="T48"/>
                <a:gd fmla="*/ 182 h 825" name="T49"/>
                <a:gd fmla="*/ 80 w 626" name="T50"/>
                <a:gd fmla="*/ 189 h 825" name="T51"/>
                <a:gd fmla="*/ 76 w 626" name="T52"/>
                <a:gd fmla="*/ 193 h 825" name="T53"/>
                <a:gd fmla="*/ 69 w 626" name="T54"/>
                <a:gd fmla="*/ 199 h 825" name="T55"/>
                <a:gd fmla="*/ 61 w 626" name="T56"/>
                <a:gd fmla="*/ 204 h 825" name="T57"/>
                <a:gd fmla="*/ 58 w 626" name="T58"/>
                <a:gd fmla="*/ 207 h 825" name="T59"/>
                <a:gd fmla="*/ 48 w 626" name="T60"/>
                <a:gd fmla="*/ 185 h 825" name="T61"/>
                <a:gd fmla="*/ 22 w 626" name="T62"/>
                <a:gd fmla="*/ 161 h 825" name="T63"/>
                <a:gd fmla="*/ 0 w 626" name="T64"/>
                <a:gd fmla="*/ 146 h 825" name="T65"/>
                <a:gd fmla="*/ 15 w 626" name="T66"/>
                <a:gd fmla="*/ 107 h 825" name="T67"/>
                <a:gd fmla="*/ 20 w 626" name="T68"/>
                <a:gd fmla="*/ 88 h 825" name="T69"/>
                <a:gd fmla="*/ 18 w 626" name="T70"/>
                <a:gd fmla="*/ 67 h 825" name="T71"/>
                <a:gd fmla="*/ 34 w 626" name="T72"/>
                <a:gd fmla="*/ 43 h 825" name="T73"/>
                <a:gd fmla="*/ 42 w 626" name="T74"/>
                <a:gd fmla="*/ 24 h 825" name="T75"/>
                <a:gd fmla="*/ 63 w 626" name="T76"/>
                <a:gd fmla="*/ 17 h 825" name="T77"/>
                <a:gd fmla="*/ 75 w 626" name="T78"/>
                <a:gd fmla="*/ 1 h 825" name="T79"/>
                <a:gd fmla="*/ 92 w 626" name="T80"/>
                <a:gd fmla="*/ 14 h 825" name="T81"/>
                <a:gd fmla="*/ 114 w 626" name="T82"/>
                <a:gd fmla="*/ 32 h 825" name="T83"/>
                <a:gd fmla="*/ 135 w 626" name="T84"/>
                <a:gd fmla="*/ 32 h 825" name="T85"/>
                <a:gd fmla="*/ 151 w 626" name="T86"/>
                <a:gd fmla="*/ 25 h 825" name="T87"/>
                <a:gd fmla="*/ 0 60000 65536" name="T88"/>
                <a:gd fmla="*/ 0 60000 65536" name="T89"/>
                <a:gd fmla="*/ 0 60000 65536" name="T90"/>
                <a:gd fmla="*/ 0 60000 65536" name="T91"/>
                <a:gd fmla="*/ 0 60000 65536" name="T92"/>
                <a:gd fmla="*/ 0 60000 65536" name="T93"/>
                <a:gd fmla="*/ 0 60000 65536" name="T94"/>
                <a:gd fmla="*/ 0 60000 65536" name="T95"/>
                <a:gd fmla="*/ 0 60000 65536" name="T96"/>
                <a:gd fmla="*/ 0 60000 65536" name="T97"/>
                <a:gd fmla="*/ 0 60000 65536" name="T98"/>
                <a:gd fmla="*/ 0 60000 65536" name="T99"/>
                <a:gd fmla="*/ 0 60000 65536" name="T100"/>
                <a:gd fmla="*/ 0 60000 65536" name="T101"/>
                <a:gd fmla="*/ 0 60000 65536" name="T102"/>
                <a:gd fmla="*/ 0 60000 65536" name="T103"/>
                <a:gd fmla="*/ 0 60000 65536" name="T104"/>
                <a:gd fmla="*/ 0 60000 65536" name="T105"/>
                <a:gd fmla="*/ 0 60000 65536" name="T106"/>
                <a:gd fmla="*/ 0 60000 65536" name="T107"/>
                <a:gd fmla="*/ 0 60000 65536" name="T108"/>
                <a:gd fmla="*/ 0 60000 65536" name="T109"/>
                <a:gd fmla="*/ 0 60000 65536" name="T110"/>
                <a:gd fmla="*/ 0 60000 65536" name="T111"/>
                <a:gd fmla="*/ 0 60000 65536" name="T112"/>
                <a:gd fmla="*/ 0 60000 65536" name="T113"/>
                <a:gd fmla="*/ 0 60000 65536" name="T114"/>
                <a:gd fmla="*/ 0 60000 65536" name="T115"/>
                <a:gd fmla="*/ 0 60000 65536" name="T116"/>
                <a:gd fmla="*/ 0 60000 65536" name="T117"/>
                <a:gd fmla="*/ 0 60000 65536" name="T118"/>
                <a:gd fmla="*/ 0 60000 65536" name="T119"/>
                <a:gd fmla="*/ 0 60000 65536" name="T120"/>
                <a:gd fmla="*/ 0 60000 65536" name="T121"/>
                <a:gd fmla="*/ 0 60000 65536" name="T122"/>
                <a:gd fmla="*/ 0 60000 65536" name="T123"/>
                <a:gd fmla="*/ 0 60000 65536" name="T124"/>
                <a:gd fmla="*/ 0 60000 65536" name="T125"/>
                <a:gd fmla="*/ 0 60000 65536" name="T126"/>
                <a:gd fmla="*/ 0 60000 65536" name="T127"/>
                <a:gd fmla="*/ 0 60000 65536" name="T128"/>
                <a:gd fmla="*/ 0 60000 65536" name="T129"/>
                <a:gd fmla="*/ 0 60000 65536" name="T130"/>
                <a:gd fmla="*/ 0 60000 65536" name="T131"/>
                <a:gd fmla="*/ 0 w 626" name="T132"/>
                <a:gd fmla="*/ 0 h 825" name="T133"/>
                <a:gd fmla="*/ 626 w 626" name="T134"/>
                <a:gd fmla="*/ 825 h 825" name="T135"/>
              </a:gd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b="T135" l="T132" r="T134" t="T133"/>
              <a:pathLst>
                <a:path h="825" w="626">
                  <a:moveTo>
                    <a:pt x="626" y="122"/>
                  </a:moveTo>
                  <a:lnTo>
                    <a:pt x="624" y="124"/>
                  </a:lnTo>
                  <a:lnTo>
                    <a:pt x="621" y="134"/>
                  </a:lnTo>
                  <a:lnTo>
                    <a:pt x="615" y="146"/>
                  </a:lnTo>
                  <a:lnTo>
                    <a:pt x="613" y="159"/>
                  </a:lnTo>
                  <a:lnTo>
                    <a:pt x="607" y="173"/>
                  </a:lnTo>
                  <a:lnTo>
                    <a:pt x="597" y="189"/>
                  </a:lnTo>
                  <a:lnTo>
                    <a:pt x="581" y="205"/>
                  </a:lnTo>
                  <a:lnTo>
                    <a:pt x="565" y="216"/>
                  </a:lnTo>
                  <a:lnTo>
                    <a:pt x="550" y="228"/>
                  </a:lnTo>
                  <a:lnTo>
                    <a:pt x="534" y="236"/>
                  </a:lnTo>
                  <a:lnTo>
                    <a:pt x="524" y="242"/>
                  </a:lnTo>
                  <a:lnTo>
                    <a:pt x="520" y="244"/>
                  </a:lnTo>
                  <a:lnTo>
                    <a:pt x="520" y="248"/>
                  </a:lnTo>
                  <a:lnTo>
                    <a:pt x="524" y="258"/>
                  </a:lnTo>
                  <a:lnTo>
                    <a:pt x="528" y="272"/>
                  </a:lnTo>
                  <a:lnTo>
                    <a:pt x="532" y="285"/>
                  </a:lnTo>
                  <a:lnTo>
                    <a:pt x="538" y="299"/>
                  </a:lnTo>
                  <a:lnTo>
                    <a:pt x="542" y="309"/>
                  </a:lnTo>
                  <a:lnTo>
                    <a:pt x="544" y="321"/>
                  </a:lnTo>
                  <a:lnTo>
                    <a:pt x="546" y="339"/>
                  </a:lnTo>
                  <a:lnTo>
                    <a:pt x="544" y="354"/>
                  </a:lnTo>
                  <a:lnTo>
                    <a:pt x="544" y="368"/>
                  </a:lnTo>
                  <a:lnTo>
                    <a:pt x="548" y="380"/>
                  </a:lnTo>
                  <a:lnTo>
                    <a:pt x="550" y="396"/>
                  </a:lnTo>
                  <a:lnTo>
                    <a:pt x="550" y="413"/>
                  </a:lnTo>
                  <a:lnTo>
                    <a:pt x="540" y="429"/>
                  </a:lnTo>
                  <a:lnTo>
                    <a:pt x="522" y="447"/>
                  </a:lnTo>
                  <a:lnTo>
                    <a:pt x="504" y="462"/>
                  </a:lnTo>
                  <a:lnTo>
                    <a:pt x="489" y="480"/>
                  </a:lnTo>
                  <a:lnTo>
                    <a:pt x="479" y="494"/>
                  </a:lnTo>
                  <a:lnTo>
                    <a:pt x="469" y="522"/>
                  </a:lnTo>
                  <a:lnTo>
                    <a:pt x="463" y="549"/>
                  </a:lnTo>
                  <a:lnTo>
                    <a:pt x="459" y="565"/>
                  </a:lnTo>
                  <a:lnTo>
                    <a:pt x="451" y="585"/>
                  </a:lnTo>
                  <a:lnTo>
                    <a:pt x="441" y="602"/>
                  </a:lnTo>
                  <a:lnTo>
                    <a:pt x="428" y="618"/>
                  </a:lnTo>
                  <a:lnTo>
                    <a:pt x="414" y="624"/>
                  </a:lnTo>
                  <a:lnTo>
                    <a:pt x="396" y="630"/>
                  </a:lnTo>
                  <a:lnTo>
                    <a:pt x="376" y="632"/>
                  </a:lnTo>
                  <a:lnTo>
                    <a:pt x="359" y="636"/>
                  </a:lnTo>
                  <a:lnTo>
                    <a:pt x="345" y="642"/>
                  </a:lnTo>
                  <a:lnTo>
                    <a:pt x="337" y="648"/>
                  </a:lnTo>
                  <a:lnTo>
                    <a:pt x="339" y="659"/>
                  </a:lnTo>
                  <a:lnTo>
                    <a:pt x="347" y="669"/>
                  </a:lnTo>
                  <a:lnTo>
                    <a:pt x="357" y="681"/>
                  </a:lnTo>
                  <a:lnTo>
                    <a:pt x="363" y="691"/>
                  </a:lnTo>
                  <a:lnTo>
                    <a:pt x="361" y="701"/>
                  </a:lnTo>
                  <a:lnTo>
                    <a:pt x="353" y="710"/>
                  </a:lnTo>
                  <a:lnTo>
                    <a:pt x="343" y="726"/>
                  </a:lnTo>
                  <a:lnTo>
                    <a:pt x="331" y="742"/>
                  </a:lnTo>
                  <a:lnTo>
                    <a:pt x="319" y="756"/>
                  </a:lnTo>
                  <a:lnTo>
                    <a:pt x="312" y="766"/>
                  </a:lnTo>
                  <a:lnTo>
                    <a:pt x="302" y="771"/>
                  </a:lnTo>
                  <a:lnTo>
                    <a:pt x="290" y="781"/>
                  </a:lnTo>
                  <a:lnTo>
                    <a:pt x="274" y="793"/>
                  </a:lnTo>
                  <a:lnTo>
                    <a:pt x="258" y="805"/>
                  </a:lnTo>
                  <a:lnTo>
                    <a:pt x="245" y="815"/>
                  </a:lnTo>
                  <a:lnTo>
                    <a:pt x="235" y="821"/>
                  </a:lnTo>
                  <a:lnTo>
                    <a:pt x="231" y="825"/>
                  </a:lnTo>
                  <a:lnTo>
                    <a:pt x="215" y="795"/>
                  </a:lnTo>
                  <a:lnTo>
                    <a:pt x="191" y="740"/>
                  </a:lnTo>
                  <a:lnTo>
                    <a:pt x="158" y="675"/>
                  </a:lnTo>
                  <a:lnTo>
                    <a:pt x="89" y="642"/>
                  </a:lnTo>
                  <a:lnTo>
                    <a:pt x="2" y="640"/>
                  </a:lnTo>
                  <a:lnTo>
                    <a:pt x="0" y="581"/>
                  </a:lnTo>
                  <a:lnTo>
                    <a:pt x="28" y="476"/>
                  </a:lnTo>
                  <a:lnTo>
                    <a:pt x="60" y="425"/>
                  </a:lnTo>
                  <a:lnTo>
                    <a:pt x="58" y="376"/>
                  </a:lnTo>
                  <a:lnTo>
                    <a:pt x="77" y="352"/>
                  </a:lnTo>
                  <a:lnTo>
                    <a:pt x="63" y="317"/>
                  </a:lnTo>
                  <a:lnTo>
                    <a:pt x="69" y="266"/>
                  </a:lnTo>
                  <a:lnTo>
                    <a:pt x="126" y="244"/>
                  </a:lnTo>
                  <a:lnTo>
                    <a:pt x="136" y="171"/>
                  </a:lnTo>
                  <a:lnTo>
                    <a:pt x="140" y="116"/>
                  </a:lnTo>
                  <a:lnTo>
                    <a:pt x="170" y="94"/>
                  </a:lnTo>
                  <a:lnTo>
                    <a:pt x="203" y="94"/>
                  </a:lnTo>
                  <a:lnTo>
                    <a:pt x="254" y="65"/>
                  </a:lnTo>
                  <a:lnTo>
                    <a:pt x="298" y="45"/>
                  </a:lnTo>
                  <a:lnTo>
                    <a:pt x="298" y="4"/>
                  </a:lnTo>
                  <a:lnTo>
                    <a:pt x="363" y="0"/>
                  </a:lnTo>
                  <a:lnTo>
                    <a:pt x="367" y="53"/>
                  </a:lnTo>
                  <a:lnTo>
                    <a:pt x="406" y="110"/>
                  </a:lnTo>
                  <a:lnTo>
                    <a:pt x="455" y="126"/>
                  </a:lnTo>
                  <a:lnTo>
                    <a:pt x="495" y="83"/>
                  </a:lnTo>
                  <a:lnTo>
                    <a:pt x="538" y="126"/>
                  </a:lnTo>
                  <a:lnTo>
                    <a:pt x="571" y="122"/>
                  </a:lnTo>
                  <a:lnTo>
                    <a:pt x="603" y="98"/>
                  </a:lnTo>
                  <a:lnTo>
                    <a:pt x="626" y="122"/>
                  </a:lnTo>
                  <a:close/>
                </a:path>
              </a:pathLst>
            </a:custGeom>
            <a:grpFill/>
            <a:ln w="0">
              <a:solidFill>
                <a:schemeClr val="tx1">
                  <a:lumMod val="85000"/>
                  <a:lumOff val="15000"/>
                </a:schemeClr>
              </a:solidFill>
              <a:prstDash val="solid"/>
              <a:round/>
            </a:ln>
          </p:spPr>
          <p:txBody>
            <a:bodyPr/>
            <a:lstStyle/>
            <a:p>
              <a:endParaRPr altLang="en-US" lang="zh-CN">
                <a:cs typeface="+mn-ea"/>
                <a:sym typeface="+mn-lt"/>
              </a:endParaRPr>
            </a:p>
          </p:txBody>
        </p:sp>
        <p:sp>
          <p:nvSpPr>
            <p:cNvPr id="41" name="Freeform 80"/>
            <p:cNvSpPr/>
            <p:nvPr/>
          </p:nvSpPr>
          <p:spPr bwMode="gray">
            <a:xfrm>
              <a:off x="3636" y="3029"/>
              <a:ext cx="313" cy="413"/>
            </a:xfrm>
            <a:custGeom>
              <a:gdLst>
                <a:gd fmla="*/ 156 w 626" name="T0"/>
                <a:gd fmla="*/ 31 h 825" name="T1"/>
                <a:gd fmla="*/ 154 w 626" name="T2"/>
                <a:gd fmla="*/ 37 h 825" name="T3"/>
                <a:gd fmla="*/ 152 w 626" name="T4"/>
                <a:gd fmla="*/ 44 h 825" name="T5"/>
                <a:gd fmla="*/ 146 w 626" name="T6"/>
                <a:gd fmla="*/ 52 h 825" name="T7"/>
                <a:gd fmla="*/ 138 w 626" name="T8"/>
                <a:gd fmla="*/ 57 h 825" name="T9"/>
                <a:gd fmla="*/ 131 w 626" name="T10"/>
                <a:gd fmla="*/ 61 h 825" name="T11"/>
                <a:gd fmla="*/ 130 w 626" name="T12"/>
                <a:gd fmla="*/ 62 h 825" name="T13"/>
                <a:gd fmla="*/ 132 w 626" name="T14"/>
                <a:gd fmla="*/ 68 h 825" name="T15"/>
                <a:gd fmla="*/ 135 w 626" name="T16"/>
                <a:gd fmla="*/ 75 h 825" name="T17"/>
                <a:gd fmla="*/ 136 w 626" name="T18"/>
                <a:gd fmla="*/ 81 h 825" name="T19"/>
                <a:gd fmla="*/ 136 w 626" name="T20"/>
                <a:gd fmla="*/ 89 h 825" name="T21"/>
                <a:gd fmla="*/ 137 w 626" name="T22"/>
                <a:gd fmla="*/ 95 h 825" name="T23"/>
                <a:gd fmla="*/ 138 w 626" name="T24"/>
                <a:gd fmla="*/ 104 h 825" name="T25"/>
                <a:gd fmla="*/ 131 w 626" name="T26"/>
                <a:gd fmla="*/ 112 h 825" name="T27"/>
                <a:gd fmla="*/ 122 w 626" name="T28"/>
                <a:gd fmla="*/ 120 h 825" name="T29"/>
                <a:gd fmla="*/ 117 w 626" name="T30"/>
                <a:gd fmla="*/ 131 h 825" name="T31"/>
                <a:gd fmla="*/ 115 w 626" name="T32"/>
                <a:gd fmla="*/ 142 h 825" name="T33"/>
                <a:gd fmla="*/ 110 w 626" name="T34"/>
                <a:gd fmla="*/ 151 h 825" name="T35"/>
                <a:gd fmla="*/ 103 w 626" name="T36"/>
                <a:gd fmla="*/ 156 h 825" name="T37"/>
                <a:gd fmla="*/ 94 w 626" name="T38"/>
                <a:gd fmla="*/ 158 h 825" name="T39"/>
                <a:gd fmla="*/ 86 w 626" name="T40"/>
                <a:gd fmla="*/ 161 h 825" name="T41"/>
                <a:gd fmla="*/ 85 w 626" name="T42"/>
                <a:gd fmla="*/ 165 h 825" name="T43"/>
                <a:gd fmla="*/ 89 w 626" name="T44"/>
                <a:gd fmla="*/ 171 h 825" name="T45"/>
                <a:gd fmla="*/ 90 w 626" name="T46"/>
                <a:gd fmla="*/ 176 h 825" name="T47"/>
                <a:gd fmla="*/ 86 w 626" name="T48"/>
                <a:gd fmla="*/ 182 h 825" name="T49"/>
                <a:gd fmla="*/ 80 w 626" name="T50"/>
                <a:gd fmla="*/ 189 h 825" name="T51"/>
                <a:gd fmla="*/ 76 w 626" name="T52"/>
                <a:gd fmla="*/ 193 h 825" name="T53"/>
                <a:gd fmla="*/ 69 w 626" name="T54"/>
                <a:gd fmla="*/ 199 h 825" name="T55"/>
                <a:gd fmla="*/ 61 w 626" name="T56"/>
                <a:gd fmla="*/ 204 h 825" name="T57"/>
                <a:gd fmla="*/ 58 w 626" name="T58"/>
                <a:gd fmla="*/ 207 h 825" name="T59"/>
                <a:gd fmla="*/ 48 w 626" name="T60"/>
                <a:gd fmla="*/ 185 h 825" name="T61"/>
                <a:gd fmla="*/ 22 w 626" name="T62"/>
                <a:gd fmla="*/ 161 h 825" name="T63"/>
                <a:gd fmla="*/ 0 w 626" name="T64"/>
                <a:gd fmla="*/ 146 h 825" name="T65"/>
                <a:gd fmla="*/ 15 w 626" name="T66"/>
                <a:gd fmla="*/ 107 h 825" name="T67"/>
                <a:gd fmla="*/ 20 w 626" name="T68"/>
                <a:gd fmla="*/ 88 h 825" name="T69"/>
                <a:gd fmla="*/ 18 w 626" name="T70"/>
                <a:gd fmla="*/ 67 h 825" name="T71"/>
                <a:gd fmla="*/ 34 w 626" name="T72"/>
                <a:gd fmla="*/ 43 h 825" name="T73"/>
                <a:gd fmla="*/ 42 w 626" name="T74"/>
                <a:gd fmla="*/ 24 h 825" name="T75"/>
                <a:gd fmla="*/ 63 w 626" name="T76"/>
                <a:gd fmla="*/ 17 h 825" name="T77"/>
                <a:gd fmla="*/ 75 w 626" name="T78"/>
                <a:gd fmla="*/ 1 h 825" name="T79"/>
                <a:gd fmla="*/ 92 w 626" name="T80"/>
                <a:gd fmla="*/ 14 h 825" name="T81"/>
                <a:gd fmla="*/ 114 w 626" name="T82"/>
                <a:gd fmla="*/ 32 h 825" name="T83"/>
                <a:gd fmla="*/ 135 w 626" name="T84"/>
                <a:gd fmla="*/ 32 h 825" name="T85"/>
                <a:gd fmla="*/ 151 w 626" name="T86"/>
                <a:gd fmla="*/ 25 h 825" name="T87"/>
                <a:gd fmla="*/ 0 60000 65536" name="T88"/>
                <a:gd fmla="*/ 0 60000 65536" name="T89"/>
                <a:gd fmla="*/ 0 60000 65536" name="T90"/>
                <a:gd fmla="*/ 0 60000 65536" name="T91"/>
                <a:gd fmla="*/ 0 60000 65536" name="T92"/>
                <a:gd fmla="*/ 0 60000 65536" name="T93"/>
                <a:gd fmla="*/ 0 60000 65536" name="T94"/>
                <a:gd fmla="*/ 0 60000 65536" name="T95"/>
                <a:gd fmla="*/ 0 60000 65536" name="T96"/>
                <a:gd fmla="*/ 0 60000 65536" name="T97"/>
                <a:gd fmla="*/ 0 60000 65536" name="T98"/>
                <a:gd fmla="*/ 0 60000 65536" name="T99"/>
                <a:gd fmla="*/ 0 60000 65536" name="T100"/>
                <a:gd fmla="*/ 0 60000 65536" name="T101"/>
                <a:gd fmla="*/ 0 60000 65536" name="T102"/>
                <a:gd fmla="*/ 0 60000 65536" name="T103"/>
                <a:gd fmla="*/ 0 60000 65536" name="T104"/>
                <a:gd fmla="*/ 0 60000 65536" name="T105"/>
                <a:gd fmla="*/ 0 60000 65536" name="T106"/>
                <a:gd fmla="*/ 0 60000 65536" name="T107"/>
                <a:gd fmla="*/ 0 60000 65536" name="T108"/>
                <a:gd fmla="*/ 0 60000 65536" name="T109"/>
                <a:gd fmla="*/ 0 60000 65536" name="T110"/>
                <a:gd fmla="*/ 0 60000 65536" name="T111"/>
                <a:gd fmla="*/ 0 60000 65536" name="T112"/>
                <a:gd fmla="*/ 0 60000 65536" name="T113"/>
                <a:gd fmla="*/ 0 60000 65536" name="T114"/>
                <a:gd fmla="*/ 0 60000 65536" name="T115"/>
                <a:gd fmla="*/ 0 60000 65536" name="T116"/>
                <a:gd fmla="*/ 0 60000 65536" name="T117"/>
                <a:gd fmla="*/ 0 60000 65536" name="T118"/>
                <a:gd fmla="*/ 0 60000 65536" name="T119"/>
                <a:gd fmla="*/ 0 60000 65536" name="T120"/>
                <a:gd fmla="*/ 0 60000 65536" name="T121"/>
                <a:gd fmla="*/ 0 60000 65536" name="T122"/>
                <a:gd fmla="*/ 0 60000 65536" name="T123"/>
                <a:gd fmla="*/ 0 60000 65536" name="T124"/>
                <a:gd fmla="*/ 0 60000 65536" name="T125"/>
                <a:gd fmla="*/ 0 60000 65536" name="T126"/>
                <a:gd fmla="*/ 0 60000 65536" name="T127"/>
                <a:gd fmla="*/ 0 60000 65536" name="T128"/>
                <a:gd fmla="*/ 0 60000 65536" name="T129"/>
                <a:gd fmla="*/ 0 60000 65536" name="T130"/>
                <a:gd fmla="*/ 0 60000 65536" name="T131"/>
                <a:gd fmla="*/ 0 w 626" name="T132"/>
                <a:gd fmla="*/ 0 h 825" name="T133"/>
                <a:gd fmla="*/ 626 w 626" name="T134"/>
                <a:gd fmla="*/ 825 h 825" name="T135"/>
              </a:gd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b="T135" l="T132" r="T134" t="T133"/>
              <a:pathLst>
                <a:path h="825" w="626">
                  <a:moveTo>
                    <a:pt x="626" y="122"/>
                  </a:moveTo>
                  <a:lnTo>
                    <a:pt x="624" y="124"/>
                  </a:lnTo>
                  <a:lnTo>
                    <a:pt x="621" y="134"/>
                  </a:lnTo>
                  <a:lnTo>
                    <a:pt x="615" y="146"/>
                  </a:lnTo>
                  <a:lnTo>
                    <a:pt x="613" y="159"/>
                  </a:lnTo>
                  <a:lnTo>
                    <a:pt x="607" y="173"/>
                  </a:lnTo>
                  <a:lnTo>
                    <a:pt x="597" y="189"/>
                  </a:lnTo>
                  <a:lnTo>
                    <a:pt x="581" y="205"/>
                  </a:lnTo>
                  <a:lnTo>
                    <a:pt x="565" y="216"/>
                  </a:lnTo>
                  <a:lnTo>
                    <a:pt x="550" y="228"/>
                  </a:lnTo>
                  <a:lnTo>
                    <a:pt x="534" y="236"/>
                  </a:lnTo>
                  <a:lnTo>
                    <a:pt x="524" y="242"/>
                  </a:lnTo>
                  <a:lnTo>
                    <a:pt x="520" y="244"/>
                  </a:lnTo>
                  <a:lnTo>
                    <a:pt x="520" y="248"/>
                  </a:lnTo>
                  <a:lnTo>
                    <a:pt x="524" y="258"/>
                  </a:lnTo>
                  <a:lnTo>
                    <a:pt x="528" y="272"/>
                  </a:lnTo>
                  <a:lnTo>
                    <a:pt x="532" y="285"/>
                  </a:lnTo>
                  <a:lnTo>
                    <a:pt x="538" y="299"/>
                  </a:lnTo>
                  <a:lnTo>
                    <a:pt x="542" y="309"/>
                  </a:lnTo>
                  <a:lnTo>
                    <a:pt x="544" y="321"/>
                  </a:lnTo>
                  <a:lnTo>
                    <a:pt x="546" y="339"/>
                  </a:lnTo>
                  <a:lnTo>
                    <a:pt x="544" y="354"/>
                  </a:lnTo>
                  <a:lnTo>
                    <a:pt x="544" y="368"/>
                  </a:lnTo>
                  <a:lnTo>
                    <a:pt x="548" y="380"/>
                  </a:lnTo>
                  <a:lnTo>
                    <a:pt x="550" y="396"/>
                  </a:lnTo>
                  <a:lnTo>
                    <a:pt x="550" y="413"/>
                  </a:lnTo>
                  <a:lnTo>
                    <a:pt x="540" y="429"/>
                  </a:lnTo>
                  <a:lnTo>
                    <a:pt x="522" y="447"/>
                  </a:lnTo>
                  <a:lnTo>
                    <a:pt x="504" y="462"/>
                  </a:lnTo>
                  <a:lnTo>
                    <a:pt x="489" y="480"/>
                  </a:lnTo>
                  <a:lnTo>
                    <a:pt x="479" y="494"/>
                  </a:lnTo>
                  <a:lnTo>
                    <a:pt x="469" y="522"/>
                  </a:lnTo>
                  <a:lnTo>
                    <a:pt x="463" y="549"/>
                  </a:lnTo>
                  <a:lnTo>
                    <a:pt x="459" y="565"/>
                  </a:lnTo>
                  <a:lnTo>
                    <a:pt x="451" y="585"/>
                  </a:lnTo>
                  <a:lnTo>
                    <a:pt x="441" y="602"/>
                  </a:lnTo>
                  <a:lnTo>
                    <a:pt x="428" y="618"/>
                  </a:lnTo>
                  <a:lnTo>
                    <a:pt x="414" y="624"/>
                  </a:lnTo>
                  <a:lnTo>
                    <a:pt x="396" y="630"/>
                  </a:lnTo>
                  <a:lnTo>
                    <a:pt x="376" y="632"/>
                  </a:lnTo>
                  <a:lnTo>
                    <a:pt x="359" y="636"/>
                  </a:lnTo>
                  <a:lnTo>
                    <a:pt x="345" y="642"/>
                  </a:lnTo>
                  <a:lnTo>
                    <a:pt x="337" y="648"/>
                  </a:lnTo>
                  <a:lnTo>
                    <a:pt x="339" y="659"/>
                  </a:lnTo>
                  <a:lnTo>
                    <a:pt x="347" y="669"/>
                  </a:lnTo>
                  <a:lnTo>
                    <a:pt x="357" y="681"/>
                  </a:lnTo>
                  <a:lnTo>
                    <a:pt x="363" y="691"/>
                  </a:lnTo>
                  <a:lnTo>
                    <a:pt x="361" y="701"/>
                  </a:lnTo>
                  <a:lnTo>
                    <a:pt x="353" y="710"/>
                  </a:lnTo>
                  <a:lnTo>
                    <a:pt x="343" y="726"/>
                  </a:lnTo>
                  <a:lnTo>
                    <a:pt x="331" y="742"/>
                  </a:lnTo>
                  <a:lnTo>
                    <a:pt x="319" y="756"/>
                  </a:lnTo>
                  <a:lnTo>
                    <a:pt x="312" y="766"/>
                  </a:lnTo>
                  <a:lnTo>
                    <a:pt x="302" y="771"/>
                  </a:lnTo>
                  <a:lnTo>
                    <a:pt x="290" y="781"/>
                  </a:lnTo>
                  <a:lnTo>
                    <a:pt x="274" y="793"/>
                  </a:lnTo>
                  <a:lnTo>
                    <a:pt x="258" y="805"/>
                  </a:lnTo>
                  <a:lnTo>
                    <a:pt x="245" y="815"/>
                  </a:lnTo>
                  <a:lnTo>
                    <a:pt x="235" y="821"/>
                  </a:lnTo>
                  <a:lnTo>
                    <a:pt x="231" y="825"/>
                  </a:lnTo>
                  <a:lnTo>
                    <a:pt x="215" y="795"/>
                  </a:lnTo>
                  <a:lnTo>
                    <a:pt x="191" y="740"/>
                  </a:lnTo>
                  <a:lnTo>
                    <a:pt x="158" y="675"/>
                  </a:lnTo>
                  <a:lnTo>
                    <a:pt x="89" y="642"/>
                  </a:lnTo>
                  <a:lnTo>
                    <a:pt x="2" y="640"/>
                  </a:lnTo>
                  <a:lnTo>
                    <a:pt x="0" y="581"/>
                  </a:lnTo>
                  <a:lnTo>
                    <a:pt x="28" y="476"/>
                  </a:lnTo>
                  <a:lnTo>
                    <a:pt x="60" y="425"/>
                  </a:lnTo>
                  <a:lnTo>
                    <a:pt x="58" y="376"/>
                  </a:lnTo>
                  <a:lnTo>
                    <a:pt x="77" y="352"/>
                  </a:lnTo>
                  <a:lnTo>
                    <a:pt x="63" y="317"/>
                  </a:lnTo>
                  <a:lnTo>
                    <a:pt x="69" y="266"/>
                  </a:lnTo>
                  <a:lnTo>
                    <a:pt x="126" y="244"/>
                  </a:lnTo>
                  <a:lnTo>
                    <a:pt x="136" y="171"/>
                  </a:lnTo>
                  <a:lnTo>
                    <a:pt x="140" y="116"/>
                  </a:lnTo>
                  <a:lnTo>
                    <a:pt x="170" y="94"/>
                  </a:lnTo>
                  <a:lnTo>
                    <a:pt x="203" y="94"/>
                  </a:lnTo>
                  <a:lnTo>
                    <a:pt x="254" y="65"/>
                  </a:lnTo>
                  <a:lnTo>
                    <a:pt x="298" y="45"/>
                  </a:lnTo>
                  <a:lnTo>
                    <a:pt x="298" y="4"/>
                  </a:lnTo>
                  <a:lnTo>
                    <a:pt x="363" y="0"/>
                  </a:lnTo>
                  <a:lnTo>
                    <a:pt x="367" y="53"/>
                  </a:lnTo>
                  <a:lnTo>
                    <a:pt x="406" y="110"/>
                  </a:lnTo>
                  <a:lnTo>
                    <a:pt x="455" y="126"/>
                  </a:lnTo>
                  <a:lnTo>
                    <a:pt x="495" y="83"/>
                  </a:lnTo>
                  <a:lnTo>
                    <a:pt x="538" y="126"/>
                  </a:lnTo>
                  <a:lnTo>
                    <a:pt x="571" y="122"/>
                  </a:lnTo>
                  <a:lnTo>
                    <a:pt x="603" y="98"/>
                  </a:lnTo>
                  <a:lnTo>
                    <a:pt x="626" y="122"/>
                  </a:lnTo>
                </a:path>
              </a:pathLst>
            </a:custGeom>
            <a:grpFill/>
            <a:ln w="6350">
              <a:solidFill>
                <a:schemeClr val="tx1">
                  <a:lumMod val="85000"/>
                  <a:lumOff val="15000"/>
                </a:schemeClr>
              </a:solidFill>
              <a:prstDash val="solid"/>
              <a:round/>
            </a:ln>
          </p:spPr>
          <p:txBody>
            <a:bodyPr/>
            <a:lstStyle/>
            <a:p>
              <a:endParaRPr altLang="en-US" lang="zh-CN">
                <a:cs typeface="+mn-ea"/>
                <a:sym typeface="+mn-lt"/>
              </a:endParaRPr>
            </a:p>
          </p:txBody>
        </p:sp>
        <p:sp>
          <p:nvSpPr>
            <p:cNvPr id="42" name="Freeform 81"/>
            <p:cNvSpPr/>
            <p:nvPr/>
          </p:nvSpPr>
          <p:spPr bwMode="gray">
            <a:xfrm>
              <a:off x="3746" y="2774"/>
              <a:ext cx="283" cy="318"/>
            </a:xfrm>
            <a:custGeom>
              <a:gdLst>
                <a:gd fmla="*/ 109 w 565" name="T0"/>
                <a:gd fmla="*/ 11 h 638" name="T1"/>
                <a:gd fmla="*/ 106 w 565" name="T2"/>
                <a:gd fmla="*/ 11 h 638" name="T3"/>
                <a:gd fmla="*/ 103 w 565" name="T4"/>
                <a:gd fmla="*/ 14 h 638" name="T5"/>
                <a:gd fmla="*/ 100 w 565" name="T6"/>
                <a:gd fmla="*/ 21 h 638" name="T7"/>
                <a:gd fmla="*/ 99 w 565" name="T8"/>
                <a:gd fmla="*/ 28 h 638" name="T9"/>
                <a:gd fmla="*/ 96 w 565" name="T10"/>
                <a:gd fmla="*/ 31 h 638" name="T11"/>
                <a:gd fmla="*/ 90 w 565" name="T12"/>
                <a:gd fmla="*/ 29 h 638" name="T13"/>
                <a:gd fmla="*/ 84 w 565" name="T14"/>
                <a:gd fmla="*/ 26 h 638" name="T15"/>
                <a:gd fmla="*/ 80 w 565" name="T16"/>
                <a:gd fmla="*/ 26 h 638" name="T17"/>
                <a:gd fmla="*/ 82 w 565" name="T18"/>
                <a:gd fmla="*/ 32 h 638" name="T19"/>
                <a:gd fmla="*/ 87 w 565" name="T20"/>
                <a:gd fmla="*/ 36 h 638" name="T21"/>
                <a:gd fmla="*/ 93 w 565" name="T22"/>
                <a:gd fmla="*/ 38 h 638" name="T23"/>
                <a:gd fmla="*/ 101 w 565" name="T24"/>
                <a:gd fmla="*/ 35 h 638" name="T25"/>
                <a:gd fmla="*/ 104 w 565" name="T26"/>
                <a:gd fmla="*/ 31 h 638" name="T27"/>
                <a:gd fmla="*/ 106 w 565" name="T28"/>
                <a:gd fmla="*/ 25 h 638" name="T29"/>
                <a:gd fmla="*/ 110 w 565" name="T30"/>
                <a:gd fmla="*/ 24 h 638" name="T31"/>
                <a:gd fmla="*/ 117 w 565" name="T32"/>
                <a:gd fmla="*/ 30 h 638" name="T33"/>
                <a:gd fmla="*/ 126 w 565" name="T34"/>
                <a:gd fmla="*/ 34 h 638" name="T35"/>
                <a:gd fmla="*/ 131 w 565" name="T36"/>
                <a:gd fmla="*/ 36 h 638" name="T37"/>
                <a:gd fmla="*/ 138 w 565" name="T38"/>
                <a:gd fmla="*/ 38 h 638" name="T39"/>
                <a:gd fmla="*/ 142 w 565" name="T40"/>
                <a:gd fmla="*/ 44 h 638" name="T41"/>
                <a:gd fmla="*/ 139 w 565" name="T42"/>
                <a:gd fmla="*/ 51 h 638" name="T43"/>
                <a:gd fmla="*/ 133 w 565" name="T44"/>
                <a:gd fmla="*/ 58 h 638" name="T45"/>
                <a:gd fmla="*/ 130 w 565" name="T46"/>
                <a:gd fmla="*/ 60 h 638" name="T47"/>
                <a:gd fmla="*/ 134 w 565" name="T48"/>
                <a:gd fmla="*/ 60 h 638" name="T49"/>
                <a:gd fmla="*/ 139 w 565" name="T50"/>
                <a:gd fmla="*/ 60 h 638" name="T51"/>
                <a:gd fmla="*/ 141 w 565" name="T52"/>
                <a:gd fmla="*/ 63 h 638" name="T53"/>
                <a:gd fmla="*/ 136 w 565" name="T54"/>
                <a:gd fmla="*/ 67 h 638" name="T55"/>
                <a:gd fmla="*/ 129 w 565" name="T56"/>
                <a:gd fmla="*/ 71 h 638" name="T57"/>
                <a:gd fmla="*/ 126 w 565" name="T58"/>
                <a:gd fmla="*/ 73 h 638" name="T59"/>
                <a:gd fmla="*/ 129 w 565" name="T60"/>
                <a:gd fmla="*/ 73 h 638" name="T61"/>
                <a:gd fmla="*/ 135 w 565" name="T62"/>
                <a:gd fmla="*/ 78 h 638" name="T63"/>
                <a:gd fmla="*/ 136 w 565" name="T64"/>
                <a:gd fmla="*/ 88 h 638" name="T65"/>
                <a:gd fmla="*/ 138 w 565" name="T66"/>
                <a:gd fmla="*/ 98 h 638" name="T67"/>
                <a:gd fmla="*/ 141 w 565" name="T68"/>
                <a:gd fmla="*/ 104 h 638" name="T69"/>
                <a:gd fmla="*/ 141 w 565" name="T70"/>
                <a:gd fmla="*/ 108 h 638" name="T71"/>
                <a:gd fmla="*/ 136 w 565" name="T72"/>
                <a:gd fmla="*/ 112 h 638" name="T73"/>
                <a:gd fmla="*/ 129 w 565" name="T74"/>
                <a:gd fmla="*/ 111 h 638" name="T75"/>
                <a:gd fmla="*/ 123 w 565" name="T76"/>
                <a:gd fmla="*/ 110 h 638" name="T77"/>
                <a:gd fmla="*/ 119 w 565" name="T78"/>
                <a:gd fmla="*/ 116 h 638" name="T79"/>
                <a:gd fmla="*/ 118 w 565" name="T80"/>
                <a:gd fmla="*/ 122 h 638" name="T81"/>
                <a:gd fmla="*/ 116 w 565" name="T82"/>
                <a:gd fmla="*/ 129 h 638" name="T83"/>
                <a:gd fmla="*/ 113 w 565" name="T84"/>
                <a:gd fmla="*/ 136 h 638" name="T85"/>
                <a:gd fmla="*/ 112 w 565" name="T86"/>
                <a:gd fmla="*/ 146 h 638" name="T87"/>
                <a:gd fmla="*/ 112 w 565" name="T88"/>
                <a:gd fmla="*/ 150 h 638" name="T89"/>
                <a:gd fmla="*/ 102 w 565" name="T90"/>
                <a:gd fmla="*/ 158 h 638" name="T91"/>
                <a:gd fmla="*/ 88 w 565" name="T92"/>
                <a:gd fmla="*/ 158 h 638" name="T93"/>
                <a:gd fmla="*/ 69 w 565" name="T94"/>
                <a:gd fmla="*/ 148 h 638" name="T95"/>
                <a:gd fmla="*/ 47 w 565" name="T96"/>
                <a:gd fmla="*/ 155 h 638" name="T97"/>
                <a:gd fmla="*/ 35 w 565" name="T98"/>
                <a:gd fmla="*/ 128 h 638" name="T99"/>
                <a:gd fmla="*/ 20 w 565" name="T100"/>
                <a:gd fmla="*/ 113 h 638" name="T101"/>
                <a:gd fmla="*/ 5 w 565" name="T102"/>
                <a:gd fmla="*/ 83 h 638" name="T103"/>
                <a:gd fmla="*/ 27 w 565" name="T104"/>
                <a:gd fmla="*/ 49 h 638" name="T105"/>
                <a:gd fmla="*/ 42 w 565" name="T106"/>
                <a:gd fmla="*/ 36 h 638" name="T107"/>
                <a:gd fmla="*/ 46 w 565" name="T108"/>
                <a:gd fmla="*/ 12 h 638" name="T109"/>
                <a:gd fmla="*/ 56 w 565" name="T110"/>
                <a:gd fmla="*/ 0 h 638" name="T111"/>
                <a:gd fmla="*/ 76 w 565" name="T112"/>
                <a:gd fmla="*/ 7 h 638" name="T113"/>
                <a:gd fmla="*/ 96 w 565" name="T114"/>
                <a:gd fmla="*/ 1 h 638" name="T115"/>
                <a:gd fmla="*/ 109 w 565" name="T116"/>
                <a:gd fmla="*/ 11 h 638" name="T117"/>
                <a:gd fmla="*/ 0 60000 65536" name="T118"/>
                <a:gd fmla="*/ 0 60000 65536" name="T119"/>
                <a:gd fmla="*/ 0 60000 65536" name="T120"/>
                <a:gd fmla="*/ 0 60000 65536" name="T121"/>
                <a:gd fmla="*/ 0 60000 65536" name="T122"/>
                <a:gd fmla="*/ 0 60000 65536" name="T123"/>
                <a:gd fmla="*/ 0 60000 65536" name="T124"/>
                <a:gd fmla="*/ 0 60000 65536" name="T125"/>
                <a:gd fmla="*/ 0 60000 65536" name="T126"/>
                <a:gd fmla="*/ 0 60000 65536" name="T127"/>
                <a:gd fmla="*/ 0 60000 65536" name="T128"/>
                <a:gd fmla="*/ 0 60000 65536" name="T129"/>
                <a:gd fmla="*/ 0 60000 65536" name="T130"/>
                <a:gd fmla="*/ 0 60000 65536" name="T131"/>
                <a:gd fmla="*/ 0 60000 65536" name="T132"/>
                <a:gd fmla="*/ 0 60000 65536" name="T133"/>
                <a:gd fmla="*/ 0 60000 65536" name="T134"/>
                <a:gd fmla="*/ 0 60000 65536" name="T135"/>
                <a:gd fmla="*/ 0 60000 65536" name="T136"/>
                <a:gd fmla="*/ 0 60000 65536" name="T137"/>
                <a:gd fmla="*/ 0 60000 65536" name="T138"/>
                <a:gd fmla="*/ 0 60000 65536" name="T139"/>
                <a:gd fmla="*/ 0 60000 65536" name="T140"/>
                <a:gd fmla="*/ 0 60000 65536" name="T141"/>
                <a:gd fmla="*/ 0 60000 65536" name="T142"/>
                <a:gd fmla="*/ 0 60000 65536" name="T143"/>
                <a:gd fmla="*/ 0 60000 65536" name="T144"/>
                <a:gd fmla="*/ 0 60000 65536" name="T145"/>
                <a:gd fmla="*/ 0 60000 65536" name="T146"/>
                <a:gd fmla="*/ 0 60000 65536" name="T147"/>
                <a:gd fmla="*/ 0 60000 65536" name="T148"/>
                <a:gd fmla="*/ 0 60000 65536" name="T149"/>
                <a:gd fmla="*/ 0 60000 65536" name="T150"/>
                <a:gd fmla="*/ 0 60000 65536" name="T151"/>
                <a:gd fmla="*/ 0 60000 65536" name="T152"/>
                <a:gd fmla="*/ 0 60000 65536" name="T153"/>
                <a:gd fmla="*/ 0 60000 65536" name="T154"/>
                <a:gd fmla="*/ 0 60000 65536" name="T155"/>
                <a:gd fmla="*/ 0 60000 65536" name="T156"/>
                <a:gd fmla="*/ 0 60000 65536" name="T157"/>
                <a:gd fmla="*/ 0 60000 65536" name="T158"/>
                <a:gd fmla="*/ 0 60000 65536" name="T159"/>
                <a:gd fmla="*/ 0 60000 65536" name="T160"/>
                <a:gd fmla="*/ 0 60000 65536" name="T161"/>
                <a:gd fmla="*/ 0 60000 65536" name="T162"/>
                <a:gd fmla="*/ 0 60000 65536" name="T163"/>
                <a:gd fmla="*/ 0 60000 65536" name="T164"/>
                <a:gd fmla="*/ 0 60000 65536" name="T165"/>
                <a:gd fmla="*/ 0 60000 65536" name="T166"/>
                <a:gd fmla="*/ 0 60000 65536" name="T167"/>
                <a:gd fmla="*/ 0 60000 65536" name="T168"/>
                <a:gd fmla="*/ 0 60000 65536" name="T169"/>
                <a:gd fmla="*/ 0 60000 65536" name="T170"/>
                <a:gd fmla="*/ 0 60000 65536" name="T171"/>
                <a:gd fmla="*/ 0 60000 65536" name="T172"/>
                <a:gd fmla="*/ 0 60000 65536" name="T173"/>
                <a:gd fmla="*/ 0 60000 65536" name="T174"/>
                <a:gd fmla="*/ 0 60000 65536" name="T175"/>
                <a:gd fmla="*/ 0 60000 65536" name="T176"/>
                <a:gd fmla="*/ 0 w 565" name="T177"/>
                <a:gd fmla="*/ 0 h 638" name="T178"/>
                <a:gd fmla="*/ 565 w 565" name="T179"/>
                <a:gd fmla="*/ 638 h 638" name="T180"/>
              </a:gdLst>
              <a:cxnLst>
                <a:cxn ang="T118">
                  <a:pos x="T0" y="T1"/>
                </a:cxn>
                <a:cxn ang="T119">
                  <a:pos x="T2" y="T3"/>
                </a:cxn>
                <a:cxn ang="T120">
                  <a:pos x="T4" y="T5"/>
                </a:cxn>
                <a:cxn ang="T121">
                  <a:pos x="T6" y="T7"/>
                </a:cxn>
                <a:cxn ang="T122">
                  <a:pos x="T8" y="T9"/>
                </a:cxn>
                <a:cxn ang="T123">
                  <a:pos x="T10" y="T11"/>
                </a:cxn>
                <a:cxn ang="T124">
                  <a:pos x="T12" y="T13"/>
                </a:cxn>
                <a:cxn ang="T125">
                  <a:pos x="T14" y="T15"/>
                </a:cxn>
                <a:cxn ang="T126">
                  <a:pos x="T16" y="T17"/>
                </a:cxn>
                <a:cxn ang="T127">
                  <a:pos x="T18" y="T19"/>
                </a:cxn>
                <a:cxn ang="T128">
                  <a:pos x="T20" y="T21"/>
                </a:cxn>
                <a:cxn ang="T129">
                  <a:pos x="T22" y="T23"/>
                </a:cxn>
                <a:cxn ang="T130">
                  <a:pos x="T24" y="T25"/>
                </a:cxn>
                <a:cxn ang="T131">
                  <a:pos x="T26" y="T27"/>
                </a:cxn>
                <a:cxn ang="T132">
                  <a:pos x="T28" y="T29"/>
                </a:cxn>
                <a:cxn ang="T133">
                  <a:pos x="T30" y="T31"/>
                </a:cxn>
                <a:cxn ang="T134">
                  <a:pos x="T32" y="T33"/>
                </a:cxn>
                <a:cxn ang="T135">
                  <a:pos x="T34" y="T35"/>
                </a:cxn>
                <a:cxn ang="T136">
                  <a:pos x="T36" y="T37"/>
                </a:cxn>
                <a:cxn ang="T137">
                  <a:pos x="T38" y="T39"/>
                </a:cxn>
                <a:cxn ang="T138">
                  <a:pos x="T40" y="T41"/>
                </a:cxn>
                <a:cxn ang="T139">
                  <a:pos x="T42" y="T43"/>
                </a:cxn>
                <a:cxn ang="T140">
                  <a:pos x="T44" y="T45"/>
                </a:cxn>
                <a:cxn ang="T141">
                  <a:pos x="T46" y="T47"/>
                </a:cxn>
                <a:cxn ang="T142">
                  <a:pos x="T48" y="T49"/>
                </a:cxn>
                <a:cxn ang="T143">
                  <a:pos x="T50" y="T51"/>
                </a:cxn>
                <a:cxn ang="T144">
                  <a:pos x="T52" y="T53"/>
                </a:cxn>
                <a:cxn ang="T145">
                  <a:pos x="T54" y="T55"/>
                </a:cxn>
                <a:cxn ang="T146">
                  <a:pos x="T56" y="T57"/>
                </a:cxn>
                <a:cxn ang="T147">
                  <a:pos x="T58" y="T59"/>
                </a:cxn>
                <a:cxn ang="T148">
                  <a:pos x="T60" y="T61"/>
                </a:cxn>
                <a:cxn ang="T149">
                  <a:pos x="T62" y="T63"/>
                </a:cxn>
                <a:cxn ang="T150">
                  <a:pos x="T64" y="T65"/>
                </a:cxn>
                <a:cxn ang="T151">
                  <a:pos x="T66" y="T67"/>
                </a:cxn>
                <a:cxn ang="T152">
                  <a:pos x="T68" y="T69"/>
                </a:cxn>
                <a:cxn ang="T153">
                  <a:pos x="T70" y="T71"/>
                </a:cxn>
                <a:cxn ang="T154">
                  <a:pos x="T72" y="T73"/>
                </a:cxn>
                <a:cxn ang="T155">
                  <a:pos x="T74" y="T75"/>
                </a:cxn>
                <a:cxn ang="T156">
                  <a:pos x="T76" y="T77"/>
                </a:cxn>
                <a:cxn ang="T157">
                  <a:pos x="T78" y="T79"/>
                </a:cxn>
                <a:cxn ang="T158">
                  <a:pos x="T80" y="T81"/>
                </a:cxn>
                <a:cxn ang="T159">
                  <a:pos x="T82" y="T83"/>
                </a:cxn>
                <a:cxn ang="T160">
                  <a:pos x="T84" y="T85"/>
                </a:cxn>
                <a:cxn ang="T161">
                  <a:pos x="T86" y="T87"/>
                </a:cxn>
                <a:cxn ang="T162">
                  <a:pos x="T88" y="T89"/>
                </a:cxn>
                <a:cxn ang="T163">
                  <a:pos x="T90" y="T91"/>
                </a:cxn>
                <a:cxn ang="T164">
                  <a:pos x="T92" y="T93"/>
                </a:cxn>
                <a:cxn ang="T165">
                  <a:pos x="T94" y="T95"/>
                </a:cxn>
                <a:cxn ang="T166">
                  <a:pos x="T96" y="T97"/>
                </a:cxn>
                <a:cxn ang="T167">
                  <a:pos x="T98" y="T99"/>
                </a:cxn>
                <a:cxn ang="T168">
                  <a:pos x="T100" y="T101"/>
                </a:cxn>
                <a:cxn ang="T169">
                  <a:pos x="T102" y="T103"/>
                </a:cxn>
                <a:cxn ang="T170">
                  <a:pos x="T104" y="T105"/>
                </a:cxn>
                <a:cxn ang="T171">
                  <a:pos x="T106" y="T107"/>
                </a:cxn>
                <a:cxn ang="T172">
                  <a:pos x="T108" y="T109"/>
                </a:cxn>
                <a:cxn ang="T173">
                  <a:pos x="T110" y="T111"/>
                </a:cxn>
                <a:cxn ang="T174">
                  <a:pos x="T112" y="T113"/>
                </a:cxn>
                <a:cxn ang="T175">
                  <a:pos x="T114" y="T115"/>
                </a:cxn>
                <a:cxn ang="T176">
                  <a:pos x="T116" y="T117"/>
                </a:cxn>
              </a:cxnLst>
              <a:rect b="T180" l="T177" r="T179" t="T178"/>
              <a:pathLst>
                <a:path h="638" w="565">
                  <a:moveTo>
                    <a:pt x="433" y="44"/>
                  </a:moveTo>
                  <a:lnTo>
                    <a:pt x="433" y="44"/>
                  </a:lnTo>
                  <a:lnTo>
                    <a:pt x="429" y="46"/>
                  </a:lnTo>
                  <a:lnTo>
                    <a:pt x="423" y="47"/>
                  </a:lnTo>
                  <a:lnTo>
                    <a:pt x="417" y="53"/>
                  </a:lnTo>
                  <a:lnTo>
                    <a:pt x="411" y="59"/>
                  </a:lnTo>
                  <a:lnTo>
                    <a:pt x="403" y="69"/>
                  </a:lnTo>
                  <a:lnTo>
                    <a:pt x="398" y="85"/>
                  </a:lnTo>
                  <a:lnTo>
                    <a:pt x="396" y="99"/>
                  </a:lnTo>
                  <a:lnTo>
                    <a:pt x="394" y="112"/>
                  </a:lnTo>
                  <a:lnTo>
                    <a:pt x="392" y="122"/>
                  </a:lnTo>
                  <a:lnTo>
                    <a:pt x="384" y="126"/>
                  </a:lnTo>
                  <a:lnTo>
                    <a:pt x="372" y="122"/>
                  </a:lnTo>
                  <a:lnTo>
                    <a:pt x="360" y="118"/>
                  </a:lnTo>
                  <a:lnTo>
                    <a:pt x="346" y="110"/>
                  </a:lnTo>
                  <a:lnTo>
                    <a:pt x="335" y="107"/>
                  </a:lnTo>
                  <a:lnTo>
                    <a:pt x="325" y="105"/>
                  </a:lnTo>
                  <a:lnTo>
                    <a:pt x="319" y="107"/>
                  </a:lnTo>
                  <a:lnTo>
                    <a:pt x="317" y="118"/>
                  </a:lnTo>
                  <a:lnTo>
                    <a:pt x="325" y="128"/>
                  </a:lnTo>
                  <a:lnTo>
                    <a:pt x="337" y="138"/>
                  </a:lnTo>
                  <a:lnTo>
                    <a:pt x="346" y="146"/>
                  </a:lnTo>
                  <a:lnTo>
                    <a:pt x="358" y="152"/>
                  </a:lnTo>
                  <a:lnTo>
                    <a:pt x="372" y="154"/>
                  </a:lnTo>
                  <a:lnTo>
                    <a:pt x="388" y="150"/>
                  </a:lnTo>
                  <a:lnTo>
                    <a:pt x="402" y="142"/>
                  </a:lnTo>
                  <a:lnTo>
                    <a:pt x="407" y="134"/>
                  </a:lnTo>
                  <a:lnTo>
                    <a:pt x="413" y="124"/>
                  </a:lnTo>
                  <a:lnTo>
                    <a:pt x="417" y="112"/>
                  </a:lnTo>
                  <a:lnTo>
                    <a:pt x="423" y="103"/>
                  </a:lnTo>
                  <a:lnTo>
                    <a:pt x="429" y="97"/>
                  </a:lnTo>
                  <a:lnTo>
                    <a:pt x="437" y="97"/>
                  </a:lnTo>
                  <a:lnTo>
                    <a:pt x="447" y="105"/>
                  </a:lnTo>
                  <a:lnTo>
                    <a:pt x="468" y="122"/>
                  </a:lnTo>
                  <a:lnTo>
                    <a:pt x="486" y="132"/>
                  </a:lnTo>
                  <a:lnTo>
                    <a:pt x="502" y="138"/>
                  </a:lnTo>
                  <a:lnTo>
                    <a:pt x="514" y="142"/>
                  </a:lnTo>
                  <a:lnTo>
                    <a:pt x="524" y="144"/>
                  </a:lnTo>
                  <a:lnTo>
                    <a:pt x="537" y="148"/>
                  </a:lnTo>
                  <a:lnTo>
                    <a:pt x="549" y="154"/>
                  </a:lnTo>
                  <a:lnTo>
                    <a:pt x="559" y="164"/>
                  </a:lnTo>
                  <a:lnTo>
                    <a:pt x="565" y="177"/>
                  </a:lnTo>
                  <a:lnTo>
                    <a:pt x="561" y="191"/>
                  </a:lnTo>
                  <a:lnTo>
                    <a:pt x="553" y="207"/>
                  </a:lnTo>
                  <a:lnTo>
                    <a:pt x="543" y="221"/>
                  </a:lnTo>
                  <a:lnTo>
                    <a:pt x="531" y="232"/>
                  </a:lnTo>
                  <a:lnTo>
                    <a:pt x="524" y="240"/>
                  </a:lnTo>
                  <a:lnTo>
                    <a:pt x="520" y="242"/>
                  </a:lnTo>
                  <a:lnTo>
                    <a:pt x="524" y="242"/>
                  </a:lnTo>
                  <a:lnTo>
                    <a:pt x="533" y="242"/>
                  </a:lnTo>
                  <a:lnTo>
                    <a:pt x="543" y="240"/>
                  </a:lnTo>
                  <a:lnTo>
                    <a:pt x="555" y="242"/>
                  </a:lnTo>
                  <a:lnTo>
                    <a:pt x="561" y="246"/>
                  </a:lnTo>
                  <a:lnTo>
                    <a:pt x="561" y="252"/>
                  </a:lnTo>
                  <a:lnTo>
                    <a:pt x="555" y="262"/>
                  </a:lnTo>
                  <a:lnTo>
                    <a:pt x="543" y="270"/>
                  </a:lnTo>
                  <a:lnTo>
                    <a:pt x="529" y="278"/>
                  </a:lnTo>
                  <a:lnTo>
                    <a:pt x="516" y="286"/>
                  </a:lnTo>
                  <a:lnTo>
                    <a:pt x="506" y="290"/>
                  </a:lnTo>
                  <a:lnTo>
                    <a:pt x="502" y="292"/>
                  </a:lnTo>
                  <a:lnTo>
                    <a:pt x="506" y="292"/>
                  </a:lnTo>
                  <a:lnTo>
                    <a:pt x="516" y="295"/>
                  </a:lnTo>
                  <a:lnTo>
                    <a:pt x="528" y="303"/>
                  </a:lnTo>
                  <a:lnTo>
                    <a:pt x="537" y="315"/>
                  </a:lnTo>
                  <a:lnTo>
                    <a:pt x="541" y="329"/>
                  </a:lnTo>
                  <a:lnTo>
                    <a:pt x="543" y="353"/>
                  </a:lnTo>
                  <a:lnTo>
                    <a:pt x="543" y="374"/>
                  </a:lnTo>
                  <a:lnTo>
                    <a:pt x="549" y="396"/>
                  </a:lnTo>
                  <a:lnTo>
                    <a:pt x="555" y="408"/>
                  </a:lnTo>
                  <a:lnTo>
                    <a:pt x="561" y="418"/>
                  </a:lnTo>
                  <a:lnTo>
                    <a:pt x="565" y="425"/>
                  </a:lnTo>
                  <a:lnTo>
                    <a:pt x="563" y="435"/>
                  </a:lnTo>
                  <a:lnTo>
                    <a:pt x="553" y="445"/>
                  </a:lnTo>
                  <a:lnTo>
                    <a:pt x="541" y="451"/>
                  </a:lnTo>
                  <a:lnTo>
                    <a:pt x="528" y="449"/>
                  </a:lnTo>
                  <a:lnTo>
                    <a:pt x="514" y="445"/>
                  </a:lnTo>
                  <a:lnTo>
                    <a:pt x="502" y="441"/>
                  </a:lnTo>
                  <a:lnTo>
                    <a:pt x="490" y="443"/>
                  </a:lnTo>
                  <a:lnTo>
                    <a:pt x="482" y="453"/>
                  </a:lnTo>
                  <a:lnTo>
                    <a:pt x="476" y="465"/>
                  </a:lnTo>
                  <a:lnTo>
                    <a:pt x="474" y="479"/>
                  </a:lnTo>
                  <a:lnTo>
                    <a:pt x="472" y="492"/>
                  </a:lnTo>
                  <a:lnTo>
                    <a:pt x="470" y="506"/>
                  </a:lnTo>
                  <a:lnTo>
                    <a:pt x="463" y="518"/>
                  </a:lnTo>
                  <a:lnTo>
                    <a:pt x="457" y="532"/>
                  </a:lnTo>
                  <a:lnTo>
                    <a:pt x="449" y="545"/>
                  </a:lnTo>
                  <a:lnTo>
                    <a:pt x="447" y="567"/>
                  </a:lnTo>
                  <a:lnTo>
                    <a:pt x="445" y="587"/>
                  </a:lnTo>
                  <a:lnTo>
                    <a:pt x="445" y="599"/>
                  </a:lnTo>
                  <a:lnTo>
                    <a:pt x="445" y="604"/>
                  </a:lnTo>
                  <a:lnTo>
                    <a:pt x="445" y="606"/>
                  </a:lnTo>
                  <a:lnTo>
                    <a:pt x="405" y="634"/>
                  </a:lnTo>
                  <a:lnTo>
                    <a:pt x="382" y="610"/>
                  </a:lnTo>
                  <a:lnTo>
                    <a:pt x="350" y="634"/>
                  </a:lnTo>
                  <a:lnTo>
                    <a:pt x="317" y="638"/>
                  </a:lnTo>
                  <a:lnTo>
                    <a:pt x="274" y="595"/>
                  </a:lnTo>
                  <a:lnTo>
                    <a:pt x="234" y="638"/>
                  </a:lnTo>
                  <a:lnTo>
                    <a:pt x="185" y="622"/>
                  </a:lnTo>
                  <a:lnTo>
                    <a:pt x="146" y="565"/>
                  </a:lnTo>
                  <a:lnTo>
                    <a:pt x="140" y="514"/>
                  </a:lnTo>
                  <a:lnTo>
                    <a:pt x="91" y="514"/>
                  </a:lnTo>
                  <a:lnTo>
                    <a:pt x="77" y="453"/>
                  </a:lnTo>
                  <a:lnTo>
                    <a:pt x="0" y="394"/>
                  </a:lnTo>
                  <a:lnTo>
                    <a:pt x="18" y="333"/>
                  </a:lnTo>
                  <a:lnTo>
                    <a:pt x="77" y="272"/>
                  </a:lnTo>
                  <a:lnTo>
                    <a:pt x="106" y="199"/>
                  </a:lnTo>
                  <a:lnTo>
                    <a:pt x="134" y="156"/>
                  </a:lnTo>
                  <a:lnTo>
                    <a:pt x="165" y="144"/>
                  </a:lnTo>
                  <a:lnTo>
                    <a:pt x="144" y="101"/>
                  </a:lnTo>
                  <a:lnTo>
                    <a:pt x="183" y="51"/>
                  </a:lnTo>
                  <a:lnTo>
                    <a:pt x="179" y="8"/>
                  </a:lnTo>
                  <a:lnTo>
                    <a:pt x="224" y="0"/>
                  </a:lnTo>
                  <a:lnTo>
                    <a:pt x="252" y="34"/>
                  </a:lnTo>
                  <a:lnTo>
                    <a:pt x="301" y="30"/>
                  </a:lnTo>
                  <a:lnTo>
                    <a:pt x="344" y="20"/>
                  </a:lnTo>
                  <a:lnTo>
                    <a:pt x="384" y="4"/>
                  </a:lnTo>
                  <a:lnTo>
                    <a:pt x="415" y="22"/>
                  </a:lnTo>
                  <a:lnTo>
                    <a:pt x="433" y="44"/>
                  </a:lnTo>
                  <a:close/>
                </a:path>
              </a:pathLst>
            </a:custGeom>
            <a:grpFill/>
            <a:ln w="0">
              <a:solidFill>
                <a:schemeClr val="tx1">
                  <a:lumMod val="85000"/>
                  <a:lumOff val="15000"/>
                </a:schemeClr>
              </a:solidFill>
              <a:prstDash val="solid"/>
              <a:round/>
            </a:ln>
          </p:spPr>
          <p:txBody>
            <a:bodyPr/>
            <a:lstStyle/>
            <a:p>
              <a:endParaRPr altLang="en-US" lang="zh-CN">
                <a:cs typeface="+mn-ea"/>
                <a:sym typeface="+mn-lt"/>
              </a:endParaRPr>
            </a:p>
          </p:txBody>
        </p:sp>
        <p:sp>
          <p:nvSpPr>
            <p:cNvPr id="43" name="Freeform 82"/>
            <p:cNvSpPr/>
            <p:nvPr/>
          </p:nvSpPr>
          <p:spPr bwMode="gray">
            <a:xfrm>
              <a:off x="3746" y="2774"/>
              <a:ext cx="283" cy="318"/>
            </a:xfrm>
            <a:custGeom>
              <a:gdLst>
                <a:gd fmla="*/ 109 w 565" name="T0"/>
                <a:gd fmla="*/ 11 h 638" name="T1"/>
                <a:gd fmla="*/ 106 w 565" name="T2"/>
                <a:gd fmla="*/ 11 h 638" name="T3"/>
                <a:gd fmla="*/ 103 w 565" name="T4"/>
                <a:gd fmla="*/ 14 h 638" name="T5"/>
                <a:gd fmla="*/ 100 w 565" name="T6"/>
                <a:gd fmla="*/ 21 h 638" name="T7"/>
                <a:gd fmla="*/ 99 w 565" name="T8"/>
                <a:gd fmla="*/ 28 h 638" name="T9"/>
                <a:gd fmla="*/ 96 w 565" name="T10"/>
                <a:gd fmla="*/ 31 h 638" name="T11"/>
                <a:gd fmla="*/ 90 w 565" name="T12"/>
                <a:gd fmla="*/ 29 h 638" name="T13"/>
                <a:gd fmla="*/ 84 w 565" name="T14"/>
                <a:gd fmla="*/ 26 h 638" name="T15"/>
                <a:gd fmla="*/ 80 w 565" name="T16"/>
                <a:gd fmla="*/ 26 h 638" name="T17"/>
                <a:gd fmla="*/ 82 w 565" name="T18"/>
                <a:gd fmla="*/ 32 h 638" name="T19"/>
                <a:gd fmla="*/ 87 w 565" name="T20"/>
                <a:gd fmla="*/ 36 h 638" name="T21"/>
                <a:gd fmla="*/ 93 w 565" name="T22"/>
                <a:gd fmla="*/ 38 h 638" name="T23"/>
                <a:gd fmla="*/ 101 w 565" name="T24"/>
                <a:gd fmla="*/ 35 h 638" name="T25"/>
                <a:gd fmla="*/ 104 w 565" name="T26"/>
                <a:gd fmla="*/ 31 h 638" name="T27"/>
                <a:gd fmla="*/ 106 w 565" name="T28"/>
                <a:gd fmla="*/ 25 h 638" name="T29"/>
                <a:gd fmla="*/ 110 w 565" name="T30"/>
                <a:gd fmla="*/ 24 h 638" name="T31"/>
                <a:gd fmla="*/ 117 w 565" name="T32"/>
                <a:gd fmla="*/ 30 h 638" name="T33"/>
                <a:gd fmla="*/ 126 w 565" name="T34"/>
                <a:gd fmla="*/ 34 h 638" name="T35"/>
                <a:gd fmla="*/ 131 w 565" name="T36"/>
                <a:gd fmla="*/ 36 h 638" name="T37"/>
                <a:gd fmla="*/ 138 w 565" name="T38"/>
                <a:gd fmla="*/ 38 h 638" name="T39"/>
                <a:gd fmla="*/ 142 w 565" name="T40"/>
                <a:gd fmla="*/ 44 h 638" name="T41"/>
                <a:gd fmla="*/ 139 w 565" name="T42"/>
                <a:gd fmla="*/ 51 h 638" name="T43"/>
                <a:gd fmla="*/ 133 w 565" name="T44"/>
                <a:gd fmla="*/ 58 h 638" name="T45"/>
                <a:gd fmla="*/ 130 w 565" name="T46"/>
                <a:gd fmla="*/ 60 h 638" name="T47"/>
                <a:gd fmla="*/ 134 w 565" name="T48"/>
                <a:gd fmla="*/ 60 h 638" name="T49"/>
                <a:gd fmla="*/ 139 w 565" name="T50"/>
                <a:gd fmla="*/ 60 h 638" name="T51"/>
                <a:gd fmla="*/ 141 w 565" name="T52"/>
                <a:gd fmla="*/ 63 h 638" name="T53"/>
                <a:gd fmla="*/ 136 w 565" name="T54"/>
                <a:gd fmla="*/ 67 h 638" name="T55"/>
                <a:gd fmla="*/ 129 w 565" name="T56"/>
                <a:gd fmla="*/ 71 h 638" name="T57"/>
                <a:gd fmla="*/ 126 w 565" name="T58"/>
                <a:gd fmla="*/ 73 h 638" name="T59"/>
                <a:gd fmla="*/ 129 w 565" name="T60"/>
                <a:gd fmla="*/ 73 h 638" name="T61"/>
                <a:gd fmla="*/ 135 w 565" name="T62"/>
                <a:gd fmla="*/ 78 h 638" name="T63"/>
                <a:gd fmla="*/ 136 w 565" name="T64"/>
                <a:gd fmla="*/ 88 h 638" name="T65"/>
                <a:gd fmla="*/ 138 w 565" name="T66"/>
                <a:gd fmla="*/ 98 h 638" name="T67"/>
                <a:gd fmla="*/ 141 w 565" name="T68"/>
                <a:gd fmla="*/ 104 h 638" name="T69"/>
                <a:gd fmla="*/ 141 w 565" name="T70"/>
                <a:gd fmla="*/ 108 h 638" name="T71"/>
                <a:gd fmla="*/ 136 w 565" name="T72"/>
                <a:gd fmla="*/ 112 h 638" name="T73"/>
                <a:gd fmla="*/ 129 w 565" name="T74"/>
                <a:gd fmla="*/ 111 h 638" name="T75"/>
                <a:gd fmla="*/ 123 w 565" name="T76"/>
                <a:gd fmla="*/ 110 h 638" name="T77"/>
                <a:gd fmla="*/ 119 w 565" name="T78"/>
                <a:gd fmla="*/ 116 h 638" name="T79"/>
                <a:gd fmla="*/ 118 w 565" name="T80"/>
                <a:gd fmla="*/ 122 h 638" name="T81"/>
                <a:gd fmla="*/ 116 w 565" name="T82"/>
                <a:gd fmla="*/ 129 h 638" name="T83"/>
                <a:gd fmla="*/ 113 w 565" name="T84"/>
                <a:gd fmla="*/ 136 h 638" name="T85"/>
                <a:gd fmla="*/ 112 w 565" name="T86"/>
                <a:gd fmla="*/ 146 h 638" name="T87"/>
                <a:gd fmla="*/ 112 w 565" name="T88"/>
                <a:gd fmla="*/ 150 h 638" name="T89"/>
                <a:gd fmla="*/ 102 w 565" name="T90"/>
                <a:gd fmla="*/ 158 h 638" name="T91"/>
                <a:gd fmla="*/ 88 w 565" name="T92"/>
                <a:gd fmla="*/ 158 h 638" name="T93"/>
                <a:gd fmla="*/ 69 w 565" name="T94"/>
                <a:gd fmla="*/ 148 h 638" name="T95"/>
                <a:gd fmla="*/ 47 w 565" name="T96"/>
                <a:gd fmla="*/ 155 h 638" name="T97"/>
                <a:gd fmla="*/ 35 w 565" name="T98"/>
                <a:gd fmla="*/ 128 h 638" name="T99"/>
                <a:gd fmla="*/ 20 w 565" name="T100"/>
                <a:gd fmla="*/ 113 h 638" name="T101"/>
                <a:gd fmla="*/ 5 w 565" name="T102"/>
                <a:gd fmla="*/ 83 h 638" name="T103"/>
                <a:gd fmla="*/ 27 w 565" name="T104"/>
                <a:gd fmla="*/ 49 h 638" name="T105"/>
                <a:gd fmla="*/ 42 w 565" name="T106"/>
                <a:gd fmla="*/ 36 h 638" name="T107"/>
                <a:gd fmla="*/ 46 w 565" name="T108"/>
                <a:gd fmla="*/ 12 h 638" name="T109"/>
                <a:gd fmla="*/ 56 w 565" name="T110"/>
                <a:gd fmla="*/ 0 h 638" name="T111"/>
                <a:gd fmla="*/ 76 w 565" name="T112"/>
                <a:gd fmla="*/ 7 h 638" name="T113"/>
                <a:gd fmla="*/ 96 w 565" name="T114"/>
                <a:gd fmla="*/ 1 h 638" name="T115"/>
                <a:gd fmla="*/ 109 w 565" name="T116"/>
                <a:gd fmla="*/ 11 h 638" name="T117"/>
                <a:gd fmla="*/ 0 60000 65536" name="T118"/>
                <a:gd fmla="*/ 0 60000 65536" name="T119"/>
                <a:gd fmla="*/ 0 60000 65536" name="T120"/>
                <a:gd fmla="*/ 0 60000 65536" name="T121"/>
                <a:gd fmla="*/ 0 60000 65536" name="T122"/>
                <a:gd fmla="*/ 0 60000 65536" name="T123"/>
                <a:gd fmla="*/ 0 60000 65536" name="T124"/>
                <a:gd fmla="*/ 0 60000 65536" name="T125"/>
                <a:gd fmla="*/ 0 60000 65536" name="T126"/>
                <a:gd fmla="*/ 0 60000 65536" name="T127"/>
                <a:gd fmla="*/ 0 60000 65536" name="T128"/>
                <a:gd fmla="*/ 0 60000 65536" name="T129"/>
                <a:gd fmla="*/ 0 60000 65536" name="T130"/>
                <a:gd fmla="*/ 0 60000 65536" name="T131"/>
                <a:gd fmla="*/ 0 60000 65536" name="T132"/>
                <a:gd fmla="*/ 0 60000 65536" name="T133"/>
                <a:gd fmla="*/ 0 60000 65536" name="T134"/>
                <a:gd fmla="*/ 0 60000 65536" name="T135"/>
                <a:gd fmla="*/ 0 60000 65536" name="T136"/>
                <a:gd fmla="*/ 0 60000 65536" name="T137"/>
                <a:gd fmla="*/ 0 60000 65536" name="T138"/>
                <a:gd fmla="*/ 0 60000 65536" name="T139"/>
                <a:gd fmla="*/ 0 60000 65536" name="T140"/>
                <a:gd fmla="*/ 0 60000 65536" name="T141"/>
                <a:gd fmla="*/ 0 60000 65536" name="T142"/>
                <a:gd fmla="*/ 0 60000 65536" name="T143"/>
                <a:gd fmla="*/ 0 60000 65536" name="T144"/>
                <a:gd fmla="*/ 0 60000 65536" name="T145"/>
                <a:gd fmla="*/ 0 60000 65536" name="T146"/>
                <a:gd fmla="*/ 0 60000 65536" name="T147"/>
                <a:gd fmla="*/ 0 60000 65536" name="T148"/>
                <a:gd fmla="*/ 0 60000 65536" name="T149"/>
                <a:gd fmla="*/ 0 60000 65536" name="T150"/>
                <a:gd fmla="*/ 0 60000 65536" name="T151"/>
                <a:gd fmla="*/ 0 60000 65536" name="T152"/>
                <a:gd fmla="*/ 0 60000 65536" name="T153"/>
                <a:gd fmla="*/ 0 60000 65536" name="T154"/>
                <a:gd fmla="*/ 0 60000 65536" name="T155"/>
                <a:gd fmla="*/ 0 60000 65536" name="T156"/>
                <a:gd fmla="*/ 0 60000 65536" name="T157"/>
                <a:gd fmla="*/ 0 60000 65536" name="T158"/>
                <a:gd fmla="*/ 0 60000 65536" name="T159"/>
                <a:gd fmla="*/ 0 60000 65536" name="T160"/>
                <a:gd fmla="*/ 0 60000 65536" name="T161"/>
                <a:gd fmla="*/ 0 60000 65536" name="T162"/>
                <a:gd fmla="*/ 0 60000 65536" name="T163"/>
                <a:gd fmla="*/ 0 60000 65536" name="T164"/>
                <a:gd fmla="*/ 0 60000 65536" name="T165"/>
                <a:gd fmla="*/ 0 60000 65536" name="T166"/>
                <a:gd fmla="*/ 0 60000 65536" name="T167"/>
                <a:gd fmla="*/ 0 60000 65536" name="T168"/>
                <a:gd fmla="*/ 0 60000 65536" name="T169"/>
                <a:gd fmla="*/ 0 60000 65536" name="T170"/>
                <a:gd fmla="*/ 0 60000 65536" name="T171"/>
                <a:gd fmla="*/ 0 60000 65536" name="T172"/>
                <a:gd fmla="*/ 0 60000 65536" name="T173"/>
                <a:gd fmla="*/ 0 60000 65536" name="T174"/>
                <a:gd fmla="*/ 0 60000 65536" name="T175"/>
                <a:gd fmla="*/ 0 60000 65536" name="T176"/>
                <a:gd fmla="*/ 0 w 565" name="T177"/>
                <a:gd fmla="*/ 0 h 638" name="T178"/>
                <a:gd fmla="*/ 565 w 565" name="T179"/>
                <a:gd fmla="*/ 638 h 638" name="T180"/>
              </a:gdLst>
              <a:cxnLst>
                <a:cxn ang="T118">
                  <a:pos x="T0" y="T1"/>
                </a:cxn>
                <a:cxn ang="T119">
                  <a:pos x="T2" y="T3"/>
                </a:cxn>
                <a:cxn ang="T120">
                  <a:pos x="T4" y="T5"/>
                </a:cxn>
                <a:cxn ang="T121">
                  <a:pos x="T6" y="T7"/>
                </a:cxn>
                <a:cxn ang="T122">
                  <a:pos x="T8" y="T9"/>
                </a:cxn>
                <a:cxn ang="T123">
                  <a:pos x="T10" y="T11"/>
                </a:cxn>
                <a:cxn ang="T124">
                  <a:pos x="T12" y="T13"/>
                </a:cxn>
                <a:cxn ang="T125">
                  <a:pos x="T14" y="T15"/>
                </a:cxn>
                <a:cxn ang="T126">
                  <a:pos x="T16" y="T17"/>
                </a:cxn>
                <a:cxn ang="T127">
                  <a:pos x="T18" y="T19"/>
                </a:cxn>
                <a:cxn ang="T128">
                  <a:pos x="T20" y="T21"/>
                </a:cxn>
                <a:cxn ang="T129">
                  <a:pos x="T22" y="T23"/>
                </a:cxn>
                <a:cxn ang="T130">
                  <a:pos x="T24" y="T25"/>
                </a:cxn>
                <a:cxn ang="T131">
                  <a:pos x="T26" y="T27"/>
                </a:cxn>
                <a:cxn ang="T132">
                  <a:pos x="T28" y="T29"/>
                </a:cxn>
                <a:cxn ang="T133">
                  <a:pos x="T30" y="T31"/>
                </a:cxn>
                <a:cxn ang="T134">
                  <a:pos x="T32" y="T33"/>
                </a:cxn>
                <a:cxn ang="T135">
                  <a:pos x="T34" y="T35"/>
                </a:cxn>
                <a:cxn ang="T136">
                  <a:pos x="T36" y="T37"/>
                </a:cxn>
                <a:cxn ang="T137">
                  <a:pos x="T38" y="T39"/>
                </a:cxn>
                <a:cxn ang="T138">
                  <a:pos x="T40" y="T41"/>
                </a:cxn>
                <a:cxn ang="T139">
                  <a:pos x="T42" y="T43"/>
                </a:cxn>
                <a:cxn ang="T140">
                  <a:pos x="T44" y="T45"/>
                </a:cxn>
                <a:cxn ang="T141">
                  <a:pos x="T46" y="T47"/>
                </a:cxn>
                <a:cxn ang="T142">
                  <a:pos x="T48" y="T49"/>
                </a:cxn>
                <a:cxn ang="T143">
                  <a:pos x="T50" y="T51"/>
                </a:cxn>
                <a:cxn ang="T144">
                  <a:pos x="T52" y="T53"/>
                </a:cxn>
                <a:cxn ang="T145">
                  <a:pos x="T54" y="T55"/>
                </a:cxn>
                <a:cxn ang="T146">
                  <a:pos x="T56" y="T57"/>
                </a:cxn>
                <a:cxn ang="T147">
                  <a:pos x="T58" y="T59"/>
                </a:cxn>
                <a:cxn ang="T148">
                  <a:pos x="T60" y="T61"/>
                </a:cxn>
                <a:cxn ang="T149">
                  <a:pos x="T62" y="T63"/>
                </a:cxn>
                <a:cxn ang="T150">
                  <a:pos x="T64" y="T65"/>
                </a:cxn>
                <a:cxn ang="T151">
                  <a:pos x="T66" y="T67"/>
                </a:cxn>
                <a:cxn ang="T152">
                  <a:pos x="T68" y="T69"/>
                </a:cxn>
                <a:cxn ang="T153">
                  <a:pos x="T70" y="T71"/>
                </a:cxn>
                <a:cxn ang="T154">
                  <a:pos x="T72" y="T73"/>
                </a:cxn>
                <a:cxn ang="T155">
                  <a:pos x="T74" y="T75"/>
                </a:cxn>
                <a:cxn ang="T156">
                  <a:pos x="T76" y="T77"/>
                </a:cxn>
                <a:cxn ang="T157">
                  <a:pos x="T78" y="T79"/>
                </a:cxn>
                <a:cxn ang="T158">
                  <a:pos x="T80" y="T81"/>
                </a:cxn>
                <a:cxn ang="T159">
                  <a:pos x="T82" y="T83"/>
                </a:cxn>
                <a:cxn ang="T160">
                  <a:pos x="T84" y="T85"/>
                </a:cxn>
                <a:cxn ang="T161">
                  <a:pos x="T86" y="T87"/>
                </a:cxn>
                <a:cxn ang="T162">
                  <a:pos x="T88" y="T89"/>
                </a:cxn>
                <a:cxn ang="T163">
                  <a:pos x="T90" y="T91"/>
                </a:cxn>
                <a:cxn ang="T164">
                  <a:pos x="T92" y="T93"/>
                </a:cxn>
                <a:cxn ang="T165">
                  <a:pos x="T94" y="T95"/>
                </a:cxn>
                <a:cxn ang="T166">
                  <a:pos x="T96" y="T97"/>
                </a:cxn>
                <a:cxn ang="T167">
                  <a:pos x="T98" y="T99"/>
                </a:cxn>
                <a:cxn ang="T168">
                  <a:pos x="T100" y="T101"/>
                </a:cxn>
                <a:cxn ang="T169">
                  <a:pos x="T102" y="T103"/>
                </a:cxn>
                <a:cxn ang="T170">
                  <a:pos x="T104" y="T105"/>
                </a:cxn>
                <a:cxn ang="T171">
                  <a:pos x="T106" y="T107"/>
                </a:cxn>
                <a:cxn ang="T172">
                  <a:pos x="T108" y="T109"/>
                </a:cxn>
                <a:cxn ang="T173">
                  <a:pos x="T110" y="T111"/>
                </a:cxn>
                <a:cxn ang="T174">
                  <a:pos x="T112" y="T113"/>
                </a:cxn>
                <a:cxn ang="T175">
                  <a:pos x="T114" y="T115"/>
                </a:cxn>
                <a:cxn ang="T176">
                  <a:pos x="T116" y="T117"/>
                </a:cxn>
              </a:cxnLst>
              <a:rect b="T180" l="T177" r="T179" t="T178"/>
              <a:pathLst>
                <a:path h="638" w="565">
                  <a:moveTo>
                    <a:pt x="433" y="44"/>
                  </a:moveTo>
                  <a:lnTo>
                    <a:pt x="433" y="44"/>
                  </a:lnTo>
                  <a:lnTo>
                    <a:pt x="429" y="46"/>
                  </a:lnTo>
                  <a:lnTo>
                    <a:pt x="423" y="47"/>
                  </a:lnTo>
                  <a:lnTo>
                    <a:pt x="417" y="53"/>
                  </a:lnTo>
                  <a:lnTo>
                    <a:pt x="411" y="59"/>
                  </a:lnTo>
                  <a:lnTo>
                    <a:pt x="403" y="69"/>
                  </a:lnTo>
                  <a:lnTo>
                    <a:pt x="398" y="85"/>
                  </a:lnTo>
                  <a:lnTo>
                    <a:pt x="396" y="99"/>
                  </a:lnTo>
                  <a:lnTo>
                    <a:pt x="394" y="112"/>
                  </a:lnTo>
                  <a:lnTo>
                    <a:pt x="392" y="122"/>
                  </a:lnTo>
                  <a:lnTo>
                    <a:pt x="384" y="126"/>
                  </a:lnTo>
                  <a:lnTo>
                    <a:pt x="372" y="122"/>
                  </a:lnTo>
                  <a:lnTo>
                    <a:pt x="360" y="118"/>
                  </a:lnTo>
                  <a:lnTo>
                    <a:pt x="346" y="110"/>
                  </a:lnTo>
                  <a:lnTo>
                    <a:pt x="335" y="107"/>
                  </a:lnTo>
                  <a:lnTo>
                    <a:pt x="325" y="105"/>
                  </a:lnTo>
                  <a:lnTo>
                    <a:pt x="319" y="107"/>
                  </a:lnTo>
                  <a:lnTo>
                    <a:pt x="317" y="118"/>
                  </a:lnTo>
                  <a:lnTo>
                    <a:pt x="325" y="128"/>
                  </a:lnTo>
                  <a:lnTo>
                    <a:pt x="337" y="138"/>
                  </a:lnTo>
                  <a:lnTo>
                    <a:pt x="346" y="146"/>
                  </a:lnTo>
                  <a:lnTo>
                    <a:pt x="358" y="152"/>
                  </a:lnTo>
                  <a:lnTo>
                    <a:pt x="372" y="154"/>
                  </a:lnTo>
                  <a:lnTo>
                    <a:pt x="388" y="150"/>
                  </a:lnTo>
                  <a:lnTo>
                    <a:pt x="402" y="142"/>
                  </a:lnTo>
                  <a:lnTo>
                    <a:pt x="407" y="134"/>
                  </a:lnTo>
                  <a:lnTo>
                    <a:pt x="413" y="124"/>
                  </a:lnTo>
                  <a:lnTo>
                    <a:pt x="417" y="112"/>
                  </a:lnTo>
                  <a:lnTo>
                    <a:pt x="423" y="103"/>
                  </a:lnTo>
                  <a:lnTo>
                    <a:pt x="429" y="97"/>
                  </a:lnTo>
                  <a:lnTo>
                    <a:pt x="437" y="97"/>
                  </a:lnTo>
                  <a:lnTo>
                    <a:pt x="447" y="105"/>
                  </a:lnTo>
                  <a:lnTo>
                    <a:pt x="468" y="122"/>
                  </a:lnTo>
                  <a:lnTo>
                    <a:pt x="486" y="132"/>
                  </a:lnTo>
                  <a:lnTo>
                    <a:pt x="502" y="138"/>
                  </a:lnTo>
                  <a:lnTo>
                    <a:pt x="514" y="142"/>
                  </a:lnTo>
                  <a:lnTo>
                    <a:pt x="524" y="144"/>
                  </a:lnTo>
                  <a:lnTo>
                    <a:pt x="537" y="148"/>
                  </a:lnTo>
                  <a:lnTo>
                    <a:pt x="549" y="154"/>
                  </a:lnTo>
                  <a:lnTo>
                    <a:pt x="559" y="164"/>
                  </a:lnTo>
                  <a:lnTo>
                    <a:pt x="565" y="177"/>
                  </a:lnTo>
                  <a:lnTo>
                    <a:pt x="561" y="191"/>
                  </a:lnTo>
                  <a:lnTo>
                    <a:pt x="553" y="207"/>
                  </a:lnTo>
                  <a:lnTo>
                    <a:pt x="543" y="221"/>
                  </a:lnTo>
                  <a:lnTo>
                    <a:pt x="531" y="232"/>
                  </a:lnTo>
                  <a:lnTo>
                    <a:pt x="524" y="240"/>
                  </a:lnTo>
                  <a:lnTo>
                    <a:pt x="520" y="242"/>
                  </a:lnTo>
                  <a:lnTo>
                    <a:pt x="524" y="242"/>
                  </a:lnTo>
                  <a:lnTo>
                    <a:pt x="533" y="242"/>
                  </a:lnTo>
                  <a:lnTo>
                    <a:pt x="543" y="240"/>
                  </a:lnTo>
                  <a:lnTo>
                    <a:pt x="555" y="242"/>
                  </a:lnTo>
                  <a:lnTo>
                    <a:pt x="561" y="246"/>
                  </a:lnTo>
                  <a:lnTo>
                    <a:pt x="561" y="252"/>
                  </a:lnTo>
                  <a:lnTo>
                    <a:pt x="555" y="262"/>
                  </a:lnTo>
                  <a:lnTo>
                    <a:pt x="543" y="270"/>
                  </a:lnTo>
                  <a:lnTo>
                    <a:pt x="529" y="278"/>
                  </a:lnTo>
                  <a:lnTo>
                    <a:pt x="516" y="286"/>
                  </a:lnTo>
                  <a:lnTo>
                    <a:pt x="506" y="290"/>
                  </a:lnTo>
                  <a:lnTo>
                    <a:pt x="502" y="292"/>
                  </a:lnTo>
                  <a:lnTo>
                    <a:pt x="506" y="292"/>
                  </a:lnTo>
                  <a:lnTo>
                    <a:pt x="516" y="295"/>
                  </a:lnTo>
                  <a:lnTo>
                    <a:pt x="528" y="303"/>
                  </a:lnTo>
                  <a:lnTo>
                    <a:pt x="537" y="315"/>
                  </a:lnTo>
                  <a:lnTo>
                    <a:pt x="541" y="329"/>
                  </a:lnTo>
                  <a:lnTo>
                    <a:pt x="543" y="353"/>
                  </a:lnTo>
                  <a:lnTo>
                    <a:pt x="543" y="374"/>
                  </a:lnTo>
                  <a:lnTo>
                    <a:pt x="549" y="396"/>
                  </a:lnTo>
                  <a:lnTo>
                    <a:pt x="555" y="408"/>
                  </a:lnTo>
                  <a:lnTo>
                    <a:pt x="561" y="418"/>
                  </a:lnTo>
                  <a:lnTo>
                    <a:pt x="565" y="425"/>
                  </a:lnTo>
                  <a:lnTo>
                    <a:pt x="563" y="435"/>
                  </a:lnTo>
                  <a:lnTo>
                    <a:pt x="553" y="445"/>
                  </a:lnTo>
                  <a:lnTo>
                    <a:pt x="541" y="451"/>
                  </a:lnTo>
                  <a:lnTo>
                    <a:pt x="528" y="449"/>
                  </a:lnTo>
                  <a:lnTo>
                    <a:pt x="514" y="445"/>
                  </a:lnTo>
                  <a:lnTo>
                    <a:pt x="502" y="441"/>
                  </a:lnTo>
                  <a:lnTo>
                    <a:pt x="490" y="443"/>
                  </a:lnTo>
                  <a:lnTo>
                    <a:pt x="482" y="453"/>
                  </a:lnTo>
                  <a:lnTo>
                    <a:pt x="476" y="465"/>
                  </a:lnTo>
                  <a:lnTo>
                    <a:pt x="474" y="479"/>
                  </a:lnTo>
                  <a:lnTo>
                    <a:pt x="472" y="492"/>
                  </a:lnTo>
                  <a:lnTo>
                    <a:pt x="470" y="506"/>
                  </a:lnTo>
                  <a:lnTo>
                    <a:pt x="463" y="518"/>
                  </a:lnTo>
                  <a:lnTo>
                    <a:pt x="457" y="532"/>
                  </a:lnTo>
                  <a:lnTo>
                    <a:pt x="449" y="545"/>
                  </a:lnTo>
                  <a:lnTo>
                    <a:pt x="447" y="567"/>
                  </a:lnTo>
                  <a:lnTo>
                    <a:pt x="445" y="587"/>
                  </a:lnTo>
                  <a:lnTo>
                    <a:pt x="445" y="599"/>
                  </a:lnTo>
                  <a:lnTo>
                    <a:pt x="445" y="604"/>
                  </a:lnTo>
                  <a:lnTo>
                    <a:pt x="445" y="606"/>
                  </a:lnTo>
                  <a:lnTo>
                    <a:pt x="405" y="634"/>
                  </a:lnTo>
                  <a:lnTo>
                    <a:pt x="382" y="610"/>
                  </a:lnTo>
                  <a:lnTo>
                    <a:pt x="350" y="634"/>
                  </a:lnTo>
                  <a:lnTo>
                    <a:pt x="317" y="638"/>
                  </a:lnTo>
                  <a:lnTo>
                    <a:pt x="274" y="595"/>
                  </a:lnTo>
                  <a:lnTo>
                    <a:pt x="234" y="638"/>
                  </a:lnTo>
                  <a:lnTo>
                    <a:pt x="185" y="622"/>
                  </a:lnTo>
                  <a:lnTo>
                    <a:pt x="146" y="565"/>
                  </a:lnTo>
                  <a:lnTo>
                    <a:pt x="140" y="514"/>
                  </a:lnTo>
                  <a:lnTo>
                    <a:pt x="91" y="514"/>
                  </a:lnTo>
                  <a:lnTo>
                    <a:pt x="77" y="453"/>
                  </a:lnTo>
                  <a:lnTo>
                    <a:pt x="0" y="394"/>
                  </a:lnTo>
                  <a:lnTo>
                    <a:pt x="18" y="333"/>
                  </a:lnTo>
                  <a:lnTo>
                    <a:pt x="77" y="272"/>
                  </a:lnTo>
                  <a:lnTo>
                    <a:pt x="106" y="199"/>
                  </a:lnTo>
                  <a:lnTo>
                    <a:pt x="134" y="156"/>
                  </a:lnTo>
                  <a:lnTo>
                    <a:pt x="165" y="144"/>
                  </a:lnTo>
                  <a:lnTo>
                    <a:pt x="144" y="101"/>
                  </a:lnTo>
                  <a:lnTo>
                    <a:pt x="183" y="51"/>
                  </a:lnTo>
                  <a:lnTo>
                    <a:pt x="179" y="8"/>
                  </a:lnTo>
                  <a:lnTo>
                    <a:pt x="224" y="0"/>
                  </a:lnTo>
                  <a:lnTo>
                    <a:pt x="252" y="34"/>
                  </a:lnTo>
                  <a:lnTo>
                    <a:pt x="301" y="30"/>
                  </a:lnTo>
                  <a:lnTo>
                    <a:pt x="344" y="20"/>
                  </a:lnTo>
                  <a:lnTo>
                    <a:pt x="384" y="4"/>
                  </a:lnTo>
                  <a:lnTo>
                    <a:pt x="415" y="22"/>
                  </a:lnTo>
                  <a:lnTo>
                    <a:pt x="433" y="44"/>
                  </a:lnTo>
                </a:path>
              </a:pathLst>
            </a:custGeom>
            <a:grpFill/>
            <a:ln w="6350">
              <a:solidFill>
                <a:schemeClr val="tx1">
                  <a:lumMod val="85000"/>
                  <a:lumOff val="15000"/>
                </a:schemeClr>
              </a:solidFill>
              <a:prstDash val="solid"/>
              <a:round/>
            </a:ln>
          </p:spPr>
          <p:txBody>
            <a:bodyPr/>
            <a:lstStyle/>
            <a:p>
              <a:endParaRPr altLang="en-US" lang="zh-CN">
                <a:cs typeface="+mn-ea"/>
                <a:sym typeface="+mn-lt"/>
              </a:endParaRPr>
            </a:p>
          </p:txBody>
        </p:sp>
        <p:sp>
          <p:nvSpPr>
            <p:cNvPr id="44" name="Freeform 83"/>
            <p:cNvSpPr/>
            <p:nvPr/>
          </p:nvSpPr>
          <p:spPr bwMode="gray">
            <a:xfrm>
              <a:off x="3622" y="2455"/>
              <a:ext cx="383" cy="340"/>
            </a:xfrm>
            <a:custGeom>
              <a:gdLst>
                <a:gd fmla="*/ 67 w 766" name="T0"/>
                <a:gd fmla="*/ 11 h 681" name="T1"/>
                <a:gd fmla="*/ 71 w 766" name="T2"/>
                <a:gd fmla="*/ 13 h 681" name="T3"/>
                <a:gd fmla="*/ 79 w 766" name="T4"/>
                <a:gd fmla="*/ 17 h 681" name="T5"/>
                <a:gd fmla="*/ 85 w 766" name="T6"/>
                <a:gd fmla="*/ 22 h 681" name="T7"/>
                <a:gd fmla="*/ 96 w 766" name="T8"/>
                <a:gd fmla="*/ 25 h 681" name="T9"/>
                <a:gd fmla="*/ 105 w 766" name="T10"/>
                <a:gd fmla="*/ 28 h 681" name="T11"/>
                <a:gd fmla="*/ 110 w 766" name="T12"/>
                <a:gd fmla="*/ 34 h 681" name="T13"/>
                <a:gd fmla="*/ 114 w 766" name="T14"/>
                <a:gd fmla="*/ 41 h 681" name="T15"/>
                <a:gd fmla="*/ 120 w 766" name="T16"/>
                <a:gd fmla="*/ 51 h 681" name="T17"/>
                <a:gd fmla="*/ 126 w 766" name="T18"/>
                <a:gd fmla="*/ 59 h 681" name="T19"/>
                <a:gd fmla="*/ 133 w 766" name="T20"/>
                <a:gd fmla="*/ 69 h 681" name="T21"/>
                <a:gd fmla="*/ 138 w 766" name="T22"/>
                <a:gd fmla="*/ 79 h 681" name="T23"/>
                <a:gd fmla="*/ 138 w 766" name="T24"/>
                <a:gd fmla="*/ 85 h 681" name="T25"/>
                <a:gd fmla="*/ 141 w 766" name="T26"/>
                <a:gd fmla="*/ 92 h 681" name="T27"/>
                <a:gd fmla="*/ 152 w 766" name="T28"/>
                <a:gd fmla="*/ 96 h 681" name="T29"/>
                <a:gd fmla="*/ 162 w 766" name="T30"/>
                <a:gd fmla="*/ 99 h 681" name="T31"/>
                <a:gd fmla="*/ 168 w 766" name="T32"/>
                <a:gd fmla="*/ 106 h 681" name="T33"/>
                <a:gd fmla="*/ 174 w 766" name="T34"/>
                <a:gd fmla="*/ 112 h 681" name="T35"/>
                <a:gd fmla="*/ 179 w 766" name="T36"/>
                <a:gd fmla="*/ 116 h 681" name="T37"/>
                <a:gd fmla="*/ 183 w 766" name="T38"/>
                <a:gd fmla="*/ 121 h 681" name="T39"/>
                <a:gd fmla="*/ 181 w 766" name="T40"/>
                <a:gd fmla="*/ 124 h 681" name="T41"/>
                <a:gd fmla="*/ 173 w 766" name="T42"/>
                <a:gd fmla="*/ 125 h 681" name="T43"/>
                <a:gd fmla="*/ 161 w 766" name="T44"/>
                <a:gd fmla="*/ 124 h 681" name="T45"/>
                <a:gd fmla="*/ 153 w 766" name="T46"/>
                <a:gd fmla="*/ 124 h 681" name="T47"/>
                <a:gd fmla="*/ 153 w 766" name="T48"/>
                <a:gd fmla="*/ 124 h 681" name="T49"/>
                <a:gd fmla="*/ 158 w 766" name="T50"/>
                <a:gd fmla="*/ 126 h 681" name="T51"/>
                <a:gd fmla="*/ 165 w 766" name="T52"/>
                <a:gd fmla="*/ 130 h 681" name="T53"/>
                <a:gd fmla="*/ 168 w 766" name="T54"/>
                <a:gd fmla="*/ 134 h 681" name="T55"/>
                <a:gd fmla="*/ 177 w 766" name="T56"/>
                <a:gd fmla="*/ 139 h 681" name="T57"/>
                <a:gd fmla="*/ 184 w 766" name="T58"/>
                <a:gd fmla="*/ 144 h 681" name="T59"/>
                <a:gd fmla="*/ 189 w 766" name="T60"/>
                <a:gd fmla="*/ 150 h 681" name="T61"/>
                <a:gd fmla="*/ 192 w 766" name="T62"/>
                <a:gd fmla="*/ 155 h 681" name="T63"/>
                <a:gd fmla="*/ 190 w 766" name="T64"/>
                <a:gd fmla="*/ 157 h 681" name="T65"/>
                <a:gd fmla="*/ 183 w 766" name="T66"/>
                <a:gd fmla="*/ 161 h 681" name="T67"/>
                <a:gd fmla="*/ 177 w 766" name="T68"/>
                <a:gd fmla="*/ 164 h 681" name="T69"/>
                <a:gd fmla="*/ 175 w 766" name="T70"/>
                <a:gd fmla="*/ 166 h 681" name="T71"/>
                <a:gd fmla="*/ 173 w 766" name="T72"/>
                <a:gd fmla="*/ 168 h 681" name="T73"/>
                <a:gd fmla="*/ 171 w 766" name="T74"/>
                <a:gd fmla="*/ 169 h 681" name="T75"/>
                <a:gd fmla="*/ 170 w 766" name="T76"/>
                <a:gd fmla="*/ 170 h 681" name="T77"/>
                <a:gd fmla="*/ 158 w 766" name="T78"/>
                <a:gd fmla="*/ 160 h 681" name="T79"/>
                <a:gd fmla="*/ 125 w 766" name="T80"/>
                <a:gd fmla="*/ 167 h 681" name="T81"/>
                <a:gd fmla="*/ 108 w 766" name="T82"/>
                <a:gd fmla="*/ 161 h 681" name="T83"/>
                <a:gd fmla="*/ 89 w 766" name="T84"/>
                <a:gd fmla="*/ 158 h 681" name="T85"/>
                <a:gd fmla="*/ 75 w 766" name="T86"/>
                <a:gd fmla="*/ 148 h 681" name="T87"/>
                <a:gd fmla="*/ 57 w 766" name="T88"/>
                <a:gd fmla="*/ 128 h 681" name="T89"/>
                <a:gd fmla="*/ 49 w 766" name="T90"/>
                <a:gd fmla="*/ 101 h 681" name="T91"/>
                <a:gd fmla="*/ 36 w 766" name="T92"/>
                <a:gd fmla="*/ 67 h 681" name="T93"/>
                <a:gd fmla="*/ 21 w 766" name="T94"/>
                <a:gd fmla="*/ 64 h 681" name="T95"/>
                <a:gd fmla="*/ 0 w 766" name="T96"/>
                <a:gd fmla="*/ 55 h 681" name="T97"/>
                <a:gd fmla="*/ 18 w 766" name="T98"/>
                <a:gd fmla="*/ 31 h 681" name="T99"/>
                <a:gd fmla="*/ 30 w 766" name="T100"/>
                <a:gd fmla="*/ 25 h 681" name="T101"/>
                <a:gd fmla="*/ 51 w 766" name="T102"/>
                <a:gd fmla="*/ 19 h 681" name="T103"/>
                <a:gd fmla="*/ 66 w 766" name="T104"/>
                <a:gd fmla="*/ 0 h 681" name="T105"/>
                <a:gd fmla="*/ 0 60000 65536" name="T106"/>
                <a:gd fmla="*/ 0 60000 65536" name="T107"/>
                <a:gd fmla="*/ 0 60000 65536" name="T108"/>
                <a:gd fmla="*/ 0 60000 65536" name="T109"/>
                <a:gd fmla="*/ 0 60000 65536" name="T110"/>
                <a:gd fmla="*/ 0 60000 65536" name="T111"/>
                <a:gd fmla="*/ 0 60000 65536" name="T112"/>
                <a:gd fmla="*/ 0 60000 65536" name="T113"/>
                <a:gd fmla="*/ 0 60000 65536" name="T114"/>
                <a:gd fmla="*/ 0 60000 65536" name="T115"/>
                <a:gd fmla="*/ 0 60000 65536" name="T116"/>
                <a:gd fmla="*/ 0 60000 65536" name="T117"/>
                <a:gd fmla="*/ 0 60000 65536" name="T118"/>
                <a:gd fmla="*/ 0 60000 65536" name="T119"/>
                <a:gd fmla="*/ 0 60000 65536" name="T120"/>
                <a:gd fmla="*/ 0 60000 65536" name="T121"/>
                <a:gd fmla="*/ 0 60000 65536" name="T122"/>
                <a:gd fmla="*/ 0 60000 65536" name="T123"/>
                <a:gd fmla="*/ 0 60000 65536" name="T124"/>
                <a:gd fmla="*/ 0 60000 65536" name="T125"/>
                <a:gd fmla="*/ 0 60000 65536" name="T126"/>
                <a:gd fmla="*/ 0 60000 65536" name="T127"/>
                <a:gd fmla="*/ 0 60000 65536" name="T128"/>
                <a:gd fmla="*/ 0 60000 65536" name="T129"/>
                <a:gd fmla="*/ 0 60000 65536" name="T130"/>
                <a:gd fmla="*/ 0 60000 65536" name="T131"/>
                <a:gd fmla="*/ 0 60000 65536" name="T132"/>
                <a:gd fmla="*/ 0 60000 65536" name="T133"/>
                <a:gd fmla="*/ 0 60000 65536" name="T134"/>
                <a:gd fmla="*/ 0 60000 65536" name="T135"/>
                <a:gd fmla="*/ 0 60000 65536" name="T136"/>
                <a:gd fmla="*/ 0 60000 65536" name="T137"/>
                <a:gd fmla="*/ 0 60000 65536" name="T138"/>
                <a:gd fmla="*/ 0 60000 65536" name="T139"/>
                <a:gd fmla="*/ 0 60000 65536" name="T140"/>
                <a:gd fmla="*/ 0 60000 65536" name="T141"/>
                <a:gd fmla="*/ 0 60000 65536" name="T142"/>
                <a:gd fmla="*/ 0 60000 65536" name="T143"/>
                <a:gd fmla="*/ 0 60000 65536" name="T144"/>
                <a:gd fmla="*/ 0 60000 65536" name="T145"/>
                <a:gd fmla="*/ 0 60000 65536" name="T146"/>
                <a:gd fmla="*/ 0 60000 65536" name="T147"/>
                <a:gd fmla="*/ 0 60000 65536" name="T148"/>
                <a:gd fmla="*/ 0 60000 65536" name="T149"/>
                <a:gd fmla="*/ 0 60000 65536" name="T150"/>
                <a:gd fmla="*/ 0 60000 65536" name="T151"/>
                <a:gd fmla="*/ 0 60000 65536" name="T152"/>
                <a:gd fmla="*/ 0 60000 65536" name="T153"/>
                <a:gd fmla="*/ 0 60000 65536" name="T154"/>
                <a:gd fmla="*/ 0 60000 65536" name="T155"/>
                <a:gd fmla="*/ 0 60000 65536" name="T156"/>
                <a:gd fmla="*/ 0 60000 65536" name="T157"/>
                <a:gd fmla="*/ 0 60000 65536" name="T158"/>
                <a:gd fmla="*/ 0 w 766" name="T159"/>
                <a:gd fmla="*/ 0 h 681" name="T160"/>
                <a:gd fmla="*/ 766 w 766" name="T161"/>
                <a:gd fmla="*/ 681 h 681" name="T162"/>
              </a:gdLst>
              <a:cxnLst>
                <a:cxn ang="T106">
                  <a:pos x="T0" y="T1"/>
                </a:cxn>
                <a:cxn ang="T107">
                  <a:pos x="T2" y="T3"/>
                </a:cxn>
                <a:cxn ang="T108">
                  <a:pos x="T4" y="T5"/>
                </a:cxn>
                <a:cxn ang="T109">
                  <a:pos x="T6" y="T7"/>
                </a:cxn>
                <a:cxn ang="T110">
                  <a:pos x="T8" y="T9"/>
                </a:cxn>
                <a:cxn ang="T111">
                  <a:pos x="T10" y="T11"/>
                </a:cxn>
                <a:cxn ang="T112">
                  <a:pos x="T12" y="T13"/>
                </a:cxn>
                <a:cxn ang="T113">
                  <a:pos x="T14" y="T15"/>
                </a:cxn>
                <a:cxn ang="T114">
                  <a:pos x="T16" y="T17"/>
                </a:cxn>
                <a:cxn ang="T115">
                  <a:pos x="T18" y="T19"/>
                </a:cxn>
                <a:cxn ang="T116">
                  <a:pos x="T20" y="T21"/>
                </a:cxn>
                <a:cxn ang="T117">
                  <a:pos x="T22" y="T23"/>
                </a:cxn>
                <a:cxn ang="T118">
                  <a:pos x="T24" y="T25"/>
                </a:cxn>
                <a:cxn ang="T119">
                  <a:pos x="T26" y="T27"/>
                </a:cxn>
                <a:cxn ang="T120">
                  <a:pos x="T28" y="T29"/>
                </a:cxn>
                <a:cxn ang="T121">
                  <a:pos x="T30" y="T31"/>
                </a:cxn>
                <a:cxn ang="T122">
                  <a:pos x="T32" y="T33"/>
                </a:cxn>
                <a:cxn ang="T123">
                  <a:pos x="T34" y="T35"/>
                </a:cxn>
                <a:cxn ang="T124">
                  <a:pos x="T36" y="T37"/>
                </a:cxn>
                <a:cxn ang="T125">
                  <a:pos x="T38" y="T39"/>
                </a:cxn>
                <a:cxn ang="T126">
                  <a:pos x="T40" y="T41"/>
                </a:cxn>
                <a:cxn ang="T127">
                  <a:pos x="T42" y="T43"/>
                </a:cxn>
                <a:cxn ang="T128">
                  <a:pos x="T44" y="T45"/>
                </a:cxn>
                <a:cxn ang="T129">
                  <a:pos x="T46" y="T47"/>
                </a:cxn>
                <a:cxn ang="T130">
                  <a:pos x="T48" y="T49"/>
                </a:cxn>
                <a:cxn ang="T131">
                  <a:pos x="T50" y="T51"/>
                </a:cxn>
                <a:cxn ang="T132">
                  <a:pos x="T52" y="T53"/>
                </a:cxn>
                <a:cxn ang="T133">
                  <a:pos x="T54" y="T55"/>
                </a:cxn>
                <a:cxn ang="T134">
                  <a:pos x="T56" y="T57"/>
                </a:cxn>
                <a:cxn ang="T135">
                  <a:pos x="T58" y="T59"/>
                </a:cxn>
                <a:cxn ang="T136">
                  <a:pos x="T60" y="T61"/>
                </a:cxn>
                <a:cxn ang="T137">
                  <a:pos x="T62" y="T63"/>
                </a:cxn>
                <a:cxn ang="T138">
                  <a:pos x="T64" y="T65"/>
                </a:cxn>
                <a:cxn ang="T139">
                  <a:pos x="T66" y="T67"/>
                </a:cxn>
                <a:cxn ang="T140">
                  <a:pos x="T68" y="T69"/>
                </a:cxn>
                <a:cxn ang="T141">
                  <a:pos x="T70" y="T71"/>
                </a:cxn>
                <a:cxn ang="T142">
                  <a:pos x="T72" y="T73"/>
                </a:cxn>
                <a:cxn ang="T143">
                  <a:pos x="T74" y="T75"/>
                </a:cxn>
                <a:cxn ang="T144">
                  <a:pos x="T76" y="T77"/>
                </a:cxn>
                <a:cxn ang="T145">
                  <a:pos x="T78" y="T79"/>
                </a:cxn>
                <a:cxn ang="T146">
                  <a:pos x="T80" y="T81"/>
                </a:cxn>
                <a:cxn ang="T147">
                  <a:pos x="T82" y="T83"/>
                </a:cxn>
                <a:cxn ang="T148">
                  <a:pos x="T84" y="T85"/>
                </a:cxn>
                <a:cxn ang="T149">
                  <a:pos x="T86" y="T87"/>
                </a:cxn>
                <a:cxn ang="T150">
                  <a:pos x="T88" y="T89"/>
                </a:cxn>
                <a:cxn ang="T151">
                  <a:pos x="T90" y="T91"/>
                </a:cxn>
                <a:cxn ang="T152">
                  <a:pos x="T92" y="T93"/>
                </a:cxn>
                <a:cxn ang="T153">
                  <a:pos x="T94" y="T95"/>
                </a:cxn>
                <a:cxn ang="T154">
                  <a:pos x="T96" y="T97"/>
                </a:cxn>
                <a:cxn ang="T155">
                  <a:pos x="T98" y="T99"/>
                </a:cxn>
                <a:cxn ang="T156">
                  <a:pos x="T100" y="T101"/>
                </a:cxn>
                <a:cxn ang="T157">
                  <a:pos x="T102" y="T103"/>
                </a:cxn>
                <a:cxn ang="T158">
                  <a:pos x="T104" y="T105"/>
                </a:cxn>
              </a:cxnLst>
              <a:rect b="T162" l="T159" r="T161" t="T160"/>
              <a:pathLst>
                <a:path h="681" w="766">
                  <a:moveTo>
                    <a:pt x="262" y="0"/>
                  </a:moveTo>
                  <a:lnTo>
                    <a:pt x="266" y="45"/>
                  </a:lnTo>
                  <a:lnTo>
                    <a:pt x="270" y="49"/>
                  </a:lnTo>
                  <a:lnTo>
                    <a:pt x="281" y="55"/>
                  </a:lnTo>
                  <a:lnTo>
                    <a:pt x="297" y="63"/>
                  </a:lnTo>
                  <a:lnTo>
                    <a:pt x="313" y="70"/>
                  </a:lnTo>
                  <a:lnTo>
                    <a:pt x="325" y="78"/>
                  </a:lnTo>
                  <a:lnTo>
                    <a:pt x="340" y="88"/>
                  </a:lnTo>
                  <a:lnTo>
                    <a:pt x="362" y="94"/>
                  </a:lnTo>
                  <a:lnTo>
                    <a:pt x="384" y="100"/>
                  </a:lnTo>
                  <a:lnTo>
                    <a:pt x="402" y="104"/>
                  </a:lnTo>
                  <a:lnTo>
                    <a:pt x="419" y="114"/>
                  </a:lnTo>
                  <a:lnTo>
                    <a:pt x="433" y="124"/>
                  </a:lnTo>
                  <a:lnTo>
                    <a:pt x="441" y="137"/>
                  </a:lnTo>
                  <a:lnTo>
                    <a:pt x="447" y="149"/>
                  </a:lnTo>
                  <a:lnTo>
                    <a:pt x="457" y="165"/>
                  </a:lnTo>
                  <a:lnTo>
                    <a:pt x="470" y="185"/>
                  </a:lnTo>
                  <a:lnTo>
                    <a:pt x="482" y="204"/>
                  </a:lnTo>
                  <a:lnTo>
                    <a:pt x="496" y="222"/>
                  </a:lnTo>
                  <a:lnTo>
                    <a:pt x="506" y="236"/>
                  </a:lnTo>
                  <a:lnTo>
                    <a:pt x="518" y="253"/>
                  </a:lnTo>
                  <a:lnTo>
                    <a:pt x="531" y="277"/>
                  </a:lnTo>
                  <a:lnTo>
                    <a:pt x="543" y="299"/>
                  </a:lnTo>
                  <a:lnTo>
                    <a:pt x="549" y="316"/>
                  </a:lnTo>
                  <a:lnTo>
                    <a:pt x="551" y="330"/>
                  </a:lnTo>
                  <a:lnTo>
                    <a:pt x="551" y="342"/>
                  </a:lnTo>
                  <a:lnTo>
                    <a:pt x="553" y="354"/>
                  </a:lnTo>
                  <a:lnTo>
                    <a:pt x="563" y="368"/>
                  </a:lnTo>
                  <a:lnTo>
                    <a:pt x="583" y="379"/>
                  </a:lnTo>
                  <a:lnTo>
                    <a:pt x="606" y="385"/>
                  </a:lnTo>
                  <a:lnTo>
                    <a:pt x="628" y="391"/>
                  </a:lnTo>
                  <a:lnTo>
                    <a:pt x="646" y="399"/>
                  </a:lnTo>
                  <a:lnTo>
                    <a:pt x="659" y="411"/>
                  </a:lnTo>
                  <a:lnTo>
                    <a:pt x="671" y="427"/>
                  </a:lnTo>
                  <a:lnTo>
                    <a:pt x="681" y="440"/>
                  </a:lnTo>
                  <a:lnTo>
                    <a:pt x="693" y="448"/>
                  </a:lnTo>
                  <a:lnTo>
                    <a:pt x="705" y="454"/>
                  </a:lnTo>
                  <a:lnTo>
                    <a:pt x="716" y="464"/>
                  </a:lnTo>
                  <a:lnTo>
                    <a:pt x="726" y="474"/>
                  </a:lnTo>
                  <a:lnTo>
                    <a:pt x="732" y="486"/>
                  </a:lnTo>
                  <a:lnTo>
                    <a:pt x="732" y="496"/>
                  </a:lnTo>
                  <a:lnTo>
                    <a:pt x="724" y="499"/>
                  </a:lnTo>
                  <a:lnTo>
                    <a:pt x="711" y="501"/>
                  </a:lnTo>
                  <a:lnTo>
                    <a:pt x="689" y="503"/>
                  </a:lnTo>
                  <a:lnTo>
                    <a:pt x="667" y="501"/>
                  </a:lnTo>
                  <a:lnTo>
                    <a:pt x="644" y="499"/>
                  </a:lnTo>
                  <a:lnTo>
                    <a:pt x="624" y="498"/>
                  </a:lnTo>
                  <a:lnTo>
                    <a:pt x="610" y="496"/>
                  </a:lnTo>
                  <a:lnTo>
                    <a:pt x="606" y="496"/>
                  </a:lnTo>
                  <a:lnTo>
                    <a:pt x="610" y="498"/>
                  </a:lnTo>
                  <a:lnTo>
                    <a:pt x="620" y="501"/>
                  </a:lnTo>
                  <a:lnTo>
                    <a:pt x="632" y="507"/>
                  </a:lnTo>
                  <a:lnTo>
                    <a:pt x="646" y="515"/>
                  </a:lnTo>
                  <a:lnTo>
                    <a:pt x="657" y="523"/>
                  </a:lnTo>
                  <a:lnTo>
                    <a:pt x="663" y="531"/>
                  </a:lnTo>
                  <a:lnTo>
                    <a:pt x="671" y="539"/>
                  </a:lnTo>
                  <a:lnTo>
                    <a:pt x="687" y="549"/>
                  </a:lnTo>
                  <a:lnTo>
                    <a:pt x="707" y="559"/>
                  </a:lnTo>
                  <a:lnTo>
                    <a:pt x="724" y="568"/>
                  </a:lnTo>
                  <a:lnTo>
                    <a:pt x="736" y="578"/>
                  </a:lnTo>
                  <a:lnTo>
                    <a:pt x="746" y="590"/>
                  </a:lnTo>
                  <a:lnTo>
                    <a:pt x="754" y="602"/>
                  </a:lnTo>
                  <a:lnTo>
                    <a:pt x="762" y="612"/>
                  </a:lnTo>
                  <a:lnTo>
                    <a:pt x="766" y="622"/>
                  </a:lnTo>
                  <a:lnTo>
                    <a:pt x="766" y="627"/>
                  </a:lnTo>
                  <a:lnTo>
                    <a:pt x="758" y="631"/>
                  </a:lnTo>
                  <a:lnTo>
                    <a:pt x="746" y="639"/>
                  </a:lnTo>
                  <a:lnTo>
                    <a:pt x="730" y="647"/>
                  </a:lnTo>
                  <a:lnTo>
                    <a:pt x="716" y="653"/>
                  </a:lnTo>
                  <a:lnTo>
                    <a:pt x="705" y="659"/>
                  </a:lnTo>
                  <a:lnTo>
                    <a:pt x="699" y="663"/>
                  </a:lnTo>
                  <a:lnTo>
                    <a:pt x="697" y="665"/>
                  </a:lnTo>
                  <a:lnTo>
                    <a:pt x="693" y="669"/>
                  </a:lnTo>
                  <a:lnTo>
                    <a:pt x="689" y="673"/>
                  </a:lnTo>
                  <a:lnTo>
                    <a:pt x="685" y="675"/>
                  </a:lnTo>
                  <a:lnTo>
                    <a:pt x="681" y="677"/>
                  </a:lnTo>
                  <a:lnTo>
                    <a:pt x="679" y="679"/>
                  </a:lnTo>
                  <a:lnTo>
                    <a:pt x="679" y="681"/>
                  </a:lnTo>
                  <a:lnTo>
                    <a:pt x="665" y="663"/>
                  </a:lnTo>
                  <a:lnTo>
                    <a:pt x="632" y="641"/>
                  </a:lnTo>
                  <a:lnTo>
                    <a:pt x="592" y="657"/>
                  </a:lnTo>
                  <a:lnTo>
                    <a:pt x="500" y="671"/>
                  </a:lnTo>
                  <a:lnTo>
                    <a:pt x="472" y="637"/>
                  </a:lnTo>
                  <a:lnTo>
                    <a:pt x="431" y="645"/>
                  </a:lnTo>
                  <a:lnTo>
                    <a:pt x="398" y="651"/>
                  </a:lnTo>
                  <a:lnTo>
                    <a:pt x="356" y="633"/>
                  </a:lnTo>
                  <a:lnTo>
                    <a:pt x="303" y="651"/>
                  </a:lnTo>
                  <a:lnTo>
                    <a:pt x="297" y="592"/>
                  </a:lnTo>
                  <a:lnTo>
                    <a:pt x="242" y="566"/>
                  </a:lnTo>
                  <a:lnTo>
                    <a:pt x="230" y="513"/>
                  </a:lnTo>
                  <a:lnTo>
                    <a:pt x="258" y="470"/>
                  </a:lnTo>
                  <a:lnTo>
                    <a:pt x="197" y="407"/>
                  </a:lnTo>
                  <a:lnTo>
                    <a:pt x="140" y="336"/>
                  </a:lnTo>
                  <a:lnTo>
                    <a:pt x="144" y="269"/>
                  </a:lnTo>
                  <a:lnTo>
                    <a:pt x="112" y="250"/>
                  </a:lnTo>
                  <a:lnTo>
                    <a:pt x="83" y="257"/>
                  </a:lnTo>
                  <a:lnTo>
                    <a:pt x="69" y="222"/>
                  </a:lnTo>
                  <a:lnTo>
                    <a:pt x="0" y="220"/>
                  </a:lnTo>
                  <a:lnTo>
                    <a:pt x="14" y="131"/>
                  </a:lnTo>
                  <a:lnTo>
                    <a:pt x="69" y="124"/>
                  </a:lnTo>
                  <a:lnTo>
                    <a:pt x="81" y="98"/>
                  </a:lnTo>
                  <a:lnTo>
                    <a:pt x="122" y="100"/>
                  </a:lnTo>
                  <a:lnTo>
                    <a:pt x="175" y="76"/>
                  </a:lnTo>
                  <a:lnTo>
                    <a:pt x="203" y="76"/>
                  </a:lnTo>
                  <a:lnTo>
                    <a:pt x="215" y="15"/>
                  </a:lnTo>
                  <a:lnTo>
                    <a:pt x="262" y="0"/>
                  </a:lnTo>
                  <a:close/>
                </a:path>
              </a:pathLst>
            </a:custGeom>
            <a:grpFill/>
            <a:ln w="0">
              <a:solidFill>
                <a:schemeClr val="tx1">
                  <a:lumMod val="85000"/>
                  <a:lumOff val="15000"/>
                </a:schemeClr>
              </a:solidFill>
              <a:prstDash val="solid"/>
              <a:round/>
            </a:ln>
          </p:spPr>
          <p:txBody>
            <a:bodyPr/>
            <a:lstStyle/>
            <a:p>
              <a:endParaRPr altLang="en-US" lang="zh-CN">
                <a:cs typeface="+mn-ea"/>
                <a:sym typeface="+mn-lt"/>
              </a:endParaRPr>
            </a:p>
          </p:txBody>
        </p:sp>
        <p:sp>
          <p:nvSpPr>
            <p:cNvPr id="45" name="Freeform 84"/>
            <p:cNvSpPr/>
            <p:nvPr/>
          </p:nvSpPr>
          <p:spPr bwMode="gray">
            <a:xfrm>
              <a:off x="3622" y="2455"/>
              <a:ext cx="383" cy="340"/>
            </a:xfrm>
            <a:custGeom>
              <a:gdLst>
                <a:gd fmla="*/ 67 w 766" name="T0"/>
                <a:gd fmla="*/ 11 h 681" name="T1"/>
                <a:gd fmla="*/ 71 w 766" name="T2"/>
                <a:gd fmla="*/ 13 h 681" name="T3"/>
                <a:gd fmla="*/ 79 w 766" name="T4"/>
                <a:gd fmla="*/ 17 h 681" name="T5"/>
                <a:gd fmla="*/ 85 w 766" name="T6"/>
                <a:gd fmla="*/ 22 h 681" name="T7"/>
                <a:gd fmla="*/ 96 w 766" name="T8"/>
                <a:gd fmla="*/ 25 h 681" name="T9"/>
                <a:gd fmla="*/ 105 w 766" name="T10"/>
                <a:gd fmla="*/ 28 h 681" name="T11"/>
                <a:gd fmla="*/ 110 w 766" name="T12"/>
                <a:gd fmla="*/ 34 h 681" name="T13"/>
                <a:gd fmla="*/ 114 w 766" name="T14"/>
                <a:gd fmla="*/ 41 h 681" name="T15"/>
                <a:gd fmla="*/ 120 w 766" name="T16"/>
                <a:gd fmla="*/ 51 h 681" name="T17"/>
                <a:gd fmla="*/ 126 w 766" name="T18"/>
                <a:gd fmla="*/ 59 h 681" name="T19"/>
                <a:gd fmla="*/ 133 w 766" name="T20"/>
                <a:gd fmla="*/ 69 h 681" name="T21"/>
                <a:gd fmla="*/ 138 w 766" name="T22"/>
                <a:gd fmla="*/ 79 h 681" name="T23"/>
                <a:gd fmla="*/ 138 w 766" name="T24"/>
                <a:gd fmla="*/ 85 h 681" name="T25"/>
                <a:gd fmla="*/ 141 w 766" name="T26"/>
                <a:gd fmla="*/ 92 h 681" name="T27"/>
                <a:gd fmla="*/ 152 w 766" name="T28"/>
                <a:gd fmla="*/ 96 h 681" name="T29"/>
                <a:gd fmla="*/ 162 w 766" name="T30"/>
                <a:gd fmla="*/ 99 h 681" name="T31"/>
                <a:gd fmla="*/ 168 w 766" name="T32"/>
                <a:gd fmla="*/ 106 h 681" name="T33"/>
                <a:gd fmla="*/ 174 w 766" name="T34"/>
                <a:gd fmla="*/ 112 h 681" name="T35"/>
                <a:gd fmla="*/ 179 w 766" name="T36"/>
                <a:gd fmla="*/ 116 h 681" name="T37"/>
                <a:gd fmla="*/ 183 w 766" name="T38"/>
                <a:gd fmla="*/ 121 h 681" name="T39"/>
                <a:gd fmla="*/ 181 w 766" name="T40"/>
                <a:gd fmla="*/ 124 h 681" name="T41"/>
                <a:gd fmla="*/ 173 w 766" name="T42"/>
                <a:gd fmla="*/ 125 h 681" name="T43"/>
                <a:gd fmla="*/ 161 w 766" name="T44"/>
                <a:gd fmla="*/ 124 h 681" name="T45"/>
                <a:gd fmla="*/ 153 w 766" name="T46"/>
                <a:gd fmla="*/ 124 h 681" name="T47"/>
                <a:gd fmla="*/ 153 w 766" name="T48"/>
                <a:gd fmla="*/ 124 h 681" name="T49"/>
                <a:gd fmla="*/ 158 w 766" name="T50"/>
                <a:gd fmla="*/ 126 h 681" name="T51"/>
                <a:gd fmla="*/ 165 w 766" name="T52"/>
                <a:gd fmla="*/ 130 h 681" name="T53"/>
                <a:gd fmla="*/ 168 w 766" name="T54"/>
                <a:gd fmla="*/ 134 h 681" name="T55"/>
                <a:gd fmla="*/ 177 w 766" name="T56"/>
                <a:gd fmla="*/ 139 h 681" name="T57"/>
                <a:gd fmla="*/ 184 w 766" name="T58"/>
                <a:gd fmla="*/ 144 h 681" name="T59"/>
                <a:gd fmla="*/ 189 w 766" name="T60"/>
                <a:gd fmla="*/ 150 h 681" name="T61"/>
                <a:gd fmla="*/ 192 w 766" name="T62"/>
                <a:gd fmla="*/ 155 h 681" name="T63"/>
                <a:gd fmla="*/ 190 w 766" name="T64"/>
                <a:gd fmla="*/ 157 h 681" name="T65"/>
                <a:gd fmla="*/ 183 w 766" name="T66"/>
                <a:gd fmla="*/ 161 h 681" name="T67"/>
                <a:gd fmla="*/ 177 w 766" name="T68"/>
                <a:gd fmla="*/ 164 h 681" name="T69"/>
                <a:gd fmla="*/ 175 w 766" name="T70"/>
                <a:gd fmla="*/ 166 h 681" name="T71"/>
                <a:gd fmla="*/ 173 w 766" name="T72"/>
                <a:gd fmla="*/ 168 h 681" name="T73"/>
                <a:gd fmla="*/ 171 w 766" name="T74"/>
                <a:gd fmla="*/ 169 h 681" name="T75"/>
                <a:gd fmla="*/ 170 w 766" name="T76"/>
                <a:gd fmla="*/ 170 h 681" name="T77"/>
                <a:gd fmla="*/ 158 w 766" name="T78"/>
                <a:gd fmla="*/ 160 h 681" name="T79"/>
                <a:gd fmla="*/ 125 w 766" name="T80"/>
                <a:gd fmla="*/ 167 h 681" name="T81"/>
                <a:gd fmla="*/ 108 w 766" name="T82"/>
                <a:gd fmla="*/ 161 h 681" name="T83"/>
                <a:gd fmla="*/ 89 w 766" name="T84"/>
                <a:gd fmla="*/ 158 h 681" name="T85"/>
                <a:gd fmla="*/ 75 w 766" name="T86"/>
                <a:gd fmla="*/ 148 h 681" name="T87"/>
                <a:gd fmla="*/ 57 w 766" name="T88"/>
                <a:gd fmla="*/ 128 h 681" name="T89"/>
                <a:gd fmla="*/ 49 w 766" name="T90"/>
                <a:gd fmla="*/ 101 h 681" name="T91"/>
                <a:gd fmla="*/ 36 w 766" name="T92"/>
                <a:gd fmla="*/ 67 h 681" name="T93"/>
                <a:gd fmla="*/ 21 w 766" name="T94"/>
                <a:gd fmla="*/ 64 h 681" name="T95"/>
                <a:gd fmla="*/ 0 w 766" name="T96"/>
                <a:gd fmla="*/ 55 h 681" name="T97"/>
                <a:gd fmla="*/ 18 w 766" name="T98"/>
                <a:gd fmla="*/ 31 h 681" name="T99"/>
                <a:gd fmla="*/ 30 w 766" name="T100"/>
                <a:gd fmla="*/ 25 h 681" name="T101"/>
                <a:gd fmla="*/ 51 w 766" name="T102"/>
                <a:gd fmla="*/ 19 h 681" name="T103"/>
                <a:gd fmla="*/ 66 w 766" name="T104"/>
                <a:gd fmla="*/ 0 h 681" name="T105"/>
                <a:gd fmla="*/ 0 60000 65536" name="T106"/>
                <a:gd fmla="*/ 0 60000 65536" name="T107"/>
                <a:gd fmla="*/ 0 60000 65536" name="T108"/>
                <a:gd fmla="*/ 0 60000 65536" name="T109"/>
                <a:gd fmla="*/ 0 60000 65536" name="T110"/>
                <a:gd fmla="*/ 0 60000 65536" name="T111"/>
                <a:gd fmla="*/ 0 60000 65536" name="T112"/>
                <a:gd fmla="*/ 0 60000 65536" name="T113"/>
                <a:gd fmla="*/ 0 60000 65536" name="T114"/>
                <a:gd fmla="*/ 0 60000 65536" name="T115"/>
                <a:gd fmla="*/ 0 60000 65536" name="T116"/>
                <a:gd fmla="*/ 0 60000 65536" name="T117"/>
                <a:gd fmla="*/ 0 60000 65536" name="T118"/>
                <a:gd fmla="*/ 0 60000 65536" name="T119"/>
                <a:gd fmla="*/ 0 60000 65536" name="T120"/>
                <a:gd fmla="*/ 0 60000 65536" name="T121"/>
                <a:gd fmla="*/ 0 60000 65536" name="T122"/>
                <a:gd fmla="*/ 0 60000 65536" name="T123"/>
                <a:gd fmla="*/ 0 60000 65536" name="T124"/>
                <a:gd fmla="*/ 0 60000 65536" name="T125"/>
                <a:gd fmla="*/ 0 60000 65536" name="T126"/>
                <a:gd fmla="*/ 0 60000 65536" name="T127"/>
                <a:gd fmla="*/ 0 60000 65536" name="T128"/>
                <a:gd fmla="*/ 0 60000 65536" name="T129"/>
                <a:gd fmla="*/ 0 60000 65536" name="T130"/>
                <a:gd fmla="*/ 0 60000 65536" name="T131"/>
                <a:gd fmla="*/ 0 60000 65536" name="T132"/>
                <a:gd fmla="*/ 0 60000 65536" name="T133"/>
                <a:gd fmla="*/ 0 60000 65536" name="T134"/>
                <a:gd fmla="*/ 0 60000 65536" name="T135"/>
                <a:gd fmla="*/ 0 60000 65536" name="T136"/>
                <a:gd fmla="*/ 0 60000 65536" name="T137"/>
                <a:gd fmla="*/ 0 60000 65536" name="T138"/>
                <a:gd fmla="*/ 0 60000 65536" name="T139"/>
                <a:gd fmla="*/ 0 60000 65536" name="T140"/>
                <a:gd fmla="*/ 0 60000 65536" name="T141"/>
                <a:gd fmla="*/ 0 60000 65536" name="T142"/>
                <a:gd fmla="*/ 0 60000 65536" name="T143"/>
                <a:gd fmla="*/ 0 60000 65536" name="T144"/>
                <a:gd fmla="*/ 0 60000 65536" name="T145"/>
                <a:gd fmla="*/ 0 60000 65536" name="T146"/>
                <a:gd fmla="*/ 0 60000 65536" name="T147"/>
                <a:gd fmla="*/ 0 60000 65536" name="T148"/>
                <a:gd fmla="*/ 0 60000 65536" name="T149"/>
                <a:gd fmla="*/ 0 60000 65536" name="T150"/>
                <a:gd fmla="*/ 0 60000 65536" name="T151"/>
                <a:gd fmla="*/ 0 60000 65536" name="T152"/>
                <a:gd fmla="*/ 0 60000 65536" name="T153"/>
                <a:gd fmla="*/ 0 60000 65536" name="T154"/>
                <a:gd fmla="*/ 0 60000 65536" name="T155"/>
                <a:gd fmla="*/ 0 60000 65536" name="T156"/>
                <a:gd fmla="*/ 0 60000 65536" name="T157"/>
                <a:gd fmla="*/ 0 60000 65536" name="T158"/>
                <a:gd fmla="*/ 0 w 766" name="T159"/>
                <a:gd fmla="*/ 0 h 681" name="T160"/>
                <a:gd fmla="*/ 766 w 766" name="T161"/>
                <a:gd fmla="*/ 681 h 681" name="T162"/>
              </a:gdLst>
              <a:cxnLst>
                <a:cxn ang="T106">
                  <a:pos x="T0" y="T1"/>
                </a:cxn>
                <a:cxn ang="T107">
                  <a:pos x="T2" y="T3"/>
                </a:cxn>
                <a:cxn ang="T108">
                  <a:pos x="T4" y="T5"/>
                </a:cxn>
                <a:cxn ang="T109">
                  <a:pos x="T6" y="T7"/>
                </a:cxn>
                <a:cxn ang="T110">
                  <a:pos x="T8" y="T9"/>
                </a:cxn>
                <a:cxn ang="T111">
                  <a:pos x="T10" y="T11"/>
                </a:cxn>
                <a:cxn ang="T112">
                  <a:pos x="T12" y="T13"/>
                </a:cxn>
                <a:cxn ang="T113">
                  <a:pos x="T14" y="T15"/>
                </a:cxn>
                <a:cxn ang="T114">
                  <a:pos x="T16" y="T17"/>
                </a:cxn>
                <a:cxn ang="T115">
                  <a:pos x="T18" y="T19"/>
                </a:cxn>
                <a:cxn ang="T116">
                  <a:pos x="T20" y="T21"/>
                </a:cxn>
                <a:cxn ang="T117">
                  <a:pos x="T22" y="T23"/>
                </a:cxn>
                <a:cxn ang="T118">
                  <a:pos x="T24" y="T25"/>
                </a:cxn>
                <a:cxn ang="T119">
                  <a:pos x="T26" y="T27"/>
                </a:cxn>
                <a:cxn ang="T120">
                  <a:pos x="T28" y="T29"/>
                </a:cxn>
                <a:cxn ang="T121">
                  <a:pos x="T30" y="T31"/>
                </a:cxn>
                <a:cxn ang="T122">
                  <a:pos x="T32" y="T33"/>
                </a:cxn>
                <a:cxn ang="T123">
                  <a:pos x="T34" y="T35"/>
                </a:cxn>
                <a:cxn ang="T124">
                  <a:pos x="T36" y="T37"/>
                </a:cxn>
                <a:cxn ang="T125">
                  <a:pos x="T38" y="T39"/>
                </a:cxn>
                <a:cxn ang="T126">
                  <a:pos x="T40" y="T41"/>
                </a:cxn>
                <a:cxn ang="T127">
                  <a:pos x="T42" y="T43"/>
                </a:cxn>
                <a:cxn ang="T128">
                  <a:pos x="T44" y="T45"/>
                </a:cxn>
                <a:cxn ang="T129">
                  <a:pos x="T46" y="T47"/>
                </a:cxn>
                <a:cxn ang="T130">
                  <a:pos x="T48" y="T49"/>
                </a:cxn>
                <a:cxn ang="T131">
                  <a:pos x="T50" y="T51"/>
                </a:cxn>
                <a:cxn ang="T132">
                  <a:pos x="T52" y="T53"/>
                </a:cxn>
                <a:cxn ang="T133">
                  <a:pos x="T54" y="T55"/>
                </a:cxn>
                <a:cxn ang="T134">
                  <a:pos x="T56" y="T57"/>
                </a:cxn>
                <a:cxn ang="T135">
                  <a:pos x="T58" y="T59"/>
                </a:cxn>
                <a:cxn ang="T136">
                  <a:pos x="T60" y="T61"/>
                </a:cxn>
                <a:cxn ang="T137">
                  <a:pos x="T62" y="T63"/>
                </a:cxn>
                <a:cxn ang="T138">
                  <a:pos x="T64" y="T65"/>
                </a:cxn>
                <a:cxn ang="T139">
                  <a:pos x="T66" y="T67"/>
                </a:cxn>
                <a:cxn ang="T140">
                  <a:pos x="T68" y="T69"/>
                </a:cxn>
                <a:cxn ang="T141">
                  <a:pos x="T70" y="T71"/>
                </a:cxn>
                <a:cxn ang="T142">
                  <a:pos x="T72" y="T73"/>
                </a:cxn>
                <a:cxn ang="T143">
                  <a:pos x="T74" y="T75"/>
                </a:cxn>
                <a:cxn ang="T144">
                  <a:pos x="T76" y="T77"/>
                </a:cxn>
                <a:cxn ang="T145">
                  <a:pos x="T78" y="T79"/>
                </a:cxn>
                <a:cxn ang="T146">
                  <a:pos x="T80" y="T81"/>
                </a:cxn>
                <a:cxn ang="T147">
                  <a:pos x="T82" y="T83"/>
                </a:cxn>
                <a:cxn ang="T148">
                  <a:pos x="T84" y="T85"/>
                </a:cxn>
                <a:cxn ang="T149">
                  <a:pos x="T86" y="T87"/>
                </a:cxn>
                <a:cxn ang="T150">
                  <a:pos x="T88" y="T89"/>
                </a:cxn>
                <a:cxn ang="T151">
                  <a:pos x="T90" y="T91"/>
                </a:cxn>
                <a:cxn ang="T152">
                  <a:pos x="T92" y="T93"/>
                </a:cxn>
                <a:cxn ang="T153">
                  <a:pos x="T94" y="T95"/>
                </a:cxn>
                <a:cxn ang="T154">
                  <a:pos x="T96" y="T97"/>
                </a:cxn>
                <a:cxn ang="T155">
                  <a:pos x="T98" y="T99"/>
                </a:cxn>
                <a:cxn ang="T156">
                  <a:pos x="T100" y="T101"/>
                </a:cxn>
                <a:cxn ang="T157">
                  <a:pos x="T102" y="T103"/>
                </a:cxn>
                <a:cxn ang="T158">
                  <a:pos x="T104" y="T105"/>
                </a:cxn>
              </a:cxnLst>
              <a:rect b="T162" l="T159" r="T161" t="T160"/>
              <a:pathLst>
                <a:path h="681" w="766">
                  <a:moveTo>
                    <a:pt x="262" y="0"/>
                  </a:moveTo>
                  <a:lnTo>
                    <a:pt x="266" y="45"/>
                  </a:lnTo>
                  <a:lnTo>
                    <a:pt x="270" y="49"/>
                  </a:lnTo>
                  <a:lnTo>
                    <a:pt x="281" y="55"/>
                  </a:lnTo>
                  <a:lnTo>
                    <a:pt x="297" y="63"/>
                  </a:lnTo>
                  <a:lnTo>
                    <a:pt x="313" y="70"/>
                  </a:lnTo>
                  <a:lnTo>
                    <a:pt x="325" y="78"/>
                  </a:lnTo>
                  <a:lnTo>
                    <a:pt x="340" y="88"/>
                  </a:lnTo>
                  <a:lnTo>
                    <a:pt x="362" y="94"/>
                  </a:lnTo>
                  <a:lnTo>
                    <a:pt x="384" y="100"/>
                  </a:lnTo>
                  <a:lnTo>
                    <a:pt x="402" y="104"/>
                  </a:lnTo>
                  <a:lnTo>
                    <a:pt x="419" y="114"/>
                  </a:lnTo>
                  <a:lnTo>
                    <a:pt x="433" y="124"/>
                  </a:lnTo>
                  <a:lnTo>
                    <a:pt x="441" y="137"/>
                  </a:lnTo>
                  <a:lnTo>
                    <a:pt x="447" y="149"/>
                  </a:lnTo>
                  <a:lnTo>
                    <a:pt x="457" y="165"/>
                  </a:lnTo>
                  <a:lnTo>
                    <a:pt x="470" y="185"/>
                  </a:lnTo>
                  <a:lnTo>
                    <a:pt x="482" y="204"/>
                  </a:lnTo>
                  <a:lnTo>
                    <a:pt x="496" y="222"/>
                  </a:lnTo>
                  <a:lnTo>
                    <a:pt x="506" y="236"/>
                  </a:lnTo>
                  <a:lnTo>
                    <a:pt x="518" y="253"/>
                  </a:lnTo>
                  <a:lnTo>
                    <a:pt x="531" y="277"/>
                  </a:lnTo>
                  <a:lnTo>
                    <a:pt x="543" y="299"/>
                  </a:lnTo>
                  <a:lnTo>
                    <a:pt x="549" y="316"/>
                  </a:lnTo>
                  <a:lnTo>
                    <a:pt x="551" y="330"/>
                  </a:lnTo>
                  <a:lnTo>
                    <a:pt x="551" y="342"/>
                  </a:lnTo>
                  <a:lnTo>
                    <a:pt x="553" y="354"/>
                  </a:lnTo>
                  <a:lnTo>
                    <a:pt x="563" y="368"/>
                  </a:lnTo>
                  <a:lnTo>
                    <a:pt x="583" y="379"/>
                  </a:lnTo>
                  <a:lnTo>
                    <a:pt x="606" y="385"/>
                  </a:lnTo>
                  <a:lnTo>
                    <a:pt x="628" y="391"/>
                  </a:lnTo>
                  <a:lnTo>
                    <a:pt x="646" y="399"/>
                  </a:lnTo>
                  <a:lnTo>
                    <a:pt x="659" y="411"/>
                  </a:lnTo>
                  <a:lnTo>
                    <a:pt x="671" y="427"/>
                  </a:lnTo>
                  <a:lnTo>
                    <a:pt x="681" y="440"/>
                  </a:lnTo>
                  <a:lnTo>
                    <a:pt x="693" y="448"/>
                  </a:lnTo>
                  <a:lnTo>
                    <a:pt x="705" y="454"/>
                  </a:lnTo>
                  <a:lnTo>
                    <a:pt x="716" y="464"/>
                  </a:lnTo>
                  <a:lnTo>
                    <a:pt x="726" y="474"/>
                  </a:lnTo>
                  <a:lnTo>
                    <a:pt x="732" y="486"/>
                  </a:lnTo>
                  <a:lnTo>
                    <a:pt x="732" y="496"/>
                  </a:lnTo>
                  <a:lnTo>
                    <a:pt x="724" y="499"/>
                  </a:lnTo>
                  <a:lnTo>
                    <a:pt x="711" y="501"/>
                  </a:lnTo>
                  <a:lnTo>
                    <a:pt x="689" y="503"/>
                  </a:lnTo>
                  <a:lnTo>
                    <a:pt x="667" y="501"/>
                  </a:lnTo>
                  <a:lnTo>
                    <a:pt x="644" y="499"/>
                  </a:lnTo>
                  <a:lnTo>
                    <a:pt x="624" y="498"/>
                  </a:lnTo>
                  <a:lnTo>
                    <a:pt x="610" y="496"/>
                  </a:lnTo>
                  <a:lnTo>
                    <a:pt x="606" y="496"/>
                  </a:lnTo>
                  <a:lnTo>
                    <a:pt x="610" y="498"/>
                  </a:lnTo>
                  <a:lnTo>
                    <a:pt x="620" y="501"/>
                  </a:lnTo>
                  <a:lnTo>
                    <a:pt x="632" y="507"/>
                  </a:lnTo>
                  <a:lnTo>
                    <a:pt x="646" y="515"/>
                  </a:lnTo>
                  <a:lnTo>
                    <a:pt x="657" y="523"/>
                  </a:lnTo>
                  <a:lnTo>
                    <a:pt x="663" y="531"/>
                  </a:lnTo>
                  <a:lnTo>
                    <a:pt x="671" y="539"/>
                  </a:lnTo>
                  <a:lnTo>
                    <a:pt x="687" y="549"/>
                  </a:lnTo>
                  <a:lnTo>
                    <a:pt x="707" y="559"/>
                  </a:lnTo>
                  <a:lnTo>
                    <a:pt x="724" y="568"/>
                  </a:lnTo>
                  <a:lnTo>
                    <a:pt x="736" y="578"/>
                  </a:lnTo>
                  <a:lnTo>
                    <a:pt x="746" y="590"/>
                  </a:lnTo>
                  <a:lnTo>
                    <a:pt x="754" y="602"/>
                  </a:lnTo>
                  <a:lnTo>
                    <a:pt x="762" y="612"/>
                  </a:lnTo>
                  <a:lnTo>
                    <a:pt x="766" y="622"/>
                  </a:lnTo>
                  <a:lnTo>
                    <a:pt x="766" y="627"/>
                  </a:lnTo>
                  <a:lnTo>
                    <a:pt x="758" y="631"/>
                  </a:lnTo>
                  <a:lnTo>
                    <a:pt x="746" y="639"/>
                  </a:lnTo>
                  <a:lnTo>
                    <a:pt x="730" y="647"/>
                  </a:lnTo>
                  <a:lnTo>
                    <a:pt x="716" y="653"/>
                  </a:lnTo>
                  <a:lnTo>
                    <a:pt x="705" y="659"/>
                  </a:lnTo>
                  <a:lnTo>
                    <a:pt x="699" y="663"/>
                  </a:lnTo>
                  <a:lnTo>
                    <a:pt x="697" y="665"/>
                  </a:lnTo>
                  <a:lnTo>
                    <a:pt x="693" y="669"/>
                  </a:lnTo>
                  <a:lnTo>
                    <a:pt x="689" y="673"/>
                  </a:lnTo>
                  <a:lnTo>
                    <a:pt x="685" y="675"/>
                  </a:lnTo>
                  <a:lnTo>
                    <a:pt x="681" y="677"/>
                  </a:lnTo>
                  <a:lnTo>
                    <a:pt x="679" y="679"/>
                  </a:lnTo>
                  <a:lnTo>
                    <a:pt x="679" y="681"/>
                  </a:lnTo>
                  <a:lnTo>
                    <a:pt x="665" y="663"/>
                  </a:lnTo>
                  <a:lnTo>
                    <a:pt x="632" y="641"/>
                  </a:lnTo>
                  <a:lnTo>
                    <a:pt x="592" y="657"/>
                  </a:lnTo>
                  <a:lnTo>
                    <a:pt x="500" y="671"/>
                  </a:lnTo>
                  <a:lnTo>
                    <a:pt x="472" y="637"/>
                  </a:lnTo>
                  <a:lnTo>
                    <a:pt x="431" y="645"/>
                  </a:lnTo>
                  <a:lnTo>
                    <a:pt x="398" y="651"/>
                  </a:lnTo>
                  <a:lnTo>
                    <a:pt x="356" y="633"/>
                  </a:lnTo>
                  <a:lnTo>
                    <a:pt x="303" y="651"/>
                  </a:lnTo>
                  <a:lnTo>
                    <a:pt x="297" y="592"/>
                  </a:lnTo>
                  <a:lnTo>
                    <a:pt x="242" y="566"/>
                  </a:lnTo>
                  <a:lnTo>
                    <a:pt x="230" y="513"/>
                  </a:lnTo>
                  <a:lnTo>
                    <a:pt x="258" y="470"/>
                  </a:lnTo>
                  <a:lnTo>
                    <a:pt x="197" y="407"/>
                  </a:lnTo>
                  <a:lnTo>
                    <a:pt x="140" y="336"/>
                  </a:lnTo>
                  <a:lnTo>
                    <a:pt x="144" y="269"/>
                  </a:lnTo>
                  <a:lnTo>
                    <a:pt x="112" y="250"/>
                  </a:lnTo>
                  <a:lnTo>
                    <a:pt x="83" y="257"/>
                  </a:lnTo>
                  <a:lnTo>
                    <a:pt x="69" y="222"/>
                  </a:lnTo>
                  <a:lnTo>
                    <a:pt x="0" y="220"/>
                  </a:lnTo>
                  <a:lnTo>
                    <a:pt x="14" y="131"/>
                  </a:lnTo>
                  <a:lnTo>
                    <a:pt x="69" y="124"/>
                  </a:lnTo>
                  <a:lnTo>
                    <a:pt x="81" y="98"/>
                  </a:lnTo>
                  <a:lnTo>
                    <a:pt x="122" y="100"/>
                  </a:lnTo>
                  <a:lnTo>
                    <a:pt x="175" y="76"/>
                  </a:lnTo>
                  <a:lnTo>
                    <a:pt x="203" y="76"/>
                  </a:lnTo>
                  <a:lnTo>
                    <a:pt x="215" y="15"/>
                  </a:lnTo>
                  <a:lnTo>
                    <a:pt x="262" y="0"/>
                  </a:lnTo>
                </a:path>
              </a:pathLst>
            </a:custGeom>
            <a:grpFill/>
            <a:ln w="6350">
              <a:solidFill>
                <a:schemeClr val="tx1">
                  <a:lumMod val="85000"/>
                  <a:lumOff val="15000"/>
                </a:schemeClr>
              </a:solidFill>
              <a:prstDash val="solid"/>
              <a:round/>
            </a:ln>
          </p:spPr>
          <p:txBody>
            <a:bodyPr/>
            <a:lstStyle/>
            <a:p>
              <a:endParaRPr altLang="en-US" lang="zh-CN">
                <a:cs typeface="+mn-ea"/>
                <a:sym typeface="+mn-lt"/>
              </a:endParaRPr>
            </a:p>
          </p:txBody>
        </p:sp>
        <p:sp>
          <p:nvSpPr>
            <p:cNvPr id="46" name="Freeform 85"/>
            <p:cNvSpPr/>
            <p:nvPr/>
          </p:nvSpPr>
          <p:spPr bwMode="gray">
            <a:xfrm>
              <a:off x="3848" y="2705"/>
              <a:ext cx="58" cy="77"/>
            </a:xfrm>
            <a:custGeom>
              <a:gdLst>
                <a:gd fmla="*/ 0 w 116" name="T0"/>
                <a:gd fmla="*/ 0 h 156" name="T1"/>
                <a:gd fmla="*/ 1 w 116" name="T2"/>
                <a:gd fmla="*/ 1 h 156" name="T3"/>
                <a:gd fmla="*/ 2 w 116" name="T4"/>
                <a:gd fmla="*/ 4 h 156" name="T5"/>
                <a:gd fmla="*/ 4 w 116" name="T6"/>
                <a:gd fmla="*/ 8 h 156" name="T7"/>
                <a:gd fmla="*/ 5 w 116" name="T8"/>
                <a:gd fmla="*/ 13 h 156" name="T9"/>
                <a:gd fmla="*/ 6 w 116" name="T10"/>
                <a:gd fmla="*/ 16 h 156" name="T11"/>
                <a:gd fmla="*/ 6 w 116" name="T12"/>
                <a:gd fmla="*/ 20 h 156" name="T13"/>
                <a:gd fmla="*/ 8 w 116" name="T14"/>
                <a:gd fmla="*/ 25 h 156" name="T15"/>
                <a:gd fmla="*/ 11 w 116" name="T16"/>
                <a:gd fmla="*/ 30 h 156" name="T17"/>
                <a:gd fmla="*/ 12 w 116" name="T18"/>
                <a:gd fmla="*/ 33 h 156" name="T19"/>
                <a:gd fmla="*/ 13 w 116" name="T20"/>
                <a:gd fmla="*/ 35 h 156" name="T21"/>
                <a:gd fmla="*/ 15 w 116" name="T22"/>
                <a:gd fmla="*/ 36 h 156" name="T23"/>
                <a:gd fmla="*/ 18 w 116" name="T24"/>
                <a:gd fmla="*/ 38 h 156" name="T25"/>
                <a:gd fmla="*/ 21 w 116" name="T26"/>
                <a:gd fmla="*/ 38 h 156" name="T27"/>
                <a:gd fmla="*/ 24 w 116" name="T28"/>
                <a:gd fmla="*/ 38 h 156" name="T29"/>
                <a:gd fmla="*/ 27 w 116" name="T30"/>
                <a:gd fmla="*/ 37 h 156" name="T31"/>
                <a:gd fmla="*/ 29 w 116" name="T32"/>
                <a:gd fmla="*/ 34 h 156" name="T33"/>
                <a:gd fmla="*/ 29 w 116" name="T34"/>
                <a:gd fmla="*/ 30 h 156" name="T35"/>
                <a:gd fmla="*/ 27 w 116" name="T36"/>
                <a:gd fmla="*/ 26 h 156" name="T37"/>
                <a:gd fmla="*/ 24 w 116" name="T38"/>
                <a:gd fmla="*/ 22 h 156" name="T39"/>
                <a:gd fmla="*/ 19 w 116" name="T40"/>
                <a:gd fmla="*/ 19 h 156" name="T41"/>
                <a:gd fmla="*/ 15 w 116" name="T42"/>
                <a:gd fmla="*/ 16 h 156" name="T43"/>
                <a:gd fmla="*/ 11 w 116" name="T44"/>
                <a:gd fmla="*/ 13 h 156" name="T45"/>
                <a:gd fmla="*/ 10 w 116" name="T46"/>
                <a:gd fmla="*/ 11 h 156" name="T47"/>
                <a:gd fmla="*/ 8 w 116" name="T48"/>
                <a:gd fmla="*/ 8 h 156" name="T49"/>
                <a:gd fmla="*/ 6 w 116" name="T50"/>
                <a:gd fmla="*/ 5 h 156" name="T51"/>
                <a:gd fmla="*/ 3 w 116" name="T52"/>
                <a:gd fmla="*/ 3 h 156" name="T53"/>
                <a:gd fmla="*/ 1 w 116" name="T54"/>
                <a:gd fmla="*/ 1 h 156" name="T55"/>
                <a:gd fmla="*/ 0 w 116" name="T56"/>
                <a:gd fmla="*/ 0 h 156" name="T57"/>
                <a:gd fmla="*/ 0 60000 65536" name="T58"/>
                <a:gd fmla="*/ 0 60000 65536" name="T59"/>
                <a:gd fmla="*/ 0 60000 65536" name="T60"/>
                <a:gd fmla="*/ 0 60000 65536" name="T61"/>
                <a:gd fmla="*/ 0 60000 65536" name="T62"/>
                <a:gd fmla="*/ 0 60000 65536" name="T63"/>
                <a:gd fmla="*/ 0 60000 65536" name="T64"/>
                <a:gd fmla="*/ 0 60000 65536" name="T65"/>
                <a:gd fmla="*/ 0 60000 65536" name="T66"/>
                <a:gd fmla="*/ 0 60000 65536" name="T67"/>
                <a:gd fmla="*/ 0 60000 65536" name="T68"/>
                <a:gd fmla="*/ 0 60000 65536" name="T69"/>
                <a:gd fmla="*/ 0 60000 65536" name="T70"/>
                <a:gd fmla="*/ 0 60000 65536" name="T71"/>
                <a:gd fmla="*/ 0 60000 65536" name="T72"/>
                <a:gd fmla="*/ 0 60000 65536" name="T73"/>
                <a:gd fmla="*/ 0 60000 65536" name="T74"/>
                <a:gd fmla="*/ 0 60000 65536" name="T75"/>
                <a:gd fmla="*/ 0 60000 65536" name="T76"/>
                <a:gd fmla="*/ 0 60000 65536" name="T77"/>
                <a:gd fmla="*/ 0 60000 65536" name="T78"/>
                <a:gd fmla="*/ 0 60000 65536" name="T79"/>
                <a:gd fmla="*/ 0 60000 65536" name="T80"/>
                <a:gd fmla="*/ 0 60000 65536" name="T81"/>
                <a:gd fmla="*/ 0 60000 65536" name="T82"/>
                <a:gd fmla="*/ 0 60000 65536" name="T83"/>
                <a:gd fmla="*/ 0 60000 65536" name="T84"/>
                <a:gd fmla="*/ 0 60000 65536" name="T85"/>
                <a:gd fmla="*/ 0 60000 65536" name="T86"/>
                <a:gd fmla="*/ 0 w 116" name="T87"/>
                <a:gd fmla="*/ 0 h 156" name="T88"/>
                <a:gd fmla="*/ 116 w 116" name="T89"/>
                <a:gd fmla="*/ 156 h 156" name="T90"/>
              </a:gd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b="T90" l="T87" r="T89" t="T88"/>
              <a:pathLst>
                <a:path h="156" w="115">
                  <a:moveTo>
                    <a:pt x="0" y="0"/>
                  </a:moveTo>
                  <a:lnTo>
                    <a:pt x="2" y="6"/>
                  </a:lnTo>
                  <a:lnTo>
                    <a:pt x="8" y="18"/>
                  </a:lnTo>
                  <a:lnTo>
                    <a:pt x="13" y="34"/>
                  </a:lnTo>
                  <a:lnTo>
                    <a:pt x="19" y="52"/>
                  </a:lnTo>
                  <a:lnTo>
                    <a:pt x="21" y="65"/>
                  </a:lnTo>
                  <a:lnTo>
                    <a:pt x="23" y="83"/>
                  </a:lnTo>
                  <a:lnTo>
                    <a:pt x="31" y="103"/>
                  </a:lnTo>
                  <a:lnTo>
                    <a:pt x="41" y="121"/>
                  </a:lnTo>
                  <a:lnTo>
                    <a:pt x="47" y="136"/>
                  </a:lnTo>
                  <a:lnTo>
                    <a:pt x="49" y="142"/>
                  </a:lnTo>
                  <a:lnTo>
                    <a:pt x="59" y="148"/>
                  </a:lnTo>
                  <a:lnTo>
                    <a:pt x="69" y="154"/>
                  </a:lnTo>
                  <a:lnTo>
                    <a:pt x="82" y="156"/>
                  </a:lnTo>
                  <a:lnTo>
                    <a:pt x="94" y="156"/>
                  </a:lnTo>
                  <a:lnTo>
                    <a:pt x="106" y="150"/>
                  </a:lnTo>
                  <a:lnTo>
                    <a:pt x="114" y="138"/>
                  </a:lnTo>
                  <a:lnTo>
                    <a:pt x="116" y="123"/>
                  </a:lnTo>
                  <a:lnTo>
                    <a:pt x="108" y="107"/>
                  </a:lnTo>
                  <a:lnTo>
                    <a:pt x="94" y="91"/>
                  </a:lnTo>
                  <a:lnTo>
                    <a:pt x="76" y="77"/>
                  </a:lnTo>
                  <a:lnTo>
                    <a:pt x="59" y="65"/>
                  </a:lnTo>
                  <a:lnTo>
                    <a:pt x="43" y="54"/>
                  </a:lnTo>
                  <a:lnTo>
                    <a:pt x="37" y="46"/>
                  </a:lnTo>
                  <a:lnTo>
                    <a:pt x="31" y="34"/>
                  </a:lnTo>
                  <a:lnTo>
                    <a:pt x="21" y="22"/>
                  </a:lnTo>
                  <a:lnTo>
                    <a:pt x="12" y="12"/>
                  </a:lnTo>
                  <a:lnTo>
                    <a:pt x="2" y="4"/>
                  </a:lnTo>
                  <a:lnTo>
                    <a:pt x="0" y="0"/>
                  </a:lnTo>
                  <a:close/>
                </a:path>
              </a:pathLst>
            </a:custGeom>
            <a:grpFill/>
            <a:ln w="0">
              <a:solidFill>
                <a:schemeClr val="tx1">
                  <a:lumMod val="85000"/>
                  <a:lumOff val="15000"/>
                </a:schemeClr>
              </a:solidFill>
              <a:prstDash val="solid"/>
              <a:round/>
            </a:ln>
          </p:spPr>
          <p:txBody>
            <a:bodyPr/>
            <a:lstStyle/>
            <a:p>
              <a:endParaRPr altLang="en-US" lang="zh-CN">
                <a:cs typeface="+mn-ea"/>
                <a:sym typeface="+mn-lt"/>
              </a:endParaRPr>
            </a:p>
          </p:txBody>
        </p:sp>
        <p:sp>
          <p:nvSpPr>
            <p:cNvPr id="47" name="Freeform 86"/>
            <p:cNvSpPr/>
            <p:nvPr/>
          </p:nvSpPr>
          <p:spPr bwMode="gray">
            <a:xfrm>
              <a:off x="3848" y="2705"/>
              <a:ext cx="58" cy="77"/>
            </a:xfrm>
            <a:custGeom>
              <a:gdLst>
                <a:gd fmla="*/ 0 w 116" name="T0"/>
                <a:gd fmla="*/ 0 h 156" name="T1"/>
                <a:gd fmla="*/ 1 w 116" name="T2"/>
                <a:gd fmla="*/ 1 h 156" name="T3"/>
                <a:gd fmla="*/ 2 w 116" name="T4"/>
                <a:gd fmla="*/ 4 h 156" name="T5"/>
                <a:gd fmla="*/ 4 w 116" name="T6"/>
                <a:gd fmla="*/ 8 h 156" name="T7"/>
                <a:gd fmla="*/ 5 w 116" name="T8"/>
                <a:gd fmla="*/ 13 h 156" name="T9"/>
                <a:gd fmla="*/ 6 w 116" name="T10"/>
                <a:gd fmla="*/ 16 h 156" name="T11"/>
                <a:gd fmla="*/ 6 w 116" name="T12"/>
                <a:gd fmla="*/ 20 h 156" name="T13"/>
                <a:gd fmla="*/ 8 w 116" name="T14"/>
                <a:gd fmla="*/ 25 h 156" name="T15"/>
                <a:gd fmla="*/ 11 w 116" name="T16"/>
                <a:gd fmla="*/ 30 h 156" name="T17"/>
                <a:gd fmla="*/ 12 w 116" name="T18"/>
                <a:gd fmla="*/ 33 h 156" name="T19"/>
                <a:gd fmla="*/ 13 w 116" name="T20"/>
                <a:gd fmla="*/ 35 h 156" name="T21"/>
                <a:gd fmla="*/ 15 w 116" name="T22"/>
                <a:gd fmla="*/ 36 h 156" name="T23"/>
                <a:gd fmla="*/ 18 w 116" name="T24"/>
                <a:gd fmla="*/ 38 h 156" name="T25"/>
                <a:gd fmla="*/ 21 w 116" name="T26"/>
                <a:gd fmla="*/ 38 h 156" name="T27"/>
                <a:gd fmla="*/ 24 w 116" name="T28"/>
                <a:gd fmla="*/ 38 h 156" name="T29"/>
                <a:gd fmla="*/ 27 w 116" name="T30"/>
                <a:gd fmla="*/ 37 h 156" name="T31"/>
                <a:gd fmla="*/ 29 w 116" name="T32"/>
                <a:gd fmla="*/ 34 h 156" name="T33"/>
                <a:gd fmla="*/ 29 w 116" name="T34"/>
                <a:gd fmla="*/ 30 h 156" name="T35"/>
                <a:gd fmla="*/ 27 w 116" name="T36"/>
                <a:gd fmla="*/ 26 h 156" name="T37"/>
                <a:gd fmla="*/ 24 w 116" name="T38"/>
                <a:gd fmla="*/ 22 h 156" name="T39"/>
                <a:gd fmla="*/ 19 w 116" name="T40"/>
                <a:gd fmla="*/ 19 h 156" name="T41"/>
                <a:gd fmla="*/ 15 w 116" name="T42"/>
                <a:gd fmla="*/ 16 h 156" name="T43"/>
                <a:gd fmla="*/ 11 w 116" name="T44"/>
                <a:gd fmla="*/ 13 h 156" name="T45"/>
                <a:gd fmla="*/ 10 w 116" name="T46"/>
                <a:gd fmla="*/ 11 h 156" name="T47"/>
                <a:gd fmla="*/ 8 w 116" name="T48"/>
                <a:gd fmla="*/ 8 h 156" name="T49"/>
                <a:gd fmla="*/ 6 w 116" name="T50"/>
                <a:gd fmla="*/ 5 h 156" name="T51"/>
                <a:gd fmla="*/ 3 w 116" name="T52"/>
                <a:gd fmla="*/ 3 h 156" name="T53"/>
                <a:gd fmla="*/ 1 w 116" name="T54"/>
                <a:gd fmla="*/ 1 h 156" name="T55"/>
                <a:gd fmla="*/ 0 w 116" name="T56"/>
                <a:gd fmla="*/ 0 h 156" name="T57"/>
                <a:gd fmla="*/ 0 60000 65536" name="T58"/>
                <a:gd fmla="*/ 0 60000 65536" name="T59"/>
                <a:gd fmla="*/ 0 60000 65536" name="T60"/>
                <a:gd fmla="*/ 0 60000 65536" name="T61"/>
                <a:gd fmla="*/ 0 60000 65536" name="T62"/>
                <a:gd fmla="*/ 0 60000 65536" name="T63"/>
                <a:gd fmla="*/ 0 60000 65536" name="T64"/>
                <a:gd fmla="*/ 0 60000 65536" name="T65"/>
                <a:gd fmla="*/ 0 60000 65536" name="T66"/>
                <a:gd fmla="*/ 0 60000 65536" name="T67"/>
                <a:gd fmla="*/ 0 60000 65536" name="T68"/>
                <a:gd fmla="*/ 0 60000 65536" name="T69"/>
                <a:gd fmla="*/ 0 60000 65536" name="T70"/>
                <a:gd fmla="*/ 0 60000 65536" name="T71"/>
                <a:gd fmla="*/ 0 60000 65536" name="T72"/>
                <a:gd fmla="*/ 0 60000 65536" name="T73"/>
                <a:gd fmla="*/ 0 60000 65536" name="T74"/>
                <a:gd fmla="*/ 0 60000 65536" name="T75"/>
                <a:gd fmla="*/ 0 60000 65536" name="T76"/>
                <a:gd fmla="*/ 0 60000 65536" name="T77"/>
                <a:gd fmla="*/ 0 60000 65536" name="T78"/>
                <a:gd fmla="*/ 0 60000 65536" name="T79"/>
                <a:gd fmla="*/ 0 60000 65536" name="T80"/>
                <a:gd fmla="*/ 0 60000 65536" name="T81"/>
                <a:gd fmla="*/ 0 60000 65536" name="T82"/>
                <a:gd fmla="*/ 0 60000 65536" name="T83"/>
                <a:gd fmla="*/ 0 60000 65536" name="T84"/>
                <a:gd fmla="*/ 0 60000 65536" name="T85"/>
                <a:gd fmla="*/ 0 60000 65536" name="T86"/>
                <a:gd fmla="*/ 0 w 116" name="T87"/>
                <a:gd fmla="*/ 0 h 156" name="T88"/>
                <a:gd fmla="*/ 116 w 116" name="T89"/>
                <a:gd fmla="*/ 156 h 156" name="T90"/>
              </a:gd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b="T90" l="T87" r="T89" t="T88"/>
              <a:pathLst>
                <a:path h="156" w="115">
                  <a:moveTo>
                    <a:pt x="0" y="0"/>
                  </a:moveTo>
                  <a:lnTo>
                    <a:pt x="2" y="6"/>
                  </a:lnTo>
                  <a:lnTo>
                    <a:pt x="8" y="18"/>
                  </a:lnTo>
                  <a:lnTo>
                    <a:pt x="13" y="34"/>
                  </a:lnTo>
                  <a:lnTo>
                    <a:pt x="19" y="52"/>
                  </a:lnTo>
                  <a:lnTo>
                    <a:pt x="21" y="65"/>
                  </a:lnTo>
                  <a:lnTo>
                    <a:pt x="23" y="83"/>
                  </a:lnTo>
                  <a:lnTo>
                    <a:pt x="31" y="103"/>
                  </a:lnTo>
                  <a:lnTo>
                    <a:pt x="41" y="121"/>
                  </a:lnTo>
                  <a:lnTo>
                    <a:pt x="47" y="136"/>
                  </a:lnTo>
                  <a:lnTo>
                    <a:pt x="49" y="142"/>
                  </a:lnTo>
                  <a:lnTo>
                    <a:pt x="59" y="148"/>
                  </a:lnTo>
                  <a:lnTo>
                    <a:pt x="69" y="154"/>
                  </a:lnTo>
                  <a:lnTo>
                    <a:pt x="82" y="156"/>
                  </a:lnTo>
                  <a:lnTo>
                    <a:pt x="94" y="156"/>
                  </a:lnTo>
                  <a:lnTo>
                    <a:pt x="106" y="150"/>
                  </a:lnTo>
                  <a:lnTo>
                    <a:pt x="114" y="138"/>
                  </a:lnTo>
                  <a:lnTo>
                    <a:pt x="116" y="123"/>
                  </a:lnTo>
                  <a:lnTo>
                    <a:pt x="108" y="107"/>
                  </a:lnTo>
                  <a:lnTo>
                    <a:pt x="94" y="91"/>
                  </a:lnTo>
                  <a:lnTo>
                    <a:pt x="76" y="77"/>
                  </a:lnTo>
                  <a:lnTo>
                    <a:pt x="59" y="65"/>
                  </a:lnTo>
                  <a:lnTo>
                    <a:pt x="43" y="54"/>
                  </a:lnTo>
                  <a:lnTo>
                    <a:pt x="37" y="46"/>
                  </a:lnTo>
                  <a:lnTo>
                    <a:pt x="31" y="34"/>
                  </a:lnTo>
                  <a:lnTo>
                    <a:pt x="21" y="22"/>
                  </a:lnTo>
                  <a:lnTo>
                    <a:pt x="12" y="12"/>
                  </a:lnTo>
                  <a:lnTo>
                    <a:pt x="2" y="4"/>
                  </a:lnTo>
                  <a:lnTo>
                    <a:pt x="0" y="0"/>
                  </a:lnTo>
                </a:path>
              </a:pathLst>
            </a:custGeom>
            <a:grpFill/>
            <a:ln w="6350">
              <a:solidFill>
                <a:schemeClr val="tx1">
                  <a:lumMod val="85000"/>
                  <a:lumOff val="15000"/>
                </a:schemeClr>
              </a:solidFill>
              <a:prstDash val="solid"/>
              <a:round/>
            </a:ln>
          </p:spPr>
          <p:txBody>
            <a:bodyPr/>
            <a:lstStyle/>
            <a:p>
              <a:endParaRPr altLang="en-US" lang="zh-CN">
                <a:cs typeface="+mn-ea"/>
                <a:sym typeface="+mn-lt"/>
              </a:endParaRPr>
            </a:p>
          </p:txBody>
        </p:sp>
        <p:sp>
          <p:nvSpPr>
            <p:cNvPr id="48" name="Freeform 87"/>
            <p:cNvSpPr/>
            <p:nvPr/>
          </p:nvSpPr>
          <p:spPr bwMode="gray">
            <a:xfrm>
              <a:off x="3714" y="2597"/>
              <a:ext cx="37" cy="32"/>
            </a:xfrm>
            <a:custGeom>
              <a:gdLst>
                <a:gd fmla="*/ 0 w 75" name="T0"/>
                <a:gd fmla="*/ 12 h 63" name="T1"/>
                <a:gd fmla="*/ 8 w 75" name="T2"/>
                <a:gd fmla="*/ 0 h 63" name="T3"/>
                <a:gd fmla="*/ 18 w 75" name="T4"/>
                <a:gd fmla="*/ 4 h 63" name="T5"/>
                <a:gd fmla="*/ 18 w 75" name="T6"/>
                <a:gd fmla="*/ 13 h 63" name="T7"/>
                <a:gd fmla="*/ 8 w 75" name="T8"/>
                <a:gd fmla="*/ 16 h 63" name="T9"/>
                <a:gd fmla="*/ 0 w 75" name="T10"/>
                <a:gd fmla="*/ 12 h 63" name="T11"/>
                <a:gd fmla="*/ 0 60000 65536" name="T12"/>
                <a:gd fmla="*/ 0 60000 65536" name="T13"/>
                <a:gd fmla="*/ 0 60000 65536" name="T14"/>
                <a:gd fmla="*/ 0 60000 65536" name="T15"/>
                <a:gd fmla="*/ 0 60000 65536" name="T16"/>
                <a:gd fmla="*/ 0 60000 65536" name="T17"/>
                <a:gd fmla="*/ 0 w 75" name="T18"/>
                <a:gd fmla="*/ 0 h 63" name="T19"/>
                <a:gd fmla="*/ 75 w 75" name="T20"/>
                <a:gd fmla="*/ 63 h 63" name="T21"/>
              </a:gdLst>
              <a:cxnLst>
                <a:cxn ang="T12">
                  <a:pos x="T0" y="T1"/>
                </a:cxn>
                <a:cxn ang="T13">
                  <a:pos x="T2" y="T3"/>
                </a:cxn>
                <a:cxn ang="T14">
                  <a:pos x="T4" y="T5"/>
                </a:cxn>
                <a:cxn ang="T15">
                  <a:pos x="T6" y="T7"/>
                </a:cxn>
                <a:cxn ang="T16">
                  <a:pos x="T8" y="T9"/>
                </a:cxn>
                <a:cxn ang="T17">
                  <a:pos x="T10" y="T11"/>
                </a:cxn>
              </a:cxnLst>
              <a:rect b="T21" l="T18" r="T20" t="T19"/>
              <a:pathLst>
                <a:path h="62" w="75">
                  <a:moveTo>
                    <a:pt x="0" y="45"/>
                  </a:moveTo>
                  <a:lnTo>
                    <a:pt x="33" y="0"/>
                  </a:lnTo>
                  <a:lnTo>
                    <a:pt x="73" y="14"/>
                  </a:lnTo>
                  <a:lnTo>
                    <a:pt x="75" y="49"/>
                  </a:lnTo>
                  <a:lnTo>
                    <a:pt x="32" y="63"/>
                  </a:lnTo>
                  <a:lnTo>
                    <a:pt x="0" y="45"/>
                  </a:lnTo>
                  <a:close/>
                </a:path>
              </a:pathLst>
            </a:custGeom>
            <a:grpFill/>
            <a:ln w="0">
              <a:solidFill>
                <a:schemeClr val="tx1">
                  <a:lumMod val="85000"/>
                  <a:lumOff val="15000"/>
                </a:schemeClr>
              </a:solidFill>
              <a:prstDash val="solid"/>
              <a:round/>
            </a:ln>
          </p:spPr>
          <p:txBody>
            <a:bodyPr/>
            <a:lstStyle/>
            <a:p>
              <a:endParaRPr altLang="en-US" lang="zh-CN">
                <a:cs typeface="+mn-ea"/>
                <a:sym typeface="+mn-lt"/>
              </a:endParaRPr>
            </a:p>
          </p:txBody>
        </p:sp>
        <p:sp>
          <p:nvSpPr>
            <p:cNvPr id="49" name="Freeform 88"/>
            <p:cNvSpPr/>
            <p:nvPr/>
          </p:nvSpPr>
          <p:spPr bwMode="gray">
            <a:xfrm>
              <a:off x="3714" y="2597"/>
              <a:ext cx="37" cy="32"/>
            </a:xfrm>
            <a:custGeom>
              <a:gdLst>
                <a:gd fmla="*/ 0 w 75" name="T0"/>
                <a:gd fmla="*/ 12 h 63" name="T1"/>
                <a:gd fmla="*/ 8 w 75" name="T2"/>
                <a:gd fmla="*/ 0 h 63" name="T3"/>
                <a:gd fmla="*/ 18 w 75" name="T4"/>
                <a:gd fmla="*/ 4 h 63" name="T5"/>
                <a:gd fmla="*/ 18 w 75" name="T6"/>
                <a:gd fmla="*/ 13 h 63" name="T7"/>
                <a:gd fmla="*/ 8 w 75" name="T8"/>
                <a:gd fmla="*/ 16 h 63" name="T9"/>
                <a:gd fmla="*/ 0 w 75" name="T10"/>
                <a:gd fmla="*/ 12 h 63" name="T11"/>
                <a:gd fmla="*/ 0 60000 65536" name="T12"/>
                <a:gd fmla="*/ 0 60000 65536" name="T13"/>
                <a:gd fmla="*/ 0 60000 65536" name="T14"/>
                <a:gd fmla="*/ 0 60000 65536" name="T15"/>
                <a:gd fmla="*/ 0 60000 65536" name="T16"/>
                <a:gd fmla="*/ 0 60000 65536" name="T17"/>
                <a:gd fmla="*/ 0 w 75" name="T18"/>
                <a:gd fmla="*/ 0 h 63" name="T19"/>
                <a:gd fmla="*/ 75 w 75" name="T20"/>
                <a:gd fmla="*/ 63 h 63" name="T21"/>
              </a:gdLst>
              <a:cxnLst>
                <a:cxn ang="T12">
                  <a:pos x="T0" y="T1"/>
                </a:cxn>
                <a:cxn ang="T13">
                  <a:pos x="T2" y="T3"/>
                </a:cxn>
                <a:cxn ang="T14">
                  <a:pos x="T4" y="T5"/>
                </a:cxn>
                <a:cxn ang="T15">
                  <a:pos x="T6" y="T7"/>
                </a:cxn>
                <a:cxn ang="T16">
                  <a:pos x="T8" y="T9"/>
                </a:cxn>
                <a:cxn ang="T17">
                  <a:pos x="T10" y="T11"/>
                </a:cxn>
              </a:cxnLst>
              <a:rect b="T21" l="T18" r="T20" t="T19"/>
              <a:pathLst>
                <a:path h="62" w="75">
                  <a:moveTo>
                    <a:pt x="0" y="45"/>
                  </a:moveTo>
                  <a:lnTo>
                    <a:pt x="33" y="0"/>
                  </a:lnTo>
                  <a:lnTo>
                    <a:pt x="73" y="14"/>
                  </a:lnTo>
                  <a:lnTo>
                    <a:pt x="75" y="49"/>
                  </a:lnTo>
                  <a:lnTo>
                    <a:pt x="32" y="63"/>
                  </a:lnTo>
                  <a:lnTo>
                    <a:pt x="0" y="45"/>
                  </a:lnTo>
                </a:path>
              </a:pathLst>
            </a:custGeom>
            <a:grpFill/>
            <a:ln w="6350">
              <a:solidFill>
                <a:schemeClr val="tx1">
                  <a:lumMod val="85000"/>
                  <a:lumOff val="15000"/>
                </a:schemeClr>
              </a:solidFill>
              <a:prstDash val="solid"/>
              <a:round/>
            </a:ln>
          </p:spPr>
          <p:txBody>
            <a:bodyPr/>
            <a:lstStyle/>
            <a:p>
              <a:endParaRPr altLang="en-US" lang="zh-CN">
                <a:cs typeface="+mn-ea"/>
                <a:sym typeface="+mn-lt"/>
              </a:endParaRPr>
            </a:p>
          </p:txBody>
        </p:sp>
        <p:sp>
          <p:nvSpPr>
            <p:cNvPr id="50" name="Freeform 89"/>
            <p:cNvSpPr/>
            <p:nvPr/>
          </p:nvSpPr>
          <p:spPr bwMode="gray">
            <a:xfrm>
              <a:off x="3768" y="2614"/>
              <a:ext cx="37" cy="52"/>
            </a:xfrm>
            <a:custGeom>
              <a:gdLst>
                <a:gd fmla="*/ 0 w 73" name="T0"/>
                <a:gd fmla="*/ 10 h 105" name="T1"/>
                <a:gd fmla="*/ 9 w 73" name="T2"/>
                <a:gd fmla="*/ 0 h 105" name="T3"/>
                <a:gd fmla="*/ 16 w 73" name="T4"/>
                <a:gd fmla="*/ 12 h 105" name="T5"/>
                <a:gd fmla="*/ 19 w 73" name="T6"/>
                <a:gd fmla="*/ 26 h 105" name="T7"/>
                <a:gd fmla="*/ 9 w 73" name="T8"/>
                <a:gd fmla="*/ 19 h 105" name="T9"/>
                <a:gd fmla="*/ 0 w 73" name="T10"/>
                <a:gd fmla="*/ 10 h 105" name="T11"/>
                <a:gd fmla="*/ 0 60000 65536" name="T12"/>
                <a:gd fmla="*/ 0 60000 65536" name="T13"/>
                <a:gd fmla="*/ 0 60000 65536" name="T14"/>
                <a:gd fmla="*/ 0 60000 65536" name="T15"/>
                <a:gd fmla="*/ 0 60000 65536" name="T16"/>
                <a:gd fmla="*/ 0 60000 65536" name="T17"/>
                <a:gd fmla="*/ 0 w 73" name="T18"/>
                <a:gd fmla="*/ 0 h 105" name="T19"/>
                <a:gd fmla="*/ 73 w 73" name="T20"/>
                <a:gd fmla="*/ 105 h 105" name="T21"/>
              </a:gdLst>
              <a:cxnLst>
                <a:cxn ang="T12">
                  <a:pos x="T0" y="T1"/>
                </a:cxn>
                <a:cxn ang="T13">
                  <a:pos x="T2" y="T3"/>
                </a:cxn>
                <a:cxn ang="T14">
                  <a:pos x="T4" y="T5"/>
                </a:cxn>
                <a:cxn ang="T15">
                  <a:pos x="T6" y="T7"/>
                </a:cxn>
                <a:cxn ang="T16">
                  <a:pos x="T8" y="T9"/>
                </a:cxn>
                <a:cxn ang="T17">
                  <a:pos x="T10" y="T11"/>
                </a:cxn>
              </a:cxnLst>
              <a:rect b="T21" l="T18" r="T20" t="T19"/>
              <a:pathLst>
                <a:path h="105" w="73">
                  <a:moveTo>
                    <a:pt x="0" y="40"/>
                  </a:moveTo>
                  <a:lnTo>
                    <a:pt x="34" y="0"/>
                  </a:lnTo>
                  <a:lnTo>
                    <a:pt x="63" y="48"/>
                  </a:lnTo>
                  <a:lnTo>
                    <a:pt x="73" y="105"/>
                  </a:lnTo>
                  <a:lnTo>
                    <a:pt x="34" y="77"/>
                  </a:lnTo>
                  <a:lnTo>
                    <a:pt x="0" y="40"/>
                  </a:lnTo>
                  <a:close/>
                </a:path>
              </a:pathLst>
            </a:custGeom>
            <a:grpFill/>
            <a:ln w="0">
              <a:solidFill>
                <a:schemeClr val="tx1">
                  <a:lumMod val="85000"/>
                  <a:lumOff val="15000"/>
                </a:schemeClr>
              </a:solidFill>
              <a:prstDash val="solid"/>
              <a:round/>
            </a:ln>
          </p:spPr>
          <p:txBody>
            <a:bodyPr/>
            <a:lstStyle/>
            <a:p>
              <a:endParaRPr altLang="en-US" lang="zh-CN">
                <a:cs typeface="+mn-ea"/>
                <a:sym typeface="+mn-lt"/>
              </a:endParaRPr>
            </a:p>
          </p:txBody>
        </p:sp>
        <p:sp>
          <p:nvSpPr>
            <p:cNvPr id="51" name="Freeform 90"/>
            <p:cNvSpPr/>
            <p:nvPr/>
          </p:nvSpPr>
          <p:spPr bwMode="gray">
            <a:xfrm>
              <a:off x="3768" y="2614"/>
              <a:ext cx="37" cy="52"/>
            </a:xfrm>
            <a:custGeom>
              <a:gdLst>
                <a:gd fmla="*/ 0 w 73" name="T0"/>
                <a:gd fmla="*/ 10 h 105" name="T1"/>
                <a:gd fmla="*/ 9 w 73" name="T2"/>
                <a:gd fmla="*/ 0 h 105" name="T3"/>
                <a:gd fmla="*/ 16 w 73" name="T4"/>
                <a:gd fmla="*/ 12 h 105" name="T5"/>
                <a:gd fmla="*/ 19 w 73" name="T6"/>
                <a:gd fmla="*/ 26 h 105" name="T7"/>
                <a:gd fmla="*/ 9 w 73" name="T8"/>
                <a:gd fmla="*/ 19 h 105" name="T9"/>
                <a:gd fmla="*/ 0 w 73" name="T10"/>
                <a:gd fmla="*/ 10 h 105" name="T11"/>
                <a:gd fmla="*/ 0 60000 65536" name="T12"/>
                <a:gd fmla="*/ 0 60000 65536" name="T13"/>
                <a:gd fmla="*/ 0 60000 65536" name="T14"/>
                <a:gd fmla="*/ 0 60000 65536" name="T15"/>
                <a:gd fmla="*/ 0 60000 65536" name="T16"/>
                <a:gd fmla="*/ 0 60000 65536" name="T17"/>
                <a:gd fmla="*/ 0 w 73" name="T18"/>
                <a:gd fmla="*/ 0 h 105" name="T19"/>
                <a:gd fmla="*/ 73 w 73" name="T20"/>
                <a:gd fmla="*/ 105 h 105" name="T21"/>
              </a:gdLst>
              <a:cxnLst>
                <a:cxn ang="T12">
                  <a:pos x="T0" y="T1"/>
                </a:cxn>
                <a:cxn ang="T13">
                  <a:pos x="T2" y="T3"/>
                </a:cxn>
                <a:cxn ang="T14">
                  <a:pos x="T4" y="T5"/>
                </a:cxn>
                <a:cxn ang="T15">
                  <a:pos x="T6" y="T7"/>
                </a:cxn>
                <a:cxn ang="T16">
                  <a:pos x="T8" y="T9"/>
                </a:cxn>
                <a:cxn ang="T17">
                  <a:pos x="T10" y="T11"/>
                </a:cxn>
              </a:cxnLst>
              <a:rect b="T21" l="T18" r="T20" t="T19"/>
              <a:pathLst>
                <a:path h="105" w="73">
                  <a:moveTo>
                    <a:pt x="0" y="40"/>
                  </a:moveTo>
                  <a:lnTo>
                    <a:pt x="34" y="0"/>
                  </a:lnTo>
                  <a:lnTo>
                    <a:pt x="63" y="48"/>
                  </a:lnTo>
                  <a:lnTo>
                    <a:pt x="73" y="105"/>
                  </a:lnTo>
                  <a:lnTo>
                    <a:pt x="34" y="77"/>
                  </a:lnTo>
                  <a:lnTo>
                    <a:pt x="0" y="40"/>
                  </a:lnTo>
                </a:path>
              </a:pathLst>
            </a:custGeom>
            <a:grpFill/>
            <a:ln w="6350">
              <a:solidFill>
                <a:schemeClr val="tx1">
                  <a:lumMod val="85000"/>
                  <a:lumOff val="15000"/>
                </a:schemeClr>
              </a:solidFill>
              <a:prstDash val="solid"/>
              <a:round/>
            </a:ln>
          </p:spPr>
          <p:txBody>
            <a:bodyPr/>
            <a:lstStyle/>
            <a:p>
              <a:endParaRPr altLang="en-US" lang="zh-CN">
                <a:cs typeface="+mn-ea"/>
                <a:sym typeface="+mn-lt"/>
              </a:endParaRPr>
            </a:p>
          </p:txBody>
        </p:sp>
        <p:sp>
          <p:nvSpPr>
            <p:cNvPr id="52" name="Freeform 91"/>
            <p:cNvSpPr/>
            <p:nvPr/>
          </p:nvSpPr>
          <p:spPr bwMode="gray">
            <a:xfrm>
              <a:off x="3451" y="2207"/>
              <a:ext cx="493" cy="331"/>
            </a:xfrm>
            <a:custGeom>
              <a:gdLst>
                <a:gd fmla="*/ 81 w 987" name="T0"/>
                <a:gd fmla="*/ 0 h 663" name="T1"/>
                <a:gd fmla="*/ 88 w 987" name="T2"/>
                <a:gd fmla="*/ 3 h 663" name="T3"/>
                <a:gd fmla="*/ 96 w 987" name="T4"/>
                <a:gd fmla="*/ 5 h 663" name="T5"/>
                <a:gd fmla="*/ 103 w 987" name="T6"/>
                <a:gd fmla="*/ 2 h 663" name="T7"/>
                <a:gd fmla="*/ 111 w 987" name="T8"/>
                <a:gd fmla="*/ 0 h 663" name="T9"/>
                <a:gd fmla="*/ 119 w 987" name="T10"/>
                <a:gd fmla="*/ 5 h 663" name="T11"/>
                <a:gd fmla="*/ 125 w 987" name="T12"/>
                <a:gd fmla="*/ 15 h 663" name="T13"/>
                <a:gd fmla="*/ 126 w 987" name="T14"/>
                <a:gd fmla="*/ 24 h 663" name="T15"/>
                <a:gd fmla="*/ 128 w 987" name="T16"/>
                <a:gd fmla="*/ 32 h 663" name="T17"/>
                <a:gd fmla="*/ 133 w 987" name="T18"/>
                <a:gd fmla="*/ 37 h 663" name="T19"/>
                <a:gd fmla="*/ 141 w 987" name="T20"/>
                <a:gd fmla="*/ 39 h 663" name="T21"/>
                <a:gd fmla="*/ 149 w 987" name="T22"/>
                <a:gd fmla="*/ 38 h 663" name="T23"/>
                <a:gd fmla="*/ 154 w 987" name="T24"/>
                <a:gd fmla="*/ 33 h 663" name="T25"/>
                <a:gd fmla="*/ 160 w 987" name="T26"/>
                <a:gd fmla="*/ 24 h 663" name="T27"/>
                <a:gd fmla="*/ 167 w 987" name="T28"/>
                <a:gd fmla="*/ 15 h 663" name="T29"/>
                <a:gd fmla="*/ 175 w 987" name="T30"/>
                <a:gd fmla="*/ 6 h 663" name="T31"/>
                <a:gd fmla="*/ 184 w 987" name="T32"/>
                <a:gd fmla="*/ 2 h 663" name="T33"/>
                <a:gd fmla="*/ 191 w 987" name="T34"/>
                <a:gd fmla="*/ 4 h 663" name="T35"/>
                <a:gd fmla="*/ 200 w 987" name="T36"/>
                <a:gd fmla="*/ 9 h 663" name="T37"/>
                <a:gd fmla="*/ 212 w 987" name="T38"/>
                <a:gd fmla="*/ 11 h 663" name="T39"/>
                <a:gd fmla="*/ 224 w 987" name="T40"/>
                <a:gd fmla="*/ 9 h 663" name="T41"/>
                <a:gd fmla="*/ 234 w 987" name="T42"/>
                <a:gd fmla="*/ 7 h 663" name="T43"/>
                <a:gd fmla="*/ 241 w 987" name="T44"/>
                <a:gd fmla="*/ 5 h 663" name="T45"/>
                <a:gd fmla="*/ 246 w 987" name="T46"/>
                <a:gd fmla="*/ 5 h 663" name="T47"/>
                <a:gd fmla="*/ 246 w 987" name="T48"/>
                <a:gd fmla="*/ 12 h 663" name="T49"/>
                <a:gd fmla="*/ 245 w 987" name="T50"/>
                <a:gd fmla="*/ 23 h 663" name="T51"/>
                <a:gd fmla="*/ 243 w 987" name="T52"/>
                <a:gd fmla="*/ 31 h 663" name="T53"/>
                <a:gd fmla="*/ 237 w 987" name="T54"/>
                <a:gd fmla="*/ 32 h 663" name="T55"/>
                <a:gd fmla="*/ 231 w 987" name="T56"/>
                <a:gd fmla="*/ 31 h 663" name="T57"/>
                <a:gd fmla="*/ 225 w 987" name="T58"/>
                <a:gd fmla="*/ 32 h 663" name="T59"/>
                <a:gd fmla="*/ 216 w 987" name="T60"/>
                <a:gd fmla="*/ 41 h 663" name="T61"/>
                <a:gd fmla="*/ 205 w 987" name="T62"/>
                <a:gd fmla="*/ 49 h 663" name="T63"/>
                <a:gd fmla="*/ 198 w 987" name="T64"/>
                <a:gd fmla="*/ 51 h 663" name="T65"/>
                <a:gd fmla="*/ 191 w 987" name="T66"/>
                <a:gd fmla="*/ 52 h 663" name="T67"/>
                <a:gd fmla="*/ 189 w 987" name="T68"/>
                <a:gd fmla="*/ 55 h 663" name="T69"/>
                <a:gd fmla="*/ 191 w 987" name="T70"/>
                <a:gd fmla="*/ 63 h 663" name="T71"/>
                <a:gd fmla="*/ 190 w 987" name="T72"/>
                <a:gd fmla="*/ 72 h 663" name="T73"/>
                <a:gd fmla="*/ 185 w 987" name="T74"/>
                <a:gd fmla="*/ 77 h 663" name="T75"/>
                <a:gd fmla="*/ 177 w 987" name="T76"/>
                <a:gd fmla="*/ 79 h 663" name="T77"/>
                <a:gd fmla="*/ 171 w 987" name="T78"/>
                <a:gd fmla="*/ 79 h 663" name="T79"/>
                <a:gd fmla="*/ 170 w 987" name="T80"/>
                <a:gd fmla="*/ 84 h 663" name="T81"/>
                <a:gd fmla="*/ 170 w 987" name="T82"/>
                <a:gd fmla="*/ 93 h 663" name="T83"/>
                <a:gd fmla="*/ 168 w 987" name="T84"/>
                <a:gd fmla="*/ 101 h 663" name="T85"/>
                <a:gd fmla="*/ 163 w 987" name="T86"/>
                <a:gd fmla="*/ 106 h 663" name="T87"/>
                <a:gd fmla="*/ 157 w 987" name="T88"/>
                <a:gd fmla="*/ 111 h 663" name="T89"/>
                <a:gd fmla="*/ 155 w 987" name="T90"/>
                <a:gd fmla="*/ 118 h 663" name="T91"/>
                <a:gd fmla="*/ 152 w 987" name="T92"/>
                <a:gd fmla="*/ 123 h 663" name="T93"/>
                <a:gd fmla="*/ 139 w 987" name="T94"/>
                <a:gd fmla="*/ 127 h 663" name="T95"/>
                <a:gd fmla="*/ 129 w 987" name="T96"/>
                <a:gd fmla="*/ 143 h 663" name="T97"/>
                <a:gd fmla="*/ 106 w 987" name="T98"/>
                <a:gd fmla="*/ 148 h 663" name="T99"/>
                <a:gd fmla="*/ 89 w 987" name="T100"/>
                <a:gd fmla="*/ 156 h 663" name="T101"/>
                <a:gd fmla="*/ 66 w 987" name="T102"/>
                <a:gd fmla="*/ 144 h 663" name="T103"/>
                <a:gd fmla="*/ 52 w 987" name="T104"/>
                <a:gd fmla="*/ 160 h 663" name="T105"/>
                <a:gd fmla="*/ 13 w 987" name="T106"/>
                <a:gd fmla="*/ 152 h 663" name="T107"/>
                <a:gd fmla="*/ 0 w 987" name="T108"/>
                <a:gd fmla="*/ 140 h 663" name="T109"/>
                <a:gd fmla="*/ 14 w 987" name="T110"/>
                <a:gd fmla="*/ 98 h 663" name="T111"/>
                <a:gd fmla="*/ 8 w 987" name="T112"/>
                <a:gd fmla="*/ 78 h 663" name="T113"/>
                <a:gd fmla="*/ 26 w 987" name="T114"/>
                <a:gd fmla="*/ 45 h 663" name="T115"/>
                <a:gd fmla="*/ 50 w 987" name="T116"/>
                <a:gd fmla="*/ 22 h 663" name="T117"/>
                <a:gd fmla="*/ 80 w 987" name="T118"/>
                <a:gd fmla="*/ 0 h 663" name="T119"/>
                <a:gd fmla="*/ 0 60000 65536" name="T120"/>
                <a:gd fmla="*/ 0 60000 65536" name="T121"/>
                <a:gd fmla="*/ 0 60000 65536" name="T122"/>
                <a:gd fmla="*/ 0 60000 65536" name="T123"/>
                <a:gd fmla="*/ 0 60000 65536" name="T124"/>
                <a:gd fmla="*/ 0 60000 65536" name="T125"/>
                <a:gd fmla="*/ 0 60000 65536" name="T126"/>
                <a:gd fmla="*/ 0 60000 65536" name="T127"/>
                <a:gd fmla="*/ 0 60000 65536" name="T128"/>
                <a:gd fmla="*/ 0 60000 65536" name="T129"/>
                <a:gd fmla="*/ 0 60000 65536" name="T130"/>
                <a:gd fmla="*/ 0 60000 65536" name="T131"/>
                <a:gd fmla="*/ 0 60000 65536" name="T132"/>
                <a:gd fmla="*/ 0 60000 65536" name="T133"/>
                <a:gd fmla="*/ 0 60000 65536" name="T134"/>
                <a:gd fmla="*/ 0 60000 65536" name="T135"/>
                <a:gd fmla="*/ 0 60000 65536" name="T136"/>
                <a:gd fmla="*/ 0 60000 65536" name="T137"/>
                <a:gd fmla="*/ 0 60000 65536" name="T138"/>
                <a:gd fmla="*/ 0 60000 65536" name="T139"/>
                <a:gd fmla="*/ 0 60000 65536" name="T140"/>
                <a:gd fmla="*/ 0 60000 65536" name="T141"/>
                <a:gd fmla="*/ 0 60000 65536" name="T142"/>
                <a:gd fmla="*/ 0 60000 65536" name="T143"/>
                <a:gd fmla="*/ 0 60000 65536" name="T144"/>
                <a:gd fmla="*/ 0 60000 65536" name="T145"/>
                <a:gd fmla="*/ 0 60000 65536" name="T146"/>
                <a:gd fmla="*/ 0 60000 65536" name="T147"/>
                <a:gd fmla="*/ 0 60000 65536" name="T148"/>
                <a:gd fmla="*/ 0 60000 65536" name="T149"/>
                <a:gd fmla="*/ 0 60000 65536" name="T150"/>
                <a:gd fmla="*/ 0 60000 65536" name="T151"/>
                <a:gd fmla="*/ 0 60000 65536" name="T152"/>
                <a:gd fmla="*/ 0 60000 65536" name="T153"/>
                <a:gd fmla="*/ 0 60000 65536" name="T154"/>
                <a:gd fmla="*/ 0 60000 65536" name="T155"/>
                <a:gd fmla="*/ 0 60000 65536" name="T156"/>
                <a:gd fmla="*/ 0 60000 65536" name="T157"/>
                <a:gd fmla="*/ 0 60000 65536" name="T158"/>
                <a:gd fmla="*/ 0 60000 65536" name="T159"/>
                <a:gd fmla="*/ 0 60000 65536" name="T160"/>
                <a:gd fmla="*/ 0 60000 65536" name="T161"/>
                <a:gd fmla="*/ 0 60000 65536" name="T162"/>
                <a:gd fmla="*/ 0 60000 65536" name="T163"/>
                <a:gd fmla="*/ 0 60000 65536" name="T164"/>
                <a:gd fmla="*/ 0 60000 65536" name="T165"/>
                <a:gd fmla="*/ 0 60000 65536" name="T166"/>
                <a:gd fmla="*/ 0 60000 65536" name="T167"/>
                <a:gd fmla="*/ 0 60000 65536" name="T168"/>
                <a:gd fmla="*/ 0 60000 65536" name="T169"/>
                <a:gd fmla="*/ 0 60000 65536" name="T170"/>
                <a:gd fmla="*/ 0 60000 65536" name="T171"/>
                <a:gd fmla="*/ 0 60000 65536" name="T172"/>
                <a:gd fmla="*/ 0 60000 65536" name="T173"/>
                <a:gd fmla="*/ 0 60000 65536" name="T174"/>
                <a:gd fmla="*/ 0 60000 65536" name="T175"/>
                <a:gd fmla="*/ 0 60000 65536" name="T176"/>
                <a:gd fmla="*/ 0 60000 65536" name="T177"/>
                <a:gd fmla="*/ 0 60000 65536" name="T178"/>
                <a:gd fmla="*/ 0 60000 65536" name="T179"/>
                <a:gd fmla="*/ 0 w 987" name="T180"/>
                <a:gd fmla="*/ 0 h 663" name="T181"/>
                <a:gd fmla="*/ 987 w 987" name="T182"/>
                <a:gd fmla="*/ 663 h 663" name="T183"/>
              </a:gdLst>
              <a:cxnLst>
                <a:cxn ang="T120">
                  <a:pos x="T0" y="T1"/>
                </a:cxn>
                <a:cxn ang="T121">
                  <a:pos x="T2" y="T3"/>
                </a:cxn>
                <a:cxn ang="T122">
                  <a:pos x="T4" y="T5"/>
                </a:cxn>
                <a:cxn ang="T123">
                  <a:pos x="T6" y="T7"/>
                </a:cxn>
                <a:cxn ang="T124">
                  <a:pos x="T8" y="T9"/>
                </a:cxn>
                <a:cxn ang="T125">
                  <a:pos x="T10" y="T11"/>
                </a:cxn>
                <a:cxn ang="T126">
                  <a:pos x="T12" y="T13"/>
                </a:cxn>
                <a:cxn ang="T127">
                  <a:pos x="T14" y="T15"/>
                </a:cxn>
                <a:cxn ang="T128">
                  <a:pos x="T16" y="T17"/>
                </a:cxn>
                <a:cxn ang="T129">
                  <a:pos x="T18" y="T19"/>
                </a:cxn>
                <a:cxn ang="T130">
                  <a:pos x="T20" y="T21"/>
                </a:cxn>
                <a:cxn ang="T131">
                  <a:pos x="T22" y="T23"/>
                </a:cxn>
                <a:cxn ang="T132">
                  <a:pos x="T24" y="T25"/>
                </a:cxn>
                <a:cxn ang="T133">
                  <a:pos x="T26" y="T27"/>
                </a:cxn>
                <a:cxn ang="T134">
                  <a:pos x="T28" y="T29"/>
                </a:cxn>
                <a:cxn ang="T135">
                  <a:pos x="T30" y="T31"/>
                </a:cxn>
                <a:cxn ang="T136">
                  <a:pos x="T32" y="T33"/>
                </a:cxn>
                <a:cxn ang="T137">
                  <a:pos x="T34" y="T35"/>
                </a:cxn>
                <a:cxn ang="T138">
                  <a:pos x="T36" y="T37"/>
                </a:cxn>
                <a:cxn ang="T139">
                  <a:pos x="T38" y="T39"/>
                </a:cxn>
                <a:cxn ang="T140">
                  <a:pos x="T40" y="T41"/>
                </a:cxn>
                <a:cxn ang="T141">
                  <a:pos x="T42" y="T43"/>
                </a:cxn>
                <a:cxn ang="T142">
                  <a:pos x="T44" y="T45"/>
                </a:cxn>
                <a:cxn ang="T143">
                  <a:pos x="T46" y="T47"/>
                </a:cxn>
                <a:cxn ang="T144">
                  <a:pos x="T48" y="T49"/>
                </a:cxn>
                <a:cxn ang="T145">
                  <a:pos x="T50" y="T51"/>
                </a:cxn>
                <a:cxn ang="T146">
                  <a:pos x="T52" y="T53"/>
                </a:cxn>
                <a:cxn ang="T147">
                  <a:pos x="T54" y="T55"/>
                </a:cxn>
                <a:cxn ang="T148">
                  <a:pos x="T56" y="T57"/>
                </a:cxn>
                <a:cxn ang="T149">
                  <a:pos x="T58" y="T59"/>
                </a:cxn>
                <a:cxn ang="T150">
                  <a:pos x="T60" y="T61"/>
                </a:cxn>
                <a:cxn ang="T151">
                  <a:pos x="T62" y="T63"/>
                </a:cxn>
                <a:cxn ang="T152">
                  <a:pos x="T64" y="T65"/>
                </a:cxn>
                <a:cxn ang="T153">
                  <a:pos x="T66" y="T67"/>
                </a:cxn>
                <a:cxn ang="T154">
                  <a:pos x="T68" y="T69"/>
                </a:cxn>
                <a:cxn ang="T155">
                  <a:pos x="T70" y="T71"/>
                </a:cxn>
                <a:cxn ang="T156">
                  <a:pos x="T72" y="T73"/>
                </a:cxn>
                <a:cxn ang="T157">
                  <a:pos x="T74" y="T75"/>
                </a:cxn>
                <a:cxn ang="T158">
                  <a:pos x="T76" y="T77"/>
                </a:cxn>
                <a:cxn ang="T159">
                  <a:pos x="T78" y="T79"/>
                </a:cxn>
                <a:cxn ang="T160">
                  <a:pos x="T80" y="T81"/>
                </a:cxn>
                <a:cxn ang="T161">
                  <a:pos x="T82" y="T83"/>
                </a:cxn>
                <a:cxn ang="T162">
                  <a:pos x="T84" y="T85"/>
                </a:cxn>
                <a:cxn ang="T163">
                  <a:pos x="T86" y="T87"/>
                </a:cxn>
                <a:cxn ang="T164">
                  <a:pos x="T88" y="T89"/>
                </a:cxn>
                <a:cxn ang="T165">
                  <a:pos x="T90" y="T91"/>
                </a:cxn>
                <a:cxn ang="T166">
                  <a:pos x="T92" y="T93"/>
                </a:cxn>
                <a:cxn ang="T167">
                  <a:pos x="T94" y="T95"/>
                </a:cxn>
                <a:cxn ang="T168">
                  <a:pos x="T96" y="T97"/>
                </a:cxn>
                <a:cxn ang="T169">
                  <a:pos x="T98" y="T99"/>
                </a:cxn>
                <a:cxn ang="T170">
                  <a:pos x="T100" y="T101"/>
                </a:cxn>
                <a:cxn ang="T171">
                  <a:pos x="T102" y="T103"/>
                </a:cxn>
                <a:cxn ang="T172">
                  <a:pos x="T104" y="T105"/>
                </a:cxn>
                <a:cxn ang="T173">
                  <a:pos x="T106" y="T107"/>
                </a:cxn>
                <a:cxn ang="T174">
                  <a:pos x="T108" y="T109"/>
                </a:cxn>
                <a:cxn ang="T175">
                  <a:pos x="T110" y="T111"/>
                </a:cxn>
                <a:cxn ang="T176">
                  <a:pos x="T112" y="T113"/>
                </a:cxn>
                <a:cxn ang="T177">
                  <a:pos x="T114" y="T115"/>
                </a:cxn>
                <a:cxn ang="T178">
                  <a:pos x="T116" y="T117"/>
                </a:cxn>
                <a:cxn ang="T179">
                  <a:pos x="T118" y="T119"/>
                </a:cxn>
              </a:cxnLst>
              <a:rect b="T183" l="T180" r="T182" t="T181"/>
              <a:pathLst>
                <a:path h="663" w="985">
                  <a:moveTo>
                    <a:pt x="323" y="0"/>
                  </a:moveTo>
                  <a:lnTo>
                    <a:pt x="327" y="2"/>
                  </a:lnTo>
                  <a:lnTo>
                    <a:pt x="339" y="7"/>
                  </a:lnTo>
                  <a:lnTo>
                    <a:pt x="353" y="13"/>
                  </a:lnTo>
                  <a:lnTo>
                    <a:pt x="369" y="19"/>
                  </a:lnTo>
                  <a:lnTo>
                    <a:pt x="384" y="21"/>
                  </a:lnTo>
                  <a:lnTo>
                    <a:pt x="398" y="19"/>
                  </a:lnTo>
                  <a:lnTo>
                    <a:pt x="414" y="9"/>
                  </a:lnTo>
                  <a:lnTo>
                    <a:pt x="432" y="2"/>
                  </a:lnTo>
                  <a:lnTo>
                    <a:pt x="447" y="2"/>
                  </a:lnTo>
                  <a:lnTo>
                    <a:pt x="463" y="7"/>
                  </a:lnTo>
                  <a:lnTo>
                    <a:pt x="479" y="23"/>
                  </a:lnTo>
                  <a:lnTo>
                    <a:pt x="493" y="43"/>
                  </a:lnTo>
                  <a:lnTo>
                    <a:pt x="500" y="63"/>
                  </a:lnTo>
                  <a:lnTo>
                    <a:pt x="504" y="82"/>
                  </a:lnTo>
                  <a:lnTo>
                    <a:pt x="504" y="98"/>
                  </a:lnTo>
                  <a:lnTo>
                    <a:pt x="508" y="114"/>
                  </a:lnTo>
                  <a:lnTo>
                    <a:pt x="512" y="129"/>
                  </a:lnTo>
                  <a:lnTo>
                    <a:pt x="522" y="143"/>
                  </a:lnTo>
                  <a:lnTo>
                    <a:pt x="534" y="151"/>
                  </a:lnTo>
                  <a:lnTo>
                    <a:pt x="550" y="155"/>
                  </a:lnTo>
                  <a:lnTo>
                    <a:pt x="567" y="157"/>
                  </a:lnTo>
                  <a:lnTo>
                    <a:pt x="585" y="157"/>
                  </a:lnTo>
                  <a:lnTo>
                    <a:pt x="599" y="153"/>
                  </a:lnTo>
                  <a:lnTo>
                    <a:pt x="609" y="147"/>
                  </a:lnTo>
                  <a:lnTo>
                    <a:pt x="617" y="133"/>
                  </a:lnTo>
                  <a:lnTo>
                    <a:pt x="628" y="116"/>
                  </a:lnTo>
                  <a:lnTo>
                    <a:pt x="642" y="96"/>
                  </a:lnTo>
                  <a:lnTo>
                    <a:pt x="656" y="76"/>
                  </a:lnTo>
                  <a:lnTo>
                    <a:pt x="668" y="61"/>
                  </a:lnTo>
                  <a:lnTo>
                    <a:pt x="683" y="43"/>
                  </a:lnTo>
                  <a:lnTo>
                    <a:pt x="703" y="27"/>
                  </a:lnTo>
                  <a:lnTo>
                    <a:pt x="723" y="15"/>
                  </a:lnTo>
                  <a:lnTo>
                    <a:pt x="737" y="9"/>
                  </a:lnTo>
                  <a:lnTo>
                    <a:pt x="748" y="11"/>
                  </a:lnTo>
                  <a:lnTo>
                    <a:pt x="764" y="19"/>
                  </a:lnTo>
                  <a:lnTo>
                    <a:pt x="782" y="27"/>
                  </a:lnTo>
                  <a:lnTo>
                    <a:pt x="802" y="37"/>
                  </a:lnTo>
                  <a:lnTo>
                    <a:pt x="823" y="45"/>
                  </a:lnTo>
                  <a:lnTo>
                    <a:pt x="851" y="47"/>
                  </a:lnTo>
                  <a:lnTo>
                    <a:pt x="874" y="43"/>
                  </a:lnTo>
                  <a:lnTo>
                    <a:pt x="896" y="37"/>
                  </a:lnTo>
                  <a:lnTo>
                    <a:pt x="920" y="33"/>
                  </a:lnTo>
                  <a:lnTo>
                    <a:pt x="937" y="29"/>
                  </a:lnTo>
                  <a:lnTo>
                    <a:pt x="953" y="25"/>
                  </a:lnTo>
                  <a:lnTo>
                    <a:pt x="967" y="21"/>
                  </a:lnTo>
                  <a:lnTo>
                    <a:pt x="979" y="19"/>
                  </a:lnTo>
                  <a:lnTo>
                    <a:pt x="985" y="21"/>
                  </a:lnTo>
                  <a:lnTo>
                    <a:pt x="987" y="31"/>
                  </a:lnTo>
                  <a:lnTo>
                    <a:pt x="987" y="51"/>
                  </a:lnTo>
                  <a:lnTo>
                    <a:pt x="985" y="70"/>
                  </a:lnTo>
                  <a:lnTo>
                    <a:pt x="983" y="92"/>
                  </a:lnTo>
                  <a:lnTo>
                    <a:pt x="979" y="112"/>
                  </a:lnTo>
                  <a:lnTo>
                    <a:pt x="973" y="124"/>
                  </a:lnTo>
                  <a:lnTo>
                    <a:pt x="963" y="128"/>
                  </a:lnTo>
                  <a:lnTo>
                    <a:pt x="951" y="128"/>
                  </a:lnTo>
                  <a:lnTo>
                    <a:pt x="937" y="126"/>
                  </a:lnTo>
                  <a:lnTo>
                    <a:pt x="926" y="124"/>
                  </a:lnTo>
                  <a:lnTo>
                    <a:pt x="912" y="126"/>
                  </a:lnTo>
                  <a:lnTo>
                    <a:pt x="902" y="131"/>
                  </a:lnTo>
                  <a:lnTo>
                    <a:pt x="886" y="147"/>
                  </a:lnTo>
                  <a:lnTo>
                    <a:pt x="865" y="167"/>
                  </a:lnTo>
                  <a:lnTo>
                    <a:pt x="843" y="185"/>
                  </a:lnTo>
                  <a:lnTo>
                    <a:pt x="821" y="198"/>
                  </a:lnTo>
                  <a:lnTo>
                    <a:pt x="807" y="204"/>
                  </a:lnTo>
                  <a:lnTo>
                    <a:pt x="792" y="206"/>
                  </a:lnTo>
                  <a:lnTo>
                    <a:pt x="778" y="206"/>
                  </a:lnTo>
                  <a:lnTo>
                    <a:pt x="766" y="208"/>
                  </a:lnTo>
                  <a:lnTo>
                    <a:pt x="760" y="212"/>
                  </a:lnTo>
                  <a:lnTo>
                    <a:pt x="758" y="222"/>
                  </a:lnTo>
                  <a:lnTo>
                    <a:pt x="762" y="236"/>
                  </a:lnTo>
                  <a:lnTo>
                    <a:pt x="764" y="253"/>
                  </a:lnTo>
                  <a:lnTo>
                    <a:pt x="764" y="271"/>
                  </a:lnTo>
                  <a:lnTo>
                    <a:pt x="760" y="289"/>
                  </a:lnTo>
                  <a:lnTo>
                    <a:pt x="754" y="303"/>
                  </a:lnTo>
                  <a:lnTo>
                    <a:pt x="743" y="311"/>
                  </a:lnTo>
                  <a:lnTo>
                    <a:pt x="725" y="316"/>
                  </a:lnTo>
                  <a:lnTo>
                    <a:pt x="709" y="316"/>
                  </a:lnTo>
                  <a:lnTo>
                    <a:pt x="695" y="316"/>
                  </a:lnTo>
                  <a:lnTo>
                    <a:pt x="685" y="318"/>
                  </a:lnTo>
                  <a:lnTo>
                    <a:pt x="682" y="326"/>
                  </a:lnTo>
                  <a:lnTo>
                    <a:pt x="682" y="338"/>
                  </a:lnTo>
                  <a:lnTo>
                    <a:pt x="682" y="356"/>
                  </a:lnTo>
                  <a:lnTo>
                    <a:pt x="682" y="374"/>
                  </a:lnTo>
                  <a:lnTo>
                    <a:pt x="680" y="391"/>
                  </a:lnTo>
                  <a:lnTo>
                    <a:pt x="674" y="405"/>
                  </a:lnTo>
                  <a:lnTo>
                    <a:pt x="668" y="415"/>
                  </a:lnTo>
                  <a:lnTo>
                    <a:pt x="654" y="425"/>
                  </a:lnTo>
                  <a:lnTo>
                    <a:pt x="640" y="433"/>
                  </a:lnTo>
                  <a:lnTo>
                    <a:pt x="630" y="444"/>
                  </a:lnTo>
                  <a:lnTo>
                    <a:pt x="626" y="458"/>
                  </a:lnTo>
                  <a:lnTo>
                    <a:pt x="622" y="474"/>
                  </a:lnTo>
                  <a:lnTo>
                    <a:pt x="617" y="486"/>
                  </a:lnTo>
                  <a:lnTo>
                    <a:pt x="609" y="494"/>
                  </a:lnTo>
                  <a:lnTo>
                    <a:pt x="605" y="496"/>
                  </a:lnTo>
                  <a:lnTo>
                    <a:pt x="558" y="511"/>
                  </a:lnTo>
                  <a:lnTo>
                    <a:pt x="546" y="572"/>
                  </a:lnTo>
                  <a:lnTo>
                    <a:pt x="518" y="572"/>
                  </a:lnTo>
                  <a:lnTo>
                    <a:pt x="461" y="598"/>
                  </a:lnTo>
                  <a:lnTo>
                    <a:pt x="424" y="594"/>
                  </a:lnTo>
                  <a:lnTo>
                    <a:pt x="412" y="620"/>
                  </a:lnTo>
                  <a:lnTo>
                    <a:pt x="357" y="627"/>
                  </a:lnTo>
                  <a:lnTo>
                    <a:pt x="327" y="643"/>
                  </a:lnTo>
                  <a:lnTo>
                    <a:pt x="266" y="578"/>
                  </a:lnTo>
                  <a:lnTo>
                    <a:pt x="229" y="596"/>
                  </a:lnTo>
                  <a:lnTo>
                    <a:pt x="209" y="643"/>
                  </a:lnTo>
                  <a:lnTo>
                    <a:pt x="105" y="663"/>
                  </a:lnTo>
                  <a:lnTo>
                    <a:pt x="54" y="610"/>
                  </a:lnTo>
                  <a:lnTo>
                    <a:pt x="4" y="612"/>
                  </a:lnTo>
                  <a:lnTo>
                    <a:pt x="0" y="562"/>
                  </a:lnTo>
                  <a:lnTo>
                    <a:pt x="69" y="482"/>
                  </a:lnTo>
                  <a:lnTo>
                    <a:pt x="59" y="395"/>
                  </a:lnTo>
                  <a:lnTo>
                    <a:pt x="28" y="350"/>
                  </a:lnTo>
                  <a:lnTo>
                    <a:pt x="32" y="313"/>
                  </a:lnTo>
                  <a:lnTo>
                    <a:pt x="87" y="265"/>
                  </a:lnTo>
                  <a:lnTo>
                    <a:pt x="107" y="181"/>
                  </a:lnTo>
                  <a:lnTo>
                    <a:pt x="168" y="143"/>
                  </a:lnTo>
                  <a:lnTo>
                    <a:pt x="201" y="88"/>
                  </a:lnTo>
                  <a:lnTo>
                    <a:pt x="266" y="84"/>
                  </a:lnTo>
                  <a:lnTo>
                    <a:pt x="323" y="0"/>
                  </a:lnTo>
                  <a:close/>
                </a:path>
              </a:pathLst>
            </a:custGeom>
            <a:grpFill/>
            <a:ln w="0">
              <a:solidFill>
                <a:schemeClr val="tx1">
                  <a:lumMod val="85000"/>
                  <a:lumOff val="15000"/>
                </a:schemeClr>
              </a:solidFill>
              <a:prstDash val="solid"/>
              <a:round/>
            </a:ln>
          </p:spPr>
          <p:txBody>
            <a:bodyPr/>
            <a:lstStyle/>
            <a:p>
              <a:endParaRPr altLang="en-US" lang="zh-CN">
                <a:cs typeface="+mn-ea"/>
                <a:sym typeface="+mn-lt"/>
              </a:endParaRPr>
            </a:p>
          </p:txBody>
        </p:sp>
        <p:sp>
          <p:nvSpPr>
            <p:cNvPr id="53" name="Freeform 92"/>
            <p:cNvSpPr/>
            <p:nvPr/>
          </p:nvSpPr>
          <p:spPr bwMode="gray">
            <a:xfrm>
              <a:off x="3451" y="2207"/>
              <a:ext cx="493" cy="331"/>
            </a:xfrm>
            <a:custGeom>
              <a:gdLst>
                <a:gd fmla="*/ 81 w 987" name="T0"/>
                <a:gd fmla="*/ 0 h 663" name="T1"/>
                <a:gd fmla="*/ 88 w 987" name="T2"/>
                <a:gd fmla="*/ 3 h 663" name="T3"/>
                <a:gd fmla="*/ 96 w 987" name="T4"/>
                <a:gd fmla="*/ 5 h 663" name="T5"/>
                <a:gd fmla="*/ 103 w 987" name="T6"/>
                <a:gd fmla="*/ 2 h 663" name="T7"/>
                <a:gd fmla="*/ 111 w 987" name="T8"/>
                <a:gd fmla="*/ 0 h 663" name="T9"/>
                <a:gd fmla="*/ 119 w 987" name="T10"/>
                <a:gd fmla="*/ 5 h 663" name="T11"/>
                <a:gd fmla="*/ 125 w 987" name="T12"/>
                <a:gd fmla="*/ 15 h 663" name="T13"/>
                <a:gd fmla="*/ 126 w 987" name="T14"/>
                <a:gd fmla="*/ 24 h 663" name="T15"/>
                <a:gd fmla="*/ 128 w 987" name="T16"/>
                <a:gd fmla="*/ 32 h 663" name="T17"/>
                <a:gd fmla="*/ 133 w 987" name="T18"/>
                <a:gd fmla="*/ 37 h 663" name="T19"/>
                <a:gd fmla="*/ 141 w 987" name="T20"/>
                <a:gd fmla="*/ 39 h 663" name="T21"/>
                <a:gd fmla="*/ 149 w 987" name="T22"/>
                <a:gd fmla="*/ 38 h 663" name="T23"/>
                <a:gd fmla="*/ 154 w 987" name="T24"/>
                <a:gd fmla="*/ 33 h 663" name="T25"/>
                <a:gd fmla="*/ 160 w 987" name="T26"/>
                <a:gd fmla="*/ 24 h 663" name="T27"/>
                <a:gd fmla="*/ 167 w 987" name="T28"/>
                <a:gd fmla="*/ 15 h 663" name="T29"/>
                <a:gd fmla="*/ 175 w 987" name="T30"/>
                <a:gd fmla="*/ 6 h 663" name="T31"/>
                <a:gd fmla="*/ 184 w 987" name="T32"/>
                <a:gd fmla="*/ 2 h 663" name="T33"/>
                <a:gd fmla="*/ 191 w 987" name="T34"/>
                <a:gd fmla="*/ 4 h 663" name="T35"/>
                <a:gd fmla="*/ 200 w 987" name="T36"/>
                <a:gd fmla="*/ 9 h 663" name="T37"/>
                <a:gd fmla="*/ 212 w 987" name="T38"/>
                <a:gd fmla="*/ 11 h 663" name="T39"/>
                <a:gd fmla="*/ 224 w 987" name="T40"/>
                <a:gd fmla="*/ 9 h 663" name="T41"/>
                <a:gd fmla="*/ 234 w 987" name="T42"/>
                <a:gd fmla="*/ 7 h 663" name="T43"/>
                <a:gd fmla="*/ 241 w 987" name="T44"/>
                <a:gd fmla="*/ 5 h 663" name="T45"/>
                <a:gd fmla="*/ 246 w 987" name="T46"/>
                <a:gd fmla="*/ 5 h 663" name="T47"/>
                <a:gd fmla="*/ 246 w 987" name="T48"/>
                <a:gd fmla="*/ 12 h 663" name="T49"/>
                <a:gd fmla="*/ 245 w 987" name="T50"/>
                <a:gd fmla="*/ 23 h 663" name="T51"/>
                <a:gd fmla="*/ 243 w 987" name="T52"/>
                <a:gd fmla="*/ 31 h 663" name="T53"/>
                <a:gd fmla="*/ 237 w 987" name="T54"/>
                <a:gd fmla="*/ 32 h 663" name="T55"/>
                <a:gd fmla="*/ 231 w 987" name="T56"/>
                <a:gd fmla="*/ 31 h 663" name="T57"/>
                <a:gd fmla="*/ 225 w 987" name="T58"/>
                <a:gd fmla="*/ 32 h 663" name="T59"/>
                <a:gd fmla="*/ 216 w 987" name="T60"/>
                <a:gd fmla="*/ 41 h 663" name="T61"/>
                <a:gd fmla="*/ 205 w 987" name="T62"/>
                <a:gd fmla="*/ 49 h 663" name="T63"/>
                <a:gd fmla="*/ 198 w 987" name="T64"/>
                <a:gd fmla="*/ 51 h 663" name="T65"/>
                <a:gd fmla="*/ 191 w 987" name="T66"/>
                <a:gd fmla="*/ 52 h 663" name="T67"/>
                <a:gd fmla="*/ 189 w 987" name="T68"/>
                <a:gd fmla="*/ 55 h 663" name="T69"/>
                <a:gd fmla="*/ 191 w 987" name="T70"/>
                <a:gd fmla="*/ 63 h 663" name="T71"/>
                <a:gd fmla="*/ 190 w 987" name="T72"/>
                <a:gd fmla="*/ 72 h 663" name="T73"/>
                <a:gd fmla="*/ 185 w 987" name="T74"/>
                <a:gd fmla="*/ 77 h 663" name="T75"/>
                <a:gd fmla="*/ 177 w 987" name="T76"/>
                <a:gd fmla="*/ 79 h 663" name="T77"/>
                <a:gd fmla="*/ 171 w 987" name="T78"/>
                <a:gd fmla="*/ 79 h 663" name="T79"/>
                <a:gd fmla="*/ 170 w 987" name="T80"/>
                <a:gd fmla="*/ 84 h 663" name="T81"/>
                <a:gd fmla="*/ 170 w 987" name="T82"/>
                <a:gd fmla="*/ 93 h 663" name="T83"/>
                <a:gd fmla="*/ 168 w 987" name="T84"/>
                <a:gd fmla="*/ 101 h 663" name="T85"/>
                <a:gd fmla="*/ 163 w 987" name="T86"/>
                <a:gd fmla="*/ 106 h 663" name="T87"/>
                <a:gd fmla="*/ 157 w 987" name="T88"/>
                <a:gd fmla="*/ 111 h 663" name="T89"/>
                <a:gd fmla="*/ 155 w 987" name="T90"/>
                <a:gd fmla="*/ 118 h 663" name="T91"/>
                <a:gd fmla="*/ 152 w 987" name="T92"/>
                <a:gd fmla="*/ 123 h 663" name="T93"/>
                <a:gd fmla="*/ 139 w 987" name="T94"/>
                <a:gd fmla="*/ 127 h 663" name="T95"/>
                <a:gd fmla="*/ 129 w 987" name="T96"/>
                <a:gd fmla="*/ 143 h 663" name="T97"/>
                <a:gd fmla="*/ 106 w 987" name="T98"/>
                <a:gd fmla="*/ 148 h 663" name="T99"/>
                <a:gd fmla="*/ 89 w 987" name="T100"/>
                <a:gd fmla="*/ 156 h 663" name="T101"/>
                <a:gd fmla="*/ 66 w 987" name="T102"/>
                <a:gd fmla="*/ 144 h 663" name="T103"/>
                <a:gd fmla="*/ 52 w 987" name="T104"/>
                <a:gd fmla="*/ 160 h 663" name="T105"/>
                <a:gd fmla="*/ 13 w 987" name="T106"/>
                <a:gd fmla="*/ 152 h 663" name="T107"/>
                <a:gd fmla="*/ 0 w 987" name="T108"/>
                <a:gd fmla="*/ 140 h 663" name="T109"/>
                <a:gd fmla="*/ 14 w 987" name="T110"/>
                <a:gd fmla="*/ 98 h 663" name="T111"/>
                <a:gd fmla="*/ 8 w 987" name="T112"/>
                <a:gd fmla="*/ 78 h 663" name="T113"/>
                <a:gd fmla="*/ 26 w 987" name="T114"/>
                <a:gd fmla="*/ 45 h 663" name="T115"/>
                <a:gd fmla="*/ 50 w 987" name="T116"/>
                <a:gd fmla="*/ 22 h 663" name="T117"/>
                <a:gd fmla="*/ 80 w 987" name="T118"/>
                <a:gd fmla="*/ 0 h 663" name="T119"/>
                <a:gd fmla="*/ 0 60000 65536" name="T120"/>
                <a:gd fmla="*/ 0 60000 65536" name="T121"/>
                <a:gd fmla="*/ 0 60000 65536" name="T122"/>
                <a:gd fmla="*/ 0 60000 65536" name="T123"/>
                <a:gd fmla="*/ 0 60000 65536" name="T124"/>
                <a:gd fmla="*/ 0 60000 65536" name="T125"/>
                <a:gd fmla="*/ 0 60000 65536" name="T126"/>
                <a:gd fmla="*/ 0 60000 65536" name="T127"/>
                <a:gd fmla="*/ 0 60000 65536" name="T128"/>
                <a:gd fmla="*/ 0 60000 65536" name="T129"/>
                <a:gd fmla="*/ 0 60000 65536" name="T130"/>
                <a:gd fmla="*/ 0 60000 65536" name="T131"/>
                <a:gd fmla="*/ 0 60000 65536" name="T132"/>
                <a:gd fmla="*/ 0 60000 65536" name="T133"/>
                <a:gd fmla="*/ 0 60000 65536" name="T134"/>
                <a:gd fmla="*/ 0 60000 65536" name="T135"/>
                <a:gd fmla="*/ 0 60000 65536" name="T136"/>
                <a:gd fmla="*/ 0 60000 65536" name="T137"/>
                <a:gd fmla="*/ 0 60000 65536" name="T138"/>
                <a:gd fmla="*/ 0 60000 65536" name="T139"/>
                <a:gd fmla="*/ 0 60000 65536" name="T140"/>
                <a:gd fmla="*/ 0 60000 65536" name="T141"/>
                <a:gd fmla="*/ 0 60000 65536" name="T142"/>
                <a:gd fmla="*/ 0 60000 65536" name="T143"/>
                <a:gd fmla="*/ 0 60000 65536" name="T144"/>
                <a:gd fmla="*/ 0 60000 65536" name="T145"/>
                <a:gd fmla="*/ 0 60000 65536" name="T146"/>
                <a:gd fmla="*/ 0 60000 65536" name="T147"/>
                <a:gd fmla="*/ 0 60000 65536" name="T148"/>
                <a:gd fmla="*/ 0 60000 65536" name="T149"/>
                <a:gd fmla="*/ 0 60000 65536" name="T150"/>
                <a:gd fmla="*/ 0 60000 65536" name="T151"/>
                <a:gd fmla="*/ 0 60000 65536" name="T152"/>
                <a:gd fmla="*/ 0 60000 65536" name="T153"/>
                <a:gd fmla="*/ 0 60000 65536" name="T154"/>
                <a:gd fmla="*/ 0 60000 65536" name="T155"/>
                <a:gd fmla="*/ 0 60000 65536" name="T156"/>
                <a:gd fmla="*/ 0 60000 65536" name="T157"/>
                <a:gd fmla="*/ 0 60000 65536" name="T158"/>
                <a:gd fmla="*/ 0 60000 65536" name="T159"/>
                <a:gd fmla="*/ 0 60000 65536" name="T160"/>
                <a:gd fmla="*/ 0 60000 65536" name="T161"/>
                <a:gd fmla="*/ 0 60000 65536" name="T162"/>
                <a:gd fmla="*/ 0 60000 65536" name="T163"/>
                <a:gd fmla="*/ 0 60000 65536" name="T164"/>
                <a:gd fmla="*/ 0 60000 65536" name="T165"/>
                <a:gd fmla="*/ 0 60000 65536" name="T166"/>
                <a:gd fmla="*/ 0 60000 65536" name="T167"/>
                <a:gd fmla="*/ 0 60000 65536" name="T168"/>
                <a:gd fmla="*/ 0 60000 65536" name="T169"/>
                <a:gd fmla="*/ 0 60000 65536" name="T170"/>
                <a:gd fmla="*/ 0 60000 65536" name="T171"/>
                <a:gd fmla="*/ 0 60000 65536" name="T172"/>
                <a:gd fmla="*/ 0 60000 65536" name="T173"/>
                <a:gd fmla="*/ 0 60000 65536" name="T174"/>
                <a:gd fmla="*/ 0 60000 65536" name="T175"/>
                <a:gd fmla="*/ 0 60000 65536" name="T176"/>
                <a:gd fmla="*/ 0 60000 65536" name="T177"/>
                <a:gd fmla="*/ 0 60000 65536" name="T178"/>
                <a:gd fmla="*/ 0 60000 65536" name="T179"/>
                <a:gd fmla="*/ 0 w 987" name="T180"/>
                <a:gd fmla="*/ 0 h 663" name="T181"/>
                <a:gd fmla="*/ 987 w 987" name="T182"/>
                <a:gd fmla="*/ 663 h 663" name="T183"/>
              </a:gdLst>
              <a:cxnLst>
                <a:cxn ang="T120">
                  <a:pos x="T0" y="T1"/>
                </a:cxn>
                <a:cxn ang="T121">
                  <a:pos x="T2" y="T3"/>
                </a:cxn>
                <a:cxn ang="T122">
                  <a:pos x="T4" y="T5"/>
                </a:cxn>
                <a:cxn ang="T123">
                  <a:pos x="T6" y="T7"/>
                </a:cxn>
                <a:cxn ang="T124">
                  <a:pos x="T8" y="T9"/>
                </a:cxn>
                <a:cxn ang="T125">
                  <a:pos x="T10" y="T11"/>
                </a:cxn>
                <a:cxn ang="T126">
                  <a:pos x="T12" y="T13"/>
                </a:cxn>
                <a:cxn ang="T127">
                  <a:pos x="T14" y="T15"/>
                </a:cxn>
                <a:cxn ang="T128">
                  <a:pos x="T16" y="T17"/>
                </a:cxn>
                <a:cxn ang="T129">
                  <a:pos x="T18" y="T19"/>
                </a:cxn>
                <a:cxn ang="T130">
                  <a:pos x="T20" y="T21"/>
                </a:cxn>
                <a:cxn ang="T131">
                  <a:pos x="T22" y="T23"/>
                </a:cxn>
                <a:cxn ang="T132">
                  <a:pos x="T24" y="T25"/>
                </a:cxn>
                <a:cxn ang="T133">
                  <a:pos x="T26" y="T27"/>
                </a:cxn>
                <a:cxn ang="T134">
                  <a:pos x="T28" y="T29"/>
                </a:cxn>
                <a:cxn ang="T135">
                  <a:pos x="T30" y="T31"/>
                </a:cxn>
                <a:cxn ang="T136">
                  <a:pos x="T32" y="T33"/>
                </a:cxn>
                <a:cxn ang="T137">
                  <a:pos x="T34" y="T35"/>
                </a:cxn>
                <a:cxn ang="T138">
                  <a:pos x="T36" y="T37"/>
                </a:cxn>
                <a:cxn ang="T139">
                  <a:pos x="T38" y="T39"/>
                </a:cxn>
                <a:cxn ang="T140">
                  <a:pos x="T40" y="T41"/>
                </a:cxn>
                <a:cxn ang="T141">
                  <a:pos x="T42" y="T43"/>
                </a:cxn>
                <a:cxn ang="T142">
                  <a:pos x="T44" y="T45"/>
                </a:cxn>
                <a:cxn ang="T143">
                  <a:pos x="T46" y="T47"/>
                </a:cxn>
                <a:cxn ang="T144">
                  <a:pos x="T48" y="T49"/>
                </a:cxn>
                <a:cxn ang="T145">
                  <a:pos x="T50" y="T51"/>
                </a:cxn>
                <a:cxn ang="T146">
                  <a:pos x="T52" y="T53"/>
                </a:cxn>
                <a:cxn ang="T147">
                  <a:pos x="T54" y="T55"/>
                </a:cxn>
                <a:cxn ang="T148">
                  <a:pos x="T56" y="T57"/>
                </a:cxn>
                <a:cxn ang="T149">
                  <a:pos x="T58" y="T59"/>
                </a:cxn>
                <a:cxn ang="T150">
                  <a:pos x="T60" y="T61"/>
                </a:cxn>
                <a:cxn ang="T151">
                  <a:pos x="T62" y="T63"/>
                </a:cxn>
                <a:cxn ang="T152">
                  <a:pos x="T64" y="T65"/>
                </a:cxn>
                <a:cxn ang="T153">
                  <a:pos x="T66" y="T67"/>
                </a:cxn>
                <a:cxn ang="T154">
                  <a:pos x="T68" y="T69"/>
                </a:cxn>
                <a:cxn ang="T155">
                  <a:pos x="T70" y="T71"/>
                </a:cxn>
                <a:cxn ang="T156">
                  <a:pos x="T72" y="T73"/>
                </a:cxn>
                <a:cxn ang="T157">
                  <a:pos x="T74" y="T75"/>
                </a:cxn>
                <a:cxn ang="T158">
                  <a:pos x="T76" y="T77"/>
                </a:cxn>
                <a:cxn ang="T159">
                  <a:pos x="T78" y="T79"/>
                </a:cxn>
                <a:cxn ang="T160">
                  <a:pos x="T80" y="T81"/>
                </a:cxn>
                <a:cxn ang="T161">
                  <a:pos x="T82" y="T83"/>
                </a:cxn>
                <a:cxn ang="T162">
                  <a:pos x="T84" y="T85"/>
                </a:cxn>
                <a:cxn ang="T163">
                  <a:pos x="T86" y="T87"/>
                </a:cxn>
                <a:cxn ang="T164">
                  <a:pos x="T88" y="T89"/>
                </a:cxn>
                <a:cxn ang="T165">
                  <a:pos x="T90" y="T91"/>
                </a:cxn>
                <a:cxn ang="T166">
                  <a:pos x="T92" y="T93"/>
                </a:cxn>
                <a:cxn ang="T167">
                  <a:pos x="T94" y="T95"/>
                </a:cxn>
                <a:cxn ang="T168">
                  <a:pos x="T96" y="T97"/>
                </a:cxn>
                <a:cxn ang="T169">
                  <a:pos x="T98" y="T99"/>
                </a:cxn>
                <a:cxn ang="T170">
                  <a:pos x="T100" y="T101"/>
                </a:cxn>
                <a:cxn ang="T171">
                  <a:pos x="T102" y="T103"/>
                </a:cxn>
                <a:cxn ang="T172">
                  <a:pos x="T104" y="T105"/>
                </a:cxn>
                <a:cxn ang="T173">
                  <a:pos x="T106" y="T107"/>
                </a:cxn>
                <a:cxn ang="T174">
                  <a:pos x="T108" y="T109"/>
                </a:cxn>
                <a:cxn ang="T175">
                  <a:pos x="T110" y="T111"/>
                </a:cxn>
                <a:cxn ang="T176">
                  <a:pos x="T112" y="T113"/>
                </a:cxn>
                <a:cxn ang="T177">
                  <a:pos x="T114" y="T115"/>
                </a:cxn>
                <a:cxn ang="T178">
                  <a:pos x="T116" y="T117"/>
                </a:cxn>
                <a:cxn ang="T179">
                  <a:pos x="T118" y="T119"/>
                </a:cxn>
              </a:cxnLst>
              <a:rect b="T183" l="T180" r="T182" t="T181"/>
              <a:pathLst>
                <a:path h="663" w="985">
                  <a:moveTo>
                    <a:pt x="323" y="0"/>
                  </a:moveTo>
                  <a:lnTo>
                    <a:pt x="327" y="2"/>
                  </a:lnTo>
                  <a:lnTo>
                    <a:pt x="339" y="7"/>
                  </a:lnTo>
                  <a:lnTo>
                    <a:pt x="353" y="13"/>
                  </a:lnTo>
                  <a:lnTo>
                    <a:pt x="369" y="19"/>
                  </a:lnTo>
                  <a:lnTo>
                    <a:pt x="384" y="21"/>
                  </a:lnTo>
                  <a:lnTo>
                    <a:pt x="398" y="19"/>
                  </a:lnTo>
                  <a:lnTo>
                    <a:pt x="414" y="9"/>
                  </a:lnTo>
                  <a:lnTo>
                    <a:pt x="432" y="2"/>
                  </a:lnTo>
                  <a:lnTo>
                    <a:pt x="447" y="2"/>
                  </a:lnTo>
                  <a:lnTo>
                    <a:pt x="463" y="7"/>
                  </a:lnTo>
                  <a:lnTo>
                    <a:pt x="479" y="23"/>
                  </a:lnTo>
                  <a:lnTo>
                    <a:pt x="493" y="43"/>
                  </a:lnTo>
                  <a:lnTo>
                    <a:pt x="500" y="63"/>
                  </a:lnTo>
                  <a:lnTo>
                    <a:pt x="504" y="82"/>
                  </a:lnTo>
                  <a:lnTo>
                    <a:pt x="504" y="98"/>
                  </a:lnTo>
                  <a:lnTo>
                    <a:pt x="508" y="114"/>
                  </a:lnTo>
                  <a:lnTo>
                    <a:pt x="512" y="129"/>
                  </a:lnTo>
                  <a:lnTo>
                    <a:pt x="522" y="143"/>
                  </a:lnTo>
                  <a:lnTo>
                    <a:pt x="534" y="151"/>
                  </a:lnTo>
                  <a:lnTo>
                    <a:pt x="550" y="155"/>
                  </a:lnTo>
                  <a:lnTo>
                    <a:pt x="567" y="157"/>
                  </a:lnTo>
                  <a:lnTo>
                    <a:pt x="585" y="157"/>
                  </a:lnTo>
                  <a:lnTo>
                    <a:pt x="599" y="153"/>
                  </a:lnTo>
                  <a:lnTo>
                    <a:pt x="609" y="147"/>
                  </a:lnTo>
                  <a:lnTo>
                    <a:pt x="617" y="133"/>
                  </a:lnTo>
                  <a:lnTo>
                    <a:pt x="628" y="116"/>
                  </a:lnTo>
                  <a:lnTo>
                    <a:pt x="642" y="96"/>
                  </a:lnTo>
                  <a:lnTo>
                    <a:pt x="656" y="76"/>
                  </a:lnTo>
                  <a:lnTo>
                    <a:pt x="668" y="61"/>
                  </a:lnTo>
                  <a:lnTo>
                    <a:pt x="683" y="43"/>
                  </a:lnTo>
                  <a:lnTo>
                    <a:pt x="703" y="27"/>
                  </a:lnTo>
                  <a:lnTo>
                    <a:pt x="723" y="15"/>
                  </a:lnTo>
                  <a:lnTo>
                    <a:pt x="737" y="9"/>
                  </a:lnTo>
                  <a:lnTo>
                    <a:pt x="748" y="11"/>
                  </a:lnTo>
                  <a:lnTo>
                    <a:pt x="764" y="19"/>
                  </a:lnTo>
                  <a:lnTo>
                    <a:pt x="782" y="27"/>
                  </a:lnTo>
                  <a:lnTo>
                    <a:pt x="802" y="37"/>
                  </a:lnTo>
                  <a:lnTo>
                    <a:pt x="823" y="45"/>
                  </a:lnTo>
                  <a:lnTo>
                    <a:pt x="851" y="47"/>
                  </a:lnTo>
                  <a:lnTo>
                    <a:pt x="874" y="43"/>
                  </a:lnTo>
                  <a:lnTo>
                    <a:pt x="896" y="37"/>
                  </a:lnTo>
                  <a:lnTo>
                    <a:pt x="920" y="33"/>
                  </a:lnTo>
                  <a:lnTo>
                    <a:pt x="937" y="29"/>
                  </a:lnTo>
                  <a:lnTo>
                    <a:pt x="953" y="25"/>
                  </a:lnTo>
                  <a:lnTo>
                    <a:pt x="967" y="21"/>
                  </a:lnTo>
                  <a:lnTo>
                    <a:pt x="979" y="19"/>
                  </a:lnTo>
                  <a:lnTo>
                    <a:pt x="985" y="21"/>
                  </a:lnTo>
                  <a:lnTo>
                    <a:pt x="987" y="31"/>
                  </a:lnTo>
                  <a:lnTo>
                    <a:pt x="987" y="51"/>
                  </a:lnTo>
                  <a:lnTo>
                    <a:pt x="985" y="70"/>
                  </a:lnTo>
                  <a:lnTo>
                    <a:pt x="983" y="92"/>
                  </a:lnTo>
                  <a:lnTo>
                    <a:pt x="979" y="112"/>
                  </a:lnTo>
                  <a:lnTo>
                    <a:pt x="973" y="124"/>
                  </a:lnTo>
                  <a:lnTo>
                    <a:pt x="963" y="128"/>
                  </a:lnTo>
                  <a:lnTo>
                    <a:pt x="951" y="128"/>
                  </a:lnTo>
                  <a:lnTo>
                    <a:pt x="937" y="126"/>
                  </a:lnTo>
                  <a:lnTo>
                    <a:pt x="926" y="124"/>
                  </a:lnTo>
                  <a:lnTo>
                    <a:pt x="912" y="126"/>
                  </a:lnTo>
                  <a:lnTo>
                    <a:pt x="902" y="131"/>
                  </a:lnTo>
                  <a:lnTo>
                    <a:pt x="886" y="147"/>
                  </a:lnTo>
                  <a:lnTo>
                    <a:pt x="865" y="167"/>
                  </a:lnTo>
                  <a:lnTo>
                    <a:pt x="843" y="185"/>
                  </a:lnTo>
                  <a:lnTo>
                    <a:pt x="821" y="198"/>
                  </a:lnTo>
                  <a:lnTo>
                    <a:pt x="807" y="204"/>
                  </a:lnTo>
                  <a:lnTo>
                    <a:pt x="792" y="206"/>
                  </a:lnTo>
                  <a:lnTo>
                    <a:pt x="778" y="206"/>
                  </a:lnTo>
                  <a:lnTo>
                    <a:pt x="766" y="208"/>
                  </a:lnTo>
                  <a:lnTo>
                    <a:pt x="760" y="212"/>
                  </a:lnTo>
                  <a:lnTo>
                    <a:pt x="758" y="222"/>
                  </a:lnTo>
                  <a:lnTo>
                    <a:pt x="762" y="236"/>
                  </a:lnTo>
                  <a:lnTo>
                    <a:pt x="764" y="253"/>
                  </a:lnTo>
                  <a:lnTo>
                    <a:pt x="764" y="271"/>
                  </a:lnTo>
                  <a:lnTo>
                    <a:pt x="760" y="289"/>
                  </a:lnTo>
                  <a:lnTo>
                    <a:pt x="754" y="303"/>
                  </a:lnTo>
                  <a:lnTo>
                    <a:pt x="743" y="311"/>
                  </a:lnTo>
                  <a:lnTo>
                    <a:pt x="725" y="316"/>
                  </a:lnTo>
                  <a:lnTo>
                    <a:pt x="709" y="316"/>
                  </a:lnTo>
                  <a:lnTo>
                    <a:pt x="695" y="316"/>
                  </a:lnTo>
                  <a:lnTo>
                    <a:pt x="685" y="318"/>
                  </a:lnTo>
                  <a:lnTo>
                    <a:pt x="682" y="326"/>
                  </a:lnTo>
                  <a:lnTo>
                    <a:pt x="682" y="338"/>
                  </a:lnTo>
                  <a:lnTo>
                    <a:pt x="682" y="356"/>
                  </a:lnTo>
                  <a:lnTo>
                    <a:pt x="682" y="374"/>
                  </a:lnTo>
                  <a:lnTo>
                    <a:pt x="680" y="391"/>
                  </a:lnTo>
                  <a:lnTo>
                    <a:pt x="674" y="405"/>
                  </a:lnTo>
                  <a:lnTo>
                    <a:pt x="668" y="415"/>
                  </a:lnTo>
                  <a:lnTo>
                    <a:pt x="654" y="425"/>
                  </a:lnTo>
                  <a:lnTo>
                    <a:pt x="640" y="433"/>
                  </a:lnTo>
                  <a:lnTo>
                    <a:pt x="630" y="444"/>
                  </a:lnTo>
                  <a:lnTo>
                    <a:pt x="626" y="458"/>
                  </a:lnTo>
                  <a:lnTo>
                    <a:pt x="622" y="474"/>
                  </a:lnTo>
                  <a:lnTo>
                    <a:pt x="617" y="486"/>
                  </a:lnTo>
                  <a:lnTo>
                    <a:pt x="609" y="494"/>
                  </a:lnTo>
                  <a:lnTo>
                    <a:pt x="605" y="496"/>
                  </a:lnTo>
                  <a:lnTo>
                    <a:pt x="558" y="511"/>
                  </a:lnTo>
                  <a:lnTo>
                    <a:pt x="546" y="572"/>
                  </a:lnTo>
                  <a:lnTo>
                    <a:pt x="518" y="572"/>
                  </a:lnTo>
                  <a:lnTo>
                    <a:pt x="461" y="598"/>
                  </a:lnTo>
                  <a:lnTo>
                    <a:pt x="424" y="594"/>
                  </a:lnTo>
                  <a:lnTo>
                    <a:pt x="412" y="620"/>
                  </a:lnTo>
                  <a:lnTo>
                    <a:pt x="357" y="627"/>
                  </a:lnTo>
                  <a:lnTo>
                    <a:pt x="327" y="643"/>
                  </a:lnTo>
                  <a:lnTo>
                    <a:pt x="266" y="578"/>
                  </a:lnTo>
                  <a:lnTo>
                    <a:pt x="229" y="596"/>
                  </a:lnTo>
                  <a:lnTo>
                    <a:pt x="209" y="643"/>
                  </a:lnTo>
                  <a:lnTo>
                    <a:pt x="105" y="663"/>
                  </a:lnTo>
                  <a:lnTo>
                    <a:pt x="54" y="610"/>
                  </a:lnTo>
                  <a:lnTo>
                    <a:pt x="4" y="612"/>
                  </a:lnTo>
                  <a:lnTo>
                    <a:pt x="0" y="562"/>
                  </a:lnTo>
                  <a:lnTo>
                    <a:pt x="69" y="482"/>
                  </a:lnTo>
                  <a:lnTo>
                    <a:pt x="59" y="395"/>
                  </a:lnTo>
                  <a:lnTo>
                    <a:pt x="28" y="350"/>
                  </a:lnTo>
                  <a:lnTo>
                    <a:pt x="32" y="313"/>
                  </a:lnTo>
                  <a:lnTo>
                    <a:pt x="87" y="265"/>
                  </a:lnTo>
                  <a:lnTo>
                    <a:pt x="107" y="181"/>
                  </a:lnTo>
                  <a:lnTo>
                    <a:pt x="168" y="143"/>
                  </a:lnTo>
                  <a:lnTo>
                    <a:pt x="201" y="88"/>
                  </a:lnTo>
                  <a:lnTo>
                    <a:pt x="266" y="84"/>
                  </a:lnTo>
                  <a:lnTo>
                    <a:pt x="323" y="0"/>
                  </a:lnTo>
                </a:path>
              </a:pathLst>
            </a:custGeom>
            <a:grpFill/>
            <a:ln w="6350">
              <a:solidFill>
                <a:schemeClr val="tx1">
                  <a:lumMod val="85000"/>
                  <a:lumOff val="15000"/>
                </a:schemeClr>
              </a:solidFill>
              <a:prstDash val="solid"/>
              <a:round/>
            </a:ln>
          </p:spPr>
          <p:txBody>
            <a:bodyPr/>
            <a:lstStyle/>
            <a:p>
              <a:endParaRPr altLang="en-US" lang="zh-CN">
                <a:cs typeface="+mn-ea"/>
                <a:sym typeface="+mn-lt"/>
              </a:endParaRPr>
            </a:p>
          </p:txBody>
        </p:sp>
        <p:sp>
          <p:nvSpPr>
            <p:cNvPr id="54" name="Freeform 93"/>
            <p:cNvSpPr/>
            <p:nvPr/>
          </p:nvSpPr>
          <p:spPr bwMode="gray">
            <a:xfrm>
              <a:off x="3322" y="1838"/>
              <a:ext cx="400" cy="580"/>
            </a:xfrm>
            <a:custGeom>
              <a:gdLst>
                <a:gd fmla="*/ 199 w 799" name="T0"/>
                <a:gd fmla="*/ 103 h 1161" name="T1"/>
                <a:gd fmla="*/ 194 w 799" name="T2"/>
                <a:gd fmla="*/ 108 h 1161" name="T3"/>
                <a:gd fmla="*/ 187 w 799" name="T4"/>
                <a:gd fmla="*/ 114 h 1161" name="T5"/>
                <a:gd fmla="*/ 185 w 799" name="T6"/>
                <a:gd fmla="*/ 121 h 1161" name="T7"/>
                <a:gd fmla="*/ 185 w 799" name="T8"/>
                <a:gd fmla="*/ 129 h 1161" name="T9"/>
                <a:gd fmla="*/ 182 w 799" name="T10"/>
                <a:gd fmla="*/ 137 h 1161" name="T11"/>
                <a:gd fmla="*/ 171 w 799" name="T12"/>
                <a:gd fmla="*/ 142 h 1161" name="T13"/>
                <a:gd fmla="*/ 162 w 799" name="T14"/>
                <a:gd fmla="*/ 146 h 1161" name="T15"/>
                <a:gd fmla="*/ 156 w 799" name="T16"/>
                <a:gd fmla="*/ 146 h 1161" name="T17"/>
                <a:gd fmla="*/ 149 w 799" name="T18"/>
                <a:gd fmla="*/ 145 h 1161" name="T19"/>
                <a:gd fmla="*/ 145 w 799" name="T20"/>
                <a:gd fmla="*/ 144 h 1161" name="T21"/>
                <a:gd fmla="*/ 140 w 799" name="T22"/>
                <a:gd fmla="*/ 169 h 1161" name="T23"/>
                <a:gd fmla="*/ 145 w 799" name="T24"/>
                <a:gd fmla="*/ 184 h 1161" name="T25"/>
                <a:gd fmla="*/ 115 w 799" name="T26"/>
                <a:gd fmla="*/ 206 h 1161" name="T27"/>
                <a:gd fmla="*/ 92 w 799" name="T28"/>
                <a:gd fmla="*/ 229 h 1161" name="T29"/>
                <a:gd fmla="*/ 73 w 799" name="T30"/>
                <a:gd fmla="*/ 262 h 1161" name="T31"/>
                <a:gd fmla="*/ 79 w 799" name="T32"/>
                <a:gd fmla="*/ 283 h 1161" name="T33"/>
                <a:gd fmla="*/ 61 w 799" name="T34"/>
                <a:gd fmla="*/ 290 h 1161" name="T35"/>
                <a:gd fmla="*/ 20 w 799" name="T36"/>
                <a:gd fmla="*/ 284 h 1161" name="T37"/>
                <a:gd fmla="*/ 12 w 799" name="T38"/>
                <a:gd fmla="*/ 265 h 1161" name="T39"/>
                <a:gd fmla="*/ 17 w 799" name="T40"/>
                <a:gd fmla="*/ 247 h 1161" name="T41"/>
                <a:gd fmla="*/ 21 w 799" name="T42"/>
                <a:gd fmla="*/ 214 h 1161" name="T43"/>
                <a:gd fmla="*/ 3 w 799" name="T44"/>
                <a:gd fmla="*/ 187 h 1161" name="T45"/>
                <a:gd fmla="*/ 12 w 799" name="T46"/>
                <a:gd fmla="*/ 169 h 1161" name="T47"/>
                <a:gd fmla="*/ 29 w 799" name="T48"/>
                <a:gd fmla="*/ 148 h 1161" name="T49"/>
                <a:gd fmla="*/ 13 w 799" name="T50"/>
                <a:gd fmla="*/ 132 h 1161" name="T51"/>
                <a:gd fmla="*/ 24 w 799" name="T52"/>
                <a:gd fmla="*/ 116 h 1161" name="T53"/>
                <a:gd fmla="*/ 0 w 799" name="T54"/>
                <a:gd fmla="*/ 84 h 1161" name="T55"/>
                <a:gd fmla="*/ 1 w 799" name="T56"/>
                <a:gd fmla="*/ 68 h 1161" name="T57"/>
                <a:gd fmla="*/ 11 w 799" name="T58"/>
                <a:gd fmla="*/ 45 h 1161" name="T59"/>
                <a:gd fmla="*/ 29 w 799" name="T60"/>
                <a:gd fmla="*/ 36 h 1161" name="T61"/>
                <a:gd fmla="*/ 45 w 799" name="T62"/>
                <a:gd fmla="*/ 55 h 1161" name="T63"/>
                <a:gd fmla="*/ 68 w 799" name="T64"/>
                <a:gd fmla="*/ 41 h 1161" name="T65"/>
                <a:gd fmla="*/ 81 w 799" name="T66"/>
                <a:gd fmla="*/ 35 h 1161" name="T67"/>
                <a:gd fmla="*/ 88 w 799" name="T68"/>
                <a:gd fmla="*/ 14 h 1161" name="T69"/>
                <a:gd fmla="*/ 105 w 799" name="T70"/>
                <a:gd fmla="*/ 8 h 1161" name="T71"/>
                <a:gd fmla="*/ 116 w 799" name="T72"/>
                <a:gd fmla="*/ 4 h 1161" name="T73"/>
                <a:gd fmla="*/ 124 w 799" name="T74"/>
                <a:gd fmla="*/ 16 h 1161" name="T75"/>
                <a:gd fmla="*/ 128 w 799" name="T76"/>
                <a:gd fmla="*/ 21 h 1161" name="T77"/>
                <a:gd fmla="*/ 131 w 799" name="T78"/>
                <a:gd fmla="*/ 26 h 1161" name="T79"/>
                <a:gd fmla="*/ 132 w 799" name="T80"/>
                <a:gd fmla="*/ 28 h 1161" name="T81"/>
                <a:gd fmla="*/ 133 w 799" name="T82"/>
                <a:gd fmla="*/ 34 h 1161" name="T83"/>
                <a:gd fmla="*/ 135 w 799" name="T84"/>
                <a:gd fmla="*/ 40 h 1161" name="T85"/>
                <a:gd fmla="*/ 147 w 799" name="T86"/>
                <a:gd fmla="*/ 52 h 1161" name="T87"/>
                <a:gd fmla="*/ 166 w 799" name="T88"/>
                <a:gd fmla="*/ 58 h 1161" name="T89"/>
                <a:gd fmla="*/ 174 w 799" name="T90"/>
                <a:gd fmla="*/ 77 h 1161" name="T91"/>
                <a:gd fmla="*/ 194 w 799" name="T92"/>
                <a:gd fmla="*/ 97 h 1161" name="T93"/>
                <a:gd fmla="*/ 0 60000 65536" name="T94"/>
                <a:gd fmla="*/ 0 60000 65536" name="T95"/>
                <a:gd fmla="*/ 0 60000 65536" name="T96"/>
                <a:gd fmla="*/ 0 60000 65536" name="T97"/>
                <a:gd fmla="*/ 0 60000 65536" name="T98"/>
                <a:gd fmla="*/ 0 60000 65536" name="T99"/>
                <a:gd fmla="*/ 0 60000 65536" name="T100"/>
                <a:gd fmla="*/ 0 60000 65536" name="T101"/>
                <a:gd fmla="*/ 0 60000 65536" name="T102"/>
                <a:gd fmla="*/ 0 60000 65536" name="T103"/>
                <a:gd fmla="*/ 0 60000 65536" name="T104"/>
                <a:gd fmla="*/ 0 60000 65536" name="T105"/>
                <a:gd fmla="*/ 0 60000 65536" name="T106"/>
                <a:gd fmla="*/ 0 60000 65536" name="T107"/>
                <a:gd fmla="*/ 0 60000 65536" name="T108"/>
                <a:gd fmla="*/ 0 60000 65536" name="T109"/>
                <a:gd fmla="*/ 0 60000 65536" name="T110"/>
                <a:gd fmla="*/ 0 60000 65536" name="T111"/>
                <a:gd fmla="*/ 0 60000 65536" name="T112"/>
                <a:gd fmla="*/ 0 60000 65536" name="T113"/>
                <a:gd fmla="*/ 0 60000 65536" name="T114"/>
                <a:gd fmla="*/ 0 60000 65536" name="T115"/>
                <a:gd fmla="*/ 0 60000 65536" name="T116"/>
                <a:gd fmla="*/ 0 60000 65536" name="T117"/>
                <a:gd fmla="*/ 0 60000 65536" name="T118"/>
                <a:gd fmla="*/ 0 60000 65536" name="T119"/>
                <a:gd fmla="*/ 0 60000 65536" name="T120"/>
                <a:gd fmla="*/ 0 60000 65536" name="T121"/>
                <a:gd fmla="*/ 0 60000 65536" name="T122"/>
                <a:gd fmla="*/ 0 60000 65536" name="T123"/>
                <a:gd fmla="*/ 0 60000 65536" name="T124"/>
                <a:gd fmla="*/ 0 60000 65536" name="T125"/>
                <a:gd fmla="*/ 0 60000 65536" name="T126"/>
                <a:gd fmla="*/ 0 60000 65536" name="T127"/>
                <a:gd fmla="*/ 0 60000 65536" name="T128"/>
                <a:gd fmla="*/ 0 60000 65536" name="T129"/>
                <a:gd fmla="*/ 0 60000 65536" name="T130"/>
                <a:gd fmla="*/ 0 60000 65536" name="T131"/>
                <a:gd fmla="*/ 0 60000 65536" name="T132"/>
                <a:gd fmla="*/ 0 60000 65536" name="T133"/>
                <a:gd fmla="*/ 0 60000 65536" name="T134"/>
                <a:gd fmla="*/ 0 60000 65536" name="T135"/>
                <a:gd fmla="*/ 0 60000 65536" name="T136"/>
                <a:gd fmla="*/ 0 60000 65536" name="T137"/>
                <a:gd fmla="*/ 0 60000 65536" name="T138"/>
                <a:gd fmla="*/ 0 60000 65536" name="T139"/>
                <a:gd fmla="*/ 0 60000 65536" name="T140"/>
                <a:gd fmla="*/ 0 w 799" name="T141"/>
                <a:gd fmla="*/ 0 h 1161" name="T142"/>
                <a:gd fmla="*/ 799 w 799" name="T143"/>
                <a:gd fmla="*/ 1161 h 1161" name="T144"/>
              </a:gdLst>
              <a:cxnLst>
                <a:cxn ang="T94">
                  <a:pos x="T0" y="T1"/>
                </a:cxn>
                <a:cxn ang="T95">
                  <a:pos x="T2" y="T3"/>
                </a:cxn>
                <a:cxn ang="T96">
                  <a:pos x="T4" y="T5"/>
                </a:cxn>
                <a:cxn ang="T97">
                  <a:pos x="T6" y="T7"/>
                </a:cxn>
                <a:cxn ang="T98">
                  <a:pos x="T8" y="T9"/>
                </a:cxn>
                <a:cxn ang="T99">
                  <a:pos x="T10" y="T11"/>
                </a:cxn>
                <a:cxn ang="T100">
                  <a:pos x="T12" y="T13"/>
                </a:cxn>
                <a:cxn ang="T101">
                  <a:pos x="T14" y="T15"/>
                </a:cxn>
                <a:cxn ang="T102">
                  <a:pos x="T16" y="T17"/>
                </a:cxn>
                <a:cxn ang="T103">
                  <a:pos x="T18" y="T19"/>
                </a:cxn>
                <a:cxn ang="T104">
                  <a:pos x="T20" y="T21"/>
                </a:cxn>
                <a:cxn ang="T105">
                  <a:pos x="T22" y="T23"/>
                </a:cxn>
                <a:cxn ang="T106">
                  <a:pos x="T24" y="T25"/>
                </a:cxn>
                <a:cxn ang="T107">
                  <a:pos x="T26" y="T27"/>
                </a:cxn>
                <a:cxn ang="T108">
                  <a:pos x="T28" y="T29"/>
                </a:cxn>
                <a:cxn ang="T109">
                  <a:pos x="T30" y="T31"/>
                </a:cxn>
                <a:cxn ang="T110">
                  <a:pos x="T32" y="T33"/>
                </a:cxn>
                <a:cxn ang="T111">
                  <a:pos x="T34" y="T35"/>
                </a:cxn>
                <a:cxn ang="T112">
                  <a:pos x="T36" y="T37"/>
                </a:cxn>
                <a:cxn ang="T113">
                  <a:pos x="T38" y="T39"/>
                </a:cxn>
                <a:cxn ang="T114">
                  <a:pos x="T40" y="T41"/>
                </a:cxn>
                <a:cxn ang="T115">
                  <a:pos x="T42" y="T43"/>
                </a:cxn>
                <a:cxn ang="T116">
                  <a:pos x="T44" y="T45"/>
                </a:cxn>
                <a:cxn ang="T117">
                  <a:pos x="T46" y="T47"/>
                </a:cxn>
                <a:cxn ang="T118">
                  <a:pos x="T48" y="T49"/>
                </a:cxn>
                <a:cxn ang="T119">
                  <a:pos x="T50" y="T51"/>
                </a:cxn>
                <a:cxn ang="T120">
                  <a:pos x="T52" y="T53"/>
                </a:cxn>
                <a:cxn ang="T121">
                  <a:pos x="T54" y="T55"/>
                </a:cxn>
                <a:cxn ang="T122">
                  <a:pos x="T56" y="T57"/>
                </a:cxn>
                <a:cxn ang="T123">
                  <a:pos x="T58" y="T59"/>
                </a:cxn>
                <a:cxn ang="T124">
                  <a:pos x="T60" y="T61"/>
                </a:cxn>
                <a:cxn ang="T125">
                  <a:pos x="T62" y="T63"/>
                </a:cxn>
                <a:cxn ang="T126">
                  <a:pos x="T64" y="T65"/>
                </a:cxn>
                <a:cxn ang="T127">
                  <a:pos x="T66" y="T67"/>
                </a:cxn>
                <a:cxn ang="T128">
                  <a:pos x="T68" y="T69"/>
                </a:cxn>
                <a:cxn ang="T129">
                  <a:pos x="T70" y="T71"/>
                </a:cxn>
                <a:cxn ang="T130">
                  <a:pos x="T72" y="T73"/>
                </a:cxn>
                <a:cxn ang="T131">
                  <a:pos x="T74" y="T75"/>
                </a:cxn>
                <a:cxn ang="T132">
                  <a:pos x="T76" y="T77"/>
                </a:cxn>
                <a:cxn ang="T133">
                  <a:pos x="T78" y="T79"/>
                </a:cxn>
                <a:cxn ang="T134">
                  <a:pos x="T80" y="T81"/>
                </a:cxn>
                <a:cxn ang="T135">
                  <a:pos x="T82" y="T83"/>
                </a:cxn>
                <a:cxn ang="T136">
                  <a:pos x="T84" y="T85"/>
                </a:cxn>
                <a:cxn ang="T137">
                  <a:pos x="T86" y="T87"/>
                </a:cxn>
                <a:cxn ang="T138">
                  <a:pos x="T88" y="T89"/>
                </a:cxn>
                <a:cxn ang="T139">
                  <a:pos x="T90" y="T91"/>
                </a:cxn>
                <a:cxn ang="T140">
                  <a:pos x="T92" y="T93"/>
                </a:cxn>
              </a:cxnLst>
              <a:rect b="T144" l="T141" r="T143" t="T142"/>
              <a:pathLst>
                <a:path h="1161" w="799">
                  <a:moveTo>
                    <a:pt x="799" y="413"/>
                  </a:moveTo>
                  <a:lnTo>
                    <a:pt x="795" y="415"/>
                  </a:lnTo>
                  <a:lnTo>
                    <a:pt x="785" y="423"/>
                  </a:lnTo>
                  <a:lnTo>
                    <a:pt x="773" y="433"/>
                  </a:lnTo>
                  <a:lnTo>
                    <a:pt x="759" y="444"/>
                  </a:lnTo>
                  <a:lnTo>
                    <a:pt x="748" y="458"/>
                  </a:lnTo>
                  <a:lnTo>
                    <a:pt x="740" y="468"/>
                  </a:lnTo>
                  <a:lnTo>
                    <a:pt x="738" y="484"/>
                  </a:lnTo>
                  <a:lnTo>
                    <a:pt x="738" y="499"/>
                  </a:lnTo>
                  <a:lnTo>
                    <a:pt x="738" y="517"/>
                  </a:lnTo>
                  <a:lnTo>
                    <a:pt x="734" y="535"/>
                  </a:lnTo>
                  <a:lnTo>
                    <a:pt x="726" y="549"/>
                  </a:lnTo>
                  <a:lnTo>
                    <a:pt x="706" y="560"/>
                  </a:lnTo>
                  <a:lnTo>
                    <a:pt x="683" y="570"/>
                  </a:lnTo>
                  <a:lnTo>
                    <a:pt x="661" y="578"/>
                  </a:lnTo>
                  <a:lnTo>
                    <a:pt x="645" y="584"/>
                  </a:lnTo>
                  <a:lnTo>
                    <a:pt x="635" y="588"/>
                  </a:lnTo>
                  <a:lnTo>
                    <a:pt x="622" y="586"/>
                  </a:lnTo>
                  <a:lnTo>
                    <a:pt x="608" y="584"/>
                  </a:lnTo>
                  <a:lnTo>
                    <a:pt x="594" y="580"/>
                  </a:lnTo>
                  <a:lnTo>
                    <a:pt x="584" y="576"/>
                  </a:lnTo>
                  <a:lnTo>
                    <a:pt x="580" y="576"/>
                  </a:lnTo>
                  <a:lnTo>
                    <a:pt x="561" y="618"/>
                  </a:lnTo>
                  <a:lnTo>
                    <a:pt x="557" y="679"/>
                  </a:lnTo>
                  <a:lnTo>
                    <a:pt x="568" y="718"/>
                  </a:lnTo>
                  <a:lnTo>
                    <a:pt x="580" y="738"/>
                  </a:lnTo>
                  <a:lnTo>
                    <a:pt x="523" y="822"/>
                  </a:lnTo>
                  <a:lnTo>
                    <a:pt x="458" y="826"/>
                  </a:lnTo>
                  <a:lnTo>
                    <a:pt x="425" y="881"/>
                  </a:lnTo>
                  <a:lnTo>
                    <a:pt x="368" y="919"/>
                  </a:lnTo>
                  <a:lnTo>
                    <a:pt x="344" y="1003"/>
                  </a:lnTo>
                  <a:lnTo>
                    <a:pt x="289" y="1051"/>
                  </a:lnTo>
                  <a:lnTo>
                    <a:pt x="285" y="1088"/>
                  </a:lnTo>
                  <a:lnTo>
                    <a:pt x="316" y="1133"/>
                  </a:lnTo>
                  <a:lnTo>
                    <a:pt x="318" y="1147"/>
                  </a:lnTo>
                  <a:lnTo>
                    <a:pt x="244" y="1161"/>
                  </a:lnTo>
                  <a:lnTo>
                    <a:pt x="139" y="1145"/>
                  </a:lnTo>
                  <a:lnTo>
                    <a:pt x="80" y="1137"/>
                  </a:lnTo>
                  <a:lnTo>
                    <a:pt x="41" y="1100"/>
                  </a:lnTo>
                  <a:lnTo>
                    <a:pt x="45" y="1060"/>
                  </a:lnTo>
                  <a:lnTo>
                    <a:pt x="72" y="1025"/>
                  </a:lnTo>
                  <a:lnTo>
                    <a:pt x="66" y="990"/>
                  </a:lnTo>
                  <a:lnTo>
                    <a:pt x="96" y="929"/>
                  </a:lnTo>
                  <a:lnTo>
                    <a:pt x="82" y="858"/>
                  </a:lnTo>
                  <a:lnTo>
                    <a:pt x="7" y="820"/>
                  </a:lnTo>
                  <a:lnTo>
                    <a:pt x="9" y="749"/>
                  </a:lnTo>
                  <a:lnTo>
                    <a:pt x="41" y="718"/>
                  </a:lnTo>
                  <a:lnTo>
                    <a:pt x="47" y="677"/>
                  </a:lnTo>
                  <a:lnTo>
                    <a:pt x="88" y="665"/>
                  </a:lnTo>
                  <a:lnTo>
                    <a:pt x="114" y="594"/>
                  </a:lnTo>
                  <a:lnTo>
                    <a:pt x="88" y="547"/>
                  </a:lnTo>
                  <a:lnTo>
                    <a:pt x="49" y="529"/>
                  </a:lnTo>
                  <a:lnTo>
                    <a:pt x="53" y="486"/>
                  </a:lnTo>
                  <a:lnTo>
                    <a:pt x="96" y="466"/>
                  </a:lnTo>
                  <a:lnTo>
                    <a:pt x="63" y="419"/>
                  </a:lnTo>
                  <a:lnTo>
                    <a:pt x="0" y="338"/>
                  </a:lnTo>
                  <a:lnTo>
                    <a:pt x="15" y="314"/>
                  </a:lnTo>
                  <a:lnTo>
                    <a:pt x="3" y="273"/>
                  </a:lnTo>
                  <a:lnTo>
                    <a:pt x="35" y="234"/>
                  </a:lnTo>
                  <a:lnTo>
                    <a:pt x="41" y="181"/>
                  </a:lnTo>
                  <a:lnTo>
                    <a:pt x="66" y="143"/>
                  </a:lnTo>
                  <a:lnTo>
                    <a:pt x="114" y="147"/>
                  </a:lnTo>
                  <a:lnTo>
                    <a:pt x="131" y="224"/>
                  </a:lnTo>
                  <a:lnTo>
                    <a:pt x="179" y="220"/>
                  </a:lnTo>
                  <a:lnTo>
                    <a:pt x="230" y="165"/>
                  </a:lnTo>
                  <a:lnTo>
                    <a:pt x="269" y="167"/>
                  </a:lnTo>
                  <a:lnTo>
                    <a:pt x="297" y="131"/>
                  </a:lnTo>
                  <a:lnTo>
                    <a:pt x="324" y="141"/>
                  </a:lnTo>
                  <a:lnTo>
                    <a:pt x="362" y="127"/>
                  </a:lnTo>
                  <a:lnTo>
                    <a:pt x="352" y="59"/>
                  </a:lnTo>
                  <a:lnTo>
                    <a:pt x="387" y="33"/>
                  </a:lnTo>
                  <a:lnTo>
                    <a:pt x="419" y="33"/>
                  </a:lnTo>
                  <a:lnTo>
                    <a:pt x="439" y="0"/>
                  </a:lnTo>
                  <a:lnTo>
                    <a:pt x="464" y="17"/>
                  </a:lnTo>
                  <a:lnTo>
                    <a:pt x="492" y="64"/>
                  </a:lnTo>
                  <a:lnTo>
                    <a:pt x="496" y="66"/>
                  </a:lnTo>
                  <a:lnTo>
                    <a:pt x="502" y="74"/>
                  </a:lnTo>
                  <a:lnTo>
                    <a:pt x="509" y="84"/>
                  </a:lnTo>
                  <a:lnTo>
                    <a:pt x="517" y="94"/>
                  </a:lnTo>
                  <a:lnTo>
                    <a:pt x="523" y="104"/>
                  </a:lnTo>
                  <a:lnTo>
                    <a:pt x="525" y="108"/>
                  </a:lnTo>
                  <a:lnTo>
                    <a:pt x="525" y="114"/>
                  </a:lnTo>
                  <a:lnTo>
                    <a:pt x="527" y="124"/>
                  </a:lnTo>
                  <a:lnTo>
                    <a:pt x="531" y="137"/>
                  </a:lnTo>
                  <a:lnTo>
                    <a:pt x="535" y="151"/>
                  </a:lnTo>
                  <a:lnTo>
                    <a:pt x="539" y="161"/>
                  </a:lnTo>
                  <a:lnTo>
                    <a:pt x="539" y="165"/>
                  </a:lnTo>
                  <a:lnTo>
                    <a:pt x="586" y="208"/>
                  </a:lnTo>
                  <a:lnTo>
                    <a:pt x="653" y="206"/>
                  </a:lnTo>
                  <a:lnTo>
                    <a:pt x="661" y="232"/>
                  </a:lnTo>
                  <a:lnTo>
                    <a:pt x="641" y="291"/>
                  </a:lnTo>
                  <a:lnTo>
                    <a:pt x="696" y="309"/>
                  </a:lnTo>
                  <a:lnTo>
                    <a:pt x="744" y="342"/>
                  </a:lnTo>
                  <a:lnTo>
                    <a:pt x="775" y="389"/>
                  </a:lnTo>
                  <a:lnTo>
                    <a:pt x="799" y="413"/>
                  </a:lnTo>
                  <a:close/>
                </a:path>
              </a:pathLst>
            </a:custGeom>
            <a:grpFill/>
            <a:ln w="0">
              <a:solidFill>
                <a:schemeClr val="tx1">
                  <a:lumMod val="85000"/>
                  <a:lumOff val="15000"/>
                </a:schemeClr>
              </a:solidFill>
              <a:prstDash val="solid"/>
              <a:round/>
            </a:ln>
          </p:spPr>
          <p:txBody>
            <a:bodyPr/>
            <a:lstStyle/>
            <a:p>
              <a:endParaRPr altLang="en-US" lang="zh-CN">
                <a:cs typeface="+mn-ea"/>
                <a:sym typeface="+mn-lt"/>
              </a:endParaRPr>
            </a:p>
          </p:txBody>
        </p:sp>
        <p:sp>
          <p:nvSpPr>
            <p:cNvPr id="55" name="Freeform 94"/>
            <p:cNvSpPr/>
            <p:nvPr/>
          </p:nvSpPr>
          <p:spPr bwMode="gray">
            <a:xfrm>
              <a:off x="3322" y="1838"/>
              <a:ext cx="400" cy="580"/>
            </a:xfrm>
            <a:custGeom>
              <a:gdLst>
                <a:gd fmla="*/ 199 w 799" name="T0"/>
                <a:gd fmla="*/ 103 h 1161" name="T1"/>
                <a:gd fmla="*/ 194 w 799" name="T2"/>
                <a:gd fmla="*/ 108 h 1161" name="T3"/>
                <a:gd fmla="*/ 187 w 799" name="T4"/>
                <a:gd fmla="*/ 114 h 1161" name="T5"/>
                <a:gd fmla="*/ 185 w 799" name="T6"/>
                <a:gd fmla="*/ 121 h 1161" name="T7"/>
                <a:gd fmla="*/ 185 w 799" name="T8"/>
                <a:gd fmla="*/ 129 h 1161" name="T9"/>
                <a:gd fmla="*/ 182 w 799" name="T10"/>
                <a:gd fmla="*/ 137 h 1161" name="T11"/>
                <a:gd fmla="*/ 171 w 799" name="T12"/>
                <a:gd fmla="*/ 142 h 1161" name="T13"/>
                <a:gd fmla="*/ 162 w 799" name="T14"/>
                <a:gd fmla="*/ 146 h 1161" name="T15"/>
                <a:gd fmla="*/ 156 w 799" name="T16"/>
                <a:gd fmla="*/ 146 h 1161" name="T17"/>
                <a:gd fmla="*/ 149 w 799" name="T18"/>
                <a:gd fmla="*/ 145 h 1161" name="T19"/>
                <a:gd fmla="*/ 145 w 799" name="T20"/>
                <a:gd fmla="*/ 144 h 1161" name="T21"/>
                <a:gd fmla="*/ 140 w 799" name="T22"/>
                <a:gd fmla="*/ 169 h 1161" name="T23"/>
                <a:gd fmla="*/ 145 w 799" name="T24"/>
                <a:gd fmla="*/ 184 h 1161" name="T25"/>
                <a:gd fmla="*/ 115 w 799" name="T26"/>
                <a:gd fmla="*/ 206 h 1161" name="T27"/>
                <a:gd fmla="*/ 92 w 799" name="T28"/>
                <a:gd fmla="*/ 229 h 1161" name="T29"/>
                <a:gd fmla="*/ 73 w 799" name="T30"/>
                <a:gd fmla="*/ 262 h 1161" name="T31"/>
                <a:gd fmla="*/ 79 w 799" name="T32"/>
                <a:gd fmla="*/ 283 h 1161" name="T33"/>
                <a:gd fmla="*/ 61 w 799" name="T34"/>
                <a:gd fmla="*/ 290 h 1161" name="T35"/>
                <a:gd fmla="*/ 20 w 799" name="T36"/>
                <a:gd fmla="*/ 284 h 1161" name="T37"/>
                <a:gd fmla="*/ 12 w 799" name="T38"/>
                <a:gd fmla="*/ 265 h 1161" name="T39"/>
                <a:gd fmla="*/ 17 w 799" name="T40"/>
                <a:gd fmla="*/ 247 h 1161" name="T41"/>
                <a:gd fmla="*/ 21 w 799" name="T42"/>
                <a:gd fmla="*/ 214 h 1161" name="T43"/>
                <a:gd fmla="*/ 3 w 799" name="T44"/>
                <a:gd fmla="*/ 187 h 1161" name="T45"/>
                <a:gd fmla="*/ 12 w 799" name="T46"/>
                <a:gd fmla="*/ 169 h 1161" name="T47"/>
                <a:gd fmla="*/ 29 w 799" name="T48"/>
                <a:gd fmla="*/ 148 h 1161" name="T49"/>
                <a:gd fmla="*/ 13 w 799" name="T50"/>
                <a:gd fmla="*/ 132 h 1161" name="T51"/>
                <a:gd fmla="*/ 24 w 799" name="T52"/>
                <a:gd fmla="*/ 116 h 1161" name="T53"/>
                <a:gd fmla="*/ 0 w 799" name="T54"/>
                <a:gd fmla="*/ 84 h 1161" name="T55"/>
                <a:gd fmla="*/ 1 w 799" name="T56"/>
                <a:gd fmla="*/ 68 h 1161" name="T57"/>
                <a:gd fmla="*/ 11 w 799" name="T58"/>
                <a:gd fmla="*/ 45 h 1161" name="T59"/>
                <a:gd fmla="*/ 29 w 799" name="T60"/>
                <a:gd fmla="*/ 36 h 1161" name="T61"/>
                <a:gd fmla="*/ 45 w 799" name="T62"/>
                <a:gd fmla="*/ 55 h 1161" name="T63"/>
                <a:gd fmla="*/ 68 w 799" name="T64"/>
                <a:gd fmla="*/ 41 h 1161" name="T65"/>
                <a:gd fmla="*/ 81 w 799" name="T66"/>
                <a:gd fmla="*/ 35 h 1161" name="T67"/>
                <a:gd fmla="*/ 88 w 799" name="T68"/>
                <a:gd fmla="*/ 14 h 1161" name="T69"/>
                <a:gd fmla="*/ 105 w 799" name="T70"/>
                <a:gd fmla="*/ 8 h 1161" name="T71"/>
                <a:gd fmla="*/ 116 w 799" name="T72"/>
                <a:gd fmla="*/ 4 h 1161" name="T73"/>
                <a:gd fmla="*/ 124 w 799" name="T74"/>
                <a:gd fmla="*/ 16 h 1161" name="T75"/>
                <a:gd fmla="*/ 128 w 799" name="T76"/>
                <a:gd fmla="*/ 21 h 1161" name="T77"/>
                <a:gd fmla="*/ 131 w 799" name="T78"/>
                <a:gd fmla="*/ 26 h 1161" name="T79"/>
                <a:gd fmla="*/ 132 w 799" name="T80"/>
                <a:gd fmla="*/ 28 h 1161" name="T81"/>
                <a:gd fmla="*/ 133 w 799" name="T82"/>
                <a:gd fmla="*/ 34 h 1161" name="T83"/>
                <a:gd fmla="*/ 135 w 799" name="T84"/>
                <a:gd fmla="*/ 40 h 1161" name="T85"/>
                <a:gd fmla="*/ 147 w 799" name="T86"/>
                <a:gd fmla="*/ 52 h 1161" name="T87"/>
                <a:gd fmla="*/ 166 w 799" name="T88"/>
                <a:gd fmla="*/ 58 h 1161" name="T89"/>
                <a:gd fmla="*/ 174 w 799" name="T90"/>
                <a:gd fmla="*/ 77 h 1161" name="T91"/>
                <a:gd fmla="*/ 194 w 799" name="T92"/>
                <a:gd fmla="*/ 97 h 1161" name="T93"/>
                <a:gd fmla="*/ 0 60000 65536" name="T94"/>
                <a:gd fmla="*/ 0 60000 65536" name="T95"/>
                <a:gd fmla="*/ 0 60000 65536" name="T96"/>
                <a:gd fmla="*/ 0 60000 65536" name="T97"/>
                <a:gd fmla="*/ 0 60000 65536" name="T98"/>
                <a:gd fmla="*/ 0 60000 65536" name="T99"/>
                <a:gd fmla="*/ 0 60000 65536" name="T100"/>
                <a:gd fmla="*/ 0 60000 65536" name="T101"/>
                <a:gd fmla="*/ 0 60000 65536" name="T102"/>
                <a:gd fmla="*/ 0 60000 65536" name="T103"/>
                <a:gd fmla="*/ 0 60000 65536" name="T104"/>
                <a:gd fmla="*/ 0 60000 65536" name="T105"/>
                <a:gd fmla="*/ 0 60000 65536" name="T106"/>
                <a:gd fmla="*/ 0 60000 65536" name="T107"/>
                <a:gd fmla="*/ 0 60000 65536" name="T108"/>
                <a:gd fmla="*/ 0 60000 65536" name="T109"/>
                <a:gd fmla="*/ 0 60000 65536" name="T110"/>
                <a:gd fmla="*/ 0 60000 65536" name="T111"/>
                <a:gd fmla="*/ 0 60000 65536" name="T112"/>
                <a:gd fmla="*/ 0 60000 65536" name="T113"/>
                <a:gd fmla="*/ 0 60000 65536" name="T114"/>
                <a:gd fmla="*/ 0 60000 65536" name="T115"/>
                <a:gd fmla="*/ 0 60000 65536" name="T116"/>
                <a:gd fmla="*/ 0 60000 65536" name="T117"/>
                <a:gd fmla="*/ 0 60000 65536" name="T118"/>
                <a:gd fmla="*/ 0 60000 65536" name="T119"/>
                <a:gd fmla="*/ 0 60000 65536" name="T120"/>
                <a:gd fmla="*/ 0 60000 65536" name="T121"/>
                <a:gd fmla="*/ 0 60000 65536" name="T122"/>
                <a:gd fmla="*/ 0 60000 65536" name="T123"/>
                <a:gd fmla="*/ 0 60000 65536" name="T124"/>
                <a:gd fmla="*/ 0 60000 65536" name="T125"/>
                <a:gd fmla="*/ 0 60000 65536" name="T126"/>
                <a:gd fmla="*/ 0 60000 65536" name="T127"/>
                <a:gd fmla="*/ 0 60000 65536" name="T128"/>
                <a:gd fmla="*/ 0 60000 65536" name="T129"/>
                <a:gd fmla="*/ 0 60000 65536" name="T130"/>
                <a:gd fmla="*/ 0 60000 65536" name="T131"/>
                <a:gd fmla="*/ 0 60000 65536" name="T132"/>
                <a:gd fmla="*/ 0 60000 65536" name="T133"/>
                <a:gd fmla="*/ 0 60000 65536" name="T134"/>
                <a:gd fmla="*/ 0 60000 65536" name="T135"/>
                <a:gd fmla="*/ 0 60000 65536" name="T136"/>
                <a:gd fmla="*/ 0 60000 65536" name="T137"/>
                <a:gd fmla="*/ 0 60000 65536" name="T138"/>
                <a:gd fmla="*/ 0 60000 65536" name="T139"/>
                <a:gd fmla="*/ 0 60000 65536" name="T140"/>
                <a:gd fmla="*/ 0 w 799" name="T141"/>
                <a:gd fmla="*/ 0 h 1161" name="T142"/>
                <a:gd fmla="*/ 799 w 799" name="T143"/>
                <a:gd fmla="*/ 1161 h 1161" name="T144"/>
              </a:gdLst>
              <a:cxnLst>
                <a:cxn ang="T94">
                  <a:pos x="T0" y="T1"/>
                </a:cxn>
                <a:cxn ang="T95">
                  <a:pos x="T2" y="T3"/>
                </a:cxn>
                <a:cxn ang="T96">
                  <a:pos x="T4" y="T5"/>
                </a:cxn>
                <a:cxn ang="T97">
                  <a:pos x="T6" y="T7"/>
                </a:cxn>
                <a:cxn ang="T98">
                  <a:pos x="T8" y="T9"/>
                </a:cxn>
                <a:cxn ang="T99">
                  <a:pos x="T10" y="T11"/>
                </a:cxn>
                <a:cxn ang="T100">
                  <a:pos x="T12" y="T13"/>
                </a:cxn>
                <a:cxn ang="T101">
                  <a:pos x="T14" y="T15"/>
                </a:cxn>
                <a:cxn ang="T102">
                  <a:pos x="T16" y="T17"/>
                </a:cxn>
                <a:cxn ang="T103">
                  <a:pos x="T18" y="T19"/>
                </a:cxn>
                <a:cxn ang="T104">
                  <a:pos x="T20" y="T21"/>
                </a:cxn>
                <a:cxn ang="T105">
                  <a:pos x="T22" y="T23"/>
                </a:cxn>
                <a:cxn ang="T106">
                  <a:pos x="T24" y="T25"/>
                </a:cxn>
                <a:cxn ang="T107">
                  <a:pos x="T26" y="T27"/>
                </a:cxn>
                <a:cxn ang="T108">
                  <a:pos x="T28" y="T29"/>
                </a:cxn>
                <a:cxn ang="T109">
                  <a:pos x="T30" y="T31"/>
                </a:cxn>
                <a:cxn ang="T110">
                  <a:pos x="T32" y="T33"/>
                </a:cxn>
                <a:cxn ang="T111">
                  <a:pos x="T34" y="T35"/>
                </a:cxn>
                <a:cxn ang="T112">
                  <a:pos x="T36" y="T37"/>
                </a:cxn>
                <a:cxn ang="T113">
                  <a:pos x="T38" y="T39"/>
                </a:cxn>
                <a:cxn ang="T114">
                  <a:pos x="T40" y="T41"/>
                </a:cxn>
                <a:cxn ang="T115">
                  <a:pos x="T42" y="T43"/>
                </a:cxn>
                <a:cxn ang="T116">
                  <a:pos x="T44" y="T45"/>
                </a:cxn>
                <a:cxn ang="T117">
                  <a:pos x="T46" y="T47"/>
                </a:cxn>
                <a:cxn ang="T118">
                  <a:pos x="T48" y="T49"/>
                </a:cxn>
                <a:cxn ang="T119">
                  <a:pos x="T50" y="T51"/>
                </a:cxn>
                <a:cxn ang="T120">
                  <a:pos x="T52" y="T53"/>
                </a:cxn>
                <a:cxn ang="T121">
                  <a:pos x="T54" y="T55"/>
                </a:cxn>
                <a:cxn ang="T122">
                  <a:pos x="T56" y="T57"/>
                </a:cxn>
                <a:cxn ang="T123">
                  <a:pos x="T58" y="T59"/>
                </a:cxn>
                <a:cxn ang="T124">
                  <a:pos x="T60" y="T61"/>
                </a:cxn>
                <a:cxn ang="T125">
                  <a:pos x="T62" y="T63"/>
                </a:cxn>
                <a:cxn ang="T126">
                  <a:pos x="T64" y="T65"/>
                </a:cxn>
                <a:cxn ang="T127">
                  <a:pos x="T66" y="T67"/>
                </a:cxn>
                <a:cxn ang="T128">
                  <a:pos x="T68" y="T69"/>
                </a:cxn>
                <a:cxn ang="T129">
                  <a:pos x="T70" y="T71"/>
                </a:cxn>
                <a:cxn ang="T130">
                  <a:pos x="T72" y="T73"/>
                </a:cxn>
                <a:cxn ang="T131">
                  <a:pos x="T74" y="T75"/>
                </a:cxn>
                <a:cxn ang="T132">
                  <a:pos x="T76" y="T77"/>
                </a:cxn>
                <a:cxn ang="T133">
                  <a:pos x="T78" y="T79"/>
                </a:cxn>
                <a:cxn ang="T134">
                  <a:pos x="T80" y="T81"/>
                </a:cxn>
                <a:cxn ang="T135">
                  <a:pos x="T82" y="T83"/>
                </a:cxn>
                <a:cxn ang="T136">
                  <a:pos x="T84" y="T85"/>
                </a:cxn>
                <a:cxn ang="T137">
                  <a:pos x="T86" y="T87"/>
                </a:cxn>
                <a:cxn ang="T138">
                  <a:pos x="T88" y="T89"/>
                </a:cxn>
                <a:cxn ang="T139">
                  <a:pos x="T90" y="T91"/>
                </a:cxn>
                <a:cxn ang="T140">
                  <a:pos x="T92" y="T93"/>
                </a:cxn>
              </a:cxnLst>
              <a:rect b="T144" l="T141" r="T143" t="T142"/>
              <a:pathLst>
                <a:path h="1161" w="799">
                  <a:moveTo>
                    <a:pt x="799" y="413"/>
                  </a:moveTo>
                  <a:lnTo>
                    <a:pt x="795" y="415"/>
                  </a:lnTo>
                  <a:lnTo>
                    <a:pt x="785" y="423"/>
                  </a:lnTo>
                  <a:lnTo>
                    <a:pt x="773" y="433"/>
                  </a:lnTo>
                  <a:lnTo>
                    <a:pt x="759" y="444"/>
                  </a:lnTo>
                  <a:lnTo>
                    <a:pt x="748" y="458"/>
                  </a:lnTo>
                  <a:lnTo>
                    <a:pt x="740" y="468"/>
                  </a:lnTo>
                  <a:lnTo>
                    <a:pt x="738" y="484"/>
                  </a:lnTo>
                  <a:lnTo>
                    <a:pt x="738" y="499"/>
                  </a:lnTo>
                  <a:lnTo>
                    <a:pt x="738" y="517"/>
                  </a:lnTo>
                  <a:lnTo>
                    <a:pt x="734" y="535"/>
                  </a:lnTo>
                  <a:lnTo>
                    <a:pt x="726" y="549"/>
                  </a:lnTo>
                  <a:lnTo>
                    <a:pt x="706" y="560"/>
                  </a:lnTo>
                  <a:lnTo>
                    <a:pt x="683" y="570"/>
                  </a:lnTo>
                  <a:lnTo>
                    <a:pt x="661" y="578"/>
                  </a:lnTo>
                  <a:lnTo>
                    <a:pt x="645" y="584"/>
                  </a:lnTo>
                  <a:lnTo>
                    <a:pt x="635" y="588"/>
                  </a:lnTo>
                  <a:lnTo>
                    <a:pt x="622" y="586"/>
                  </a:lnTo>
                  <a:lnTo>
                    <a:pt x="608" y="584"/>
                  </a:lnTo>
                  <a:lnTo>
                    <a:pt x="594" y="580"/>
                  </a:lnTo>
                  <a:lnTo>
                    <a:pt x="584" y="576"/>
                  </a:lnTo>
                  <a:lnTo>
                    <a:pt x="580" y="576"/>
                  </a:lnTo>
                  <a:lnTo>
                    <a:pt x="561" y="618"/>
                  </a:lnTo>
                  <a:lnTo>
                    <a:pt x="557" y="679"/>
                  </a:lnTo>
                  <a:lnTo>
                    <a:pt x="568" y="718"/>
                  </a:lnTo>
                  <a:lnTo>
                    <a:pt x="580" y="738"/>
                  </a:lnTo>
                  <a:lnTo>
                    <a:pt x="523" y="822"/>
                  </a:lnTo>
                  <a:lnTo>
                    <a:pt x="458" y="826"/>
                  </a:lnTo>
                  <a:lnTo>
                    <a:pt x="425" y="881"/>
                  </a:lnTo>
                  <a:lnTo>
                    <a:pt x="368" y="919"/>
                  </a:lnTo>
                  <a:lnTo>
                    <a:pt x="344" y="1003"/>
                  </a:lnTo>
                  <a:lnTo>
                    <a:pt x="289" y="1051"/>
                  </a:lnTo>
                  <a:lnTo>
                    <a:pt x="285" y="1088"/>
                  </a:lnTo>
                  <a:lnTo>
                    <a:pt x="316" y="1133"/>
                  </a:lnTo>
                  <a:lnTo>
                    <a:pt x="318" y="1147"/>
                  </a:lnTo>
                  <a:lnTo>
                    <a:pt x="244" y="1161"/>
                  </a:lnTo>
                  <a:lnTo>
                    <a:pt x="139" y="1145"/>
                  </a:lnTo>
                  <a:lnTo>
                    <a:pt x="80" y="1137"/>
                  </a:lnTo>
                  <a:lnTo>
                    <a:pt x="41" y="1100"/>
                  </a:lnTo>
                  <a:lnTo>
                    <a:pt x="45" y="1060"/>
                  </a:lnTo>
                  <a:lnTo>
                    <a:pt x="72" y="1025"/>
                  </a:lnTo>
                  <a:lnTo>
                    <a:pt x="66" y="990"/>
                  </a:lnTo>
                  <a:lnTo>
                    <a:pt x="96" y="929"/>
                  </a:lnTo>
                  <a:lnTo>
                    <a:pt x="82" y="858"/>
                  </a:lnTo>
                  <a:lnTo>
                    <a:pt x="7" y="820"/>
                  </a:lnTo>
                  <a:lnTo>
                    <a:pt x="9" y="749"/>
                  </a:lnTo>
                  <a:lnTo>
                    <a:pt x="41" y="718"/>
                  </a:lnTo>
                  <a:lnTo>
                    <a:pt x="47" y="677"/>
                  </a:lnTo>
                  <a:lnTo>
                    <a:pt x="88" y="665"/>
                  </a:lnTo>
                  <a:lnTo>
                    <a:pt x="114" y="594"/>
                  </a:lnTo>
                  <a:lnTo>
                    <a:pt x="88" y="547"/>
                  </a:lnTo>
                  <a:lnTo>
                    <a:pt x="49" y="529"/>
                  </a:lnTo>
                  <a:lnTo>
                    <a:pt x="53" y="486"/>
                  </a:lnTo>
                  <a:lnTo>
                    <a:pt x="96" y="466"/>
                  </a:lnTo>
                  <a:lnTo>
                    <a:pt x="63" y="419"/>
                  </a:lnTo>
                  <a:lnTo>
                    <a:pt x="0" y="338"/>
                  </a:lnTo>
                  <a:lnTo>
                    <a:pt x="15" y="314"/>
                  </a:lnTo>
                  <a:lnTo>
                    <a:pt x="3" y="273"/>
                  </a:lnTo>
                  <a:lnTo>
                    <a:pt x="35" y="234"/>
                  </a:lnTo>
                  <a:lnTo>
                    <a:pt x="41" y="181"/>
                  </a:lnTo>
                  <a:lnTo>
                    <a:pt x="66" y="143"/>
                  </a:lnTo>
                  <a:lnTo>
                    <a:pt x="114" y="147"/>
                  </a:lnTo>
                  <a:lnTo>
                    <a:pt x="131" y="224"/>
                  </a:lnTo>
                  <a:lnTo>
                    <a:pt x="179" y="220"/>
                  </a:lnTo>
                  <a:lnTo>
                    <a:pt x="230" y="165"/>
                  </a:lnTo>
                  <a:lnTo>
                    <a:pt x="269" y="167"/>
                  </a:lnTo>
                  <a:lnTo>
                    <a:pt x="297" y="131"/>
                  </a:lnTo>
                  <a:lnTo>
                    <a:pt x="324" y="141"/>
                  </a:lnTo>
                  <a:lnTo>
                    <a:pt x="362" y="127"/>
                  </a:lnTo>
                  <a:lnTo>
                    <a:pt x="352" y="59"/>
                  </a:lnTo>
                  <a:lnTo>
                    <a:pt x="387" y="33"/>
                  </a:lnTo>
                  <a:lnTo>
                    <a:pt x="419" y="33"/>
                  </a:lnTo>
                  <a:lnTo>
                    <a:pt x="439" y="0"/>
                  </a:lnTo>
                  <a:lnTo>
                    <a:pt x="464" y="17"/>
                  </a:lnTo>
                  <a:lnTo>
                    <a:pt x="492" y="64"/>
                  </a:lnTo>
                  <a:lnTo>
                    <a:pt x="496" y="66"/>
                  </a:lnTo>
                  <a:lnTo>
                    <a:pt x="502" y="74"/>
                  </a:lnTo>
                  <a:lnTo>
                    <a:pt x="509" y="84"/>
                  </a:lnTo>
                  <a:lnTo>
                    <a:pt x="517" y="94"/>
                  </a:lnTo>
                  <a:lnTo>
                    <a:pt x="523" y="104"/>
                  </a:lnTo>
                  <a:lnTo>
                    <a:pt x="525" y="108"/>
                  </a:lnTo>
                  <a:lnTo>
                    <a:pt x="525" y="114"/>
                  </a:lnTo>
                  <a:lnTo>
                    <a:pt x="527" y="124"/>
                  </a:lnTo>
                  <a:lnTo>
                    <a:pt x="531" y="137"/>
                  </a:lnTo>
                  <a:lnTo>
                    <a:pt x="535" y="151"/>
                  </a:lnTo>
                  <a:lnTo>
                    <a:pt x="539" y="161"/>
                  </a:lnTo>
                  <a:lnTo>
                    <a:pt x="539" y="165"/>
                  </a:lnTo>
                  <a:lnTo>
                    <a:pt x="586" y="208"/>
                  </a:lnTo>
                  <a:lnTo>
                    <a:pt x="653" y="206"/>
                  </a:lnTo>
                  <a:lnTo>
                    <a:pt x="661" y="232"/>
                  </a:lnTo>
                  <a:lnTo>
                    <a:pt x="641" y="291"/>
                  </a:lnTo>
                  <a:lnTo>
                    <a:pt x="696" y="309"/>
                  </a:lnTo>
                  <a:lnTo>
                    <a:pt x="744" y="342"/>
                  </a:lnTo>
                  <a:lnTo>
                    <a:pt x="775" y="389"/>
                  </a:lnTo>
                  <a:lnTo>
                    <a:pt x="799" y="413"/>
                  </a:lnTo>
                </a:path>
              </a:pathLst>
            </a:custGeom>
            <a:grpFill/>
            <a:ln w="6350">
              <a:solidFill>
                <a:schemeClr val="tx1">
                  <a:lumMod val="85000"/>
                  <a:lumOff val="15000"/>
                </a:schemeClr>
              </a:solidFill>
              <a:prstDash val="solid"/>
              <a:round/>
            </a:ln>
          </p:spPr>
          <p:txBody>
            <a:bodyPr/>
            <a:lstStyle/>
            <a:p>
              <a:endParaRPr altLang="en-US" lang="zh-CN">
                <a:cs typeface="+mn-ea"/>
                <a:sym typeface="+mn-lt"/>
              </a:endParaRPr>
            </a:p>
          </p:txBody>
        </p:sp>
        <p:sp>
          <p:nvSpPr>
            <p:cNvPr id="56" name="Freeform 95"/>
            <p:cNvSpPr/>
            <p:nvPr/>
          </p:nvSpPr>
          <p:spPr bwMode="gray">
            <a:xfrm>
              <a:off x="3440" y="1985"/>
              <a:ext cx="121" cy="140"/>
            </a:xfrm>
            <a:custGeom>
              <a:gdLst>
                <a:gd fmla="*/ 44 w 242" name="T0"/>
                <a:gd fmla="*/ 62 h 279" name="T1"/>
                <a:gd fmla="*/ 35 w 242" name="T2"/>
                <a:gd fmla="*/ 63 h 279" name="T3"/>
                <a:gd fmla="*/ 29 w 242" name="T4"/>
                <a:gd fmla="*/ 70 h 279" name="T5"/>
                <a:gd fmla="*/ 11 w 242" name="T6"/>
                <a:gd fmla="*/ 69 h 279" name="T7"/>
                <a:gd fmla="*/ 1 w 242" name="T8"/>
                <a:gd fmla="*/ 63 h 279" name="T9"/>
                <a:gd fmla="*/ 0 w 242" name="T10"/>
                <a:gd fmla="*/ 45 h 279" name="T11"/>
                <a:gd fmla="*/ 6 w 242" name="T12"/>
                <a:gd fmla="*/ 40 h 279" name="T13"/>
                <a:gd fmla="*/ 11 w 242" name="T14"/>
                <a:gd fmla="*/ 30 h 279" name="T15"/>
                <a:gd fmla="*/ 5 w 242" name="T16"/>
                <a:gd fmla="*/ 27 h 279" name="T17"/>
                <a:gd fmla="*/ 7 w 242" name="T18"/>
                <a:gd fmla="*/ 22 h 279" name="T19"/>
                <a:gd fmla="*/ 14 w 242" name="T20"/>
                <a:gd fmla="*/ 20 h 279" name="T21"/>
                <a:gd fmla="*/ 21 w 242" name="T22"/>
                <a:gd fmla="*/ 10 h 279" name="T23"/>
                <a:gd fmla="*/ 27 w 242" name="T24"/>
                <a:gd fmla="*/ 3 h 279" name="T25"/>
                <a:gd fmla="*/ 33 w 242" name="T26"/>
                <a:gd fmla="*/ 0 h 279" name="T27"/>
                <a:gd fmla="*/ 44 w 242" name="T28"/>
                <a:gd fmla="*/ 13 h 279" name="T29"/>
                <a:gd fmla="*/ 54 w 242" name="T30"/>
                <a:gd fmla="*/ 13 h 279" name="T31"/>
                <a:gd fmla="*/ 58 w 242" name="T32"/>
                <a:gd fmla="*/ 25 h 279" name="T33"/>
                <a:gd fmla="*/ 61 w 242" name="T34"/>
                <a:gd fmla="*/ 35 h 279" name="T35"/>
                <a:gd fmla="*/ 54 w 242" name="T36"/>
                <a:gd fmla="*/ 41 h 279" name="T37"/>
                <a:gd fmla="*/ 54 w 242" name="T38"/>
                <a:gd fmla="*/ 54 h 279" name="T39"/>
                <a:gd fmla="*/ 44 w 242" name="T40"/>
                <a:gd fmla="*/ 62 h 279" name="T41"/>
                <a:gd fmla="*/ 0 60000 65536" name="T42"/>
                <a:gd fmla="*/ 0 60000 65536" name="T43"/>
                <a:gd fmla="*/ 0 60000 65536" name="T44"/>
                <a:gd fmla="*/ 0 60000 65536" name="T45"/>
                <a:gd fmla="*/ 0 60000 65536" name="T46"/>
                <a:gd fmla="*/ 0 60000 65536" name="T47"/>
                <a:gd fmla="*/ 0 60000 65536" name="T48"/>
                <a:gd fmla="*/ 0 60000 65536" name="T49"/>
                <a:gd fmla="*/ 0 60000 65536" name="T50"/>
                <a:gd fmla="*/ 0 60000 65536" name="T51"/>
                <a:gd fmla="*/ 0 60000 65536" name="T52"/>
                <a:gd fmla="*/ 0 60000 65536" name="T53"/>
                <a:gd fmla="*/ 0 60000 65536" name="T54"/>
                <a:gd fmla="*/ 0 60000 65536" name="T55"/>
                <a:gd fmla="*/ 0 60000 65536" name="T56"/>
                <a:gd fmla="*/ 0 60000 65536" name="T57"/>
                <a:gd fmla="*/ 0 60000 65536" name="T58"/>
                <a:gd fmla="*/ 0 60000 65536" name="T59"/>
                <a:gd fmla="*/ 0 60000 65536" name="T60"/>
                <a:gd fmla="*/ 0 60000 65536" name="T61"/>
                <a:gd fmla="*/ 0 60000 65536" name="T62"/>
                <a:gd fmla="*/ 0 w 242" name="T63"/>
                <a:gd fmla="*/ 0 h 279" name="T64"/>
                <a:gd fmla="*/ 242 w 242" name="T65"/>
                <a:gd fmla="*/ 279 h 279" name="T66"/>
              </a:gd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b="T66" l="T63" r="T65" t="T64"/>
              <a:pathLst>
                <a:path h="279" w="241">
                  <a:moveTo>
                    <a:pt x="173" y="248"/>
                  </a:moveTo>
                  <a:lnTo>
                    <a:pt x="140" y="250"/>
                  </a:lnTo>
                  <a:lnTo>
                    <a:pt x="116" y="279"/>
                  </a:lnTo>
                  <a:lnTo>
                    <a:pt x="41" y="273"/>
                  </a:lnTo>
                  <a:lnTo>
                    <a:pt x="2" y="250"/>
                  </a:lnTo>
                  <a:lnTo>
                    <a:pt x="0" y="179"/>
                  </a:lnTo>
                  <a:lnTo>
                    <a:pt x="21" y="159"/>
                  </a:lnTo>
                  <a:lnTo>
                    <a:pt x="41" y="118"/>
                  </a:lnTo>
                  <a:lnTo>
                    <a:pt x="17" y="106"/>
                  </a:lnTo>
                  <a:lnTo>
                    <a:pt x="25" y="86"/>
                  </a:lnTo>
                  <a:lnTo>
                    <a:pt x="53" y="80"/>
                  </a:lnTo>
                  <a:lnTo>
                    <a:pt x="82" y="39"/>
                  </a:lnTo>
                  <a:lnTo>
                    <a:pt x="106" y="12"/>
                  </a:lnTo>
                  <a:lnTo>
                    <a:pt x="132" y="0"/>
                  </a:lnTo>
                  <a:lnTo>
                    <a:pt x="175" y="49"/>
                  </a:lnTo>
                  <a:lnTo>
                    <a:pt x="216" y="49"/>
                  </a:lnTo>
                  <a:lnTo>
                    <a:pt x="230" y="100"/>
                  </a:lnTo>
                  <a:lnTo>
                    <a:pt x="242" y="139"/>
                  </a:lnTo>
                  <a:lnTo>
                    <a:pt x="216" y="163"/>
                  </a:lnTo>
                  <a:lnTo>
                    <a:pt x="214" y="214"/>
                  </a:lnTo>
                  <a:lnTo>
                    <a:pt x="173" y="248"/>
                  </a:lnTo>
                  <a:close/>
                </a:path>
              </a:pathLst>
            </a:custGeom>
            <a:grpFill/>
            <a:ln w="0">
              <a:solidFill>
                <a:schemeClr val="tx1">
                  <a:lumMod val="85000"/>
                  <a:lumOff val="15000"/>
                </a:schemeClr>
              </a:solidFill>
              <a:prstDash val="solid"/>
              <a:round/>
            </a:ln>
          </p:spPr>
          <p:txBody>
            <a:bodyPr/>
            <a:lstStyle/>
            <a:p>
              <a:endParaRPr altLang="en-US" lang="zh-CN">
                <a:cs typeface="+mn-ea"/>
                <a:sym typeface="+mn-lt"/>
              </a:endParaRPr>
            </a:p>
          </p:txBody>
        </p:sp>
        <p:sp>
          <p:nvSpPr>
            <p:cNvPr id="57" name="Freeform 96"/>
            <p:cNvSpPr/>
            <p:nvPr/>
          </p:nvSpPr>
          <p:spPr bwMode="gray">
            <a:xfrm>
              <a:off x="3440" y="1985"/>
              <a:ext cx="121" cy="140"/>
            </a:xfrm>
            <a:custGeom>
              <a:gdLst>
                <a:gd fmla="*/ 44 w 242" name="T0"/>
                <a:gd fmla="*/ 62 h 279" name="T1"/>
                <a:gd fmla="*/ 35 w 242" name="T2"/>
                <a:gd fmla="*/ 63 h 279" name="T3"/>
                <a:gd fmla="*/ 29 w 242" name="T4"/>
                <a:gd fmla="*/ 70 h 279" name="T5"/>
                <a:gd fmla="*/ 11 w 242" name="T6"/>
                <a:gd fmla="*/ 69 h 279" name="T7"/>
                <a:gd fmla="*/ 1 w 242" name="T8"/>
                <a:gd fmla="*/ 63 h 279" name="T9"/>
                <a:gd fmla="*/ 0 w 242" name="T10"/>
                <a:gd fmla="*/ 45 h 279" name="T11"/>
                <a:gd fmla="*/ 6 w 242" name="T12"/>
                <a:gd fmla="*/ 40 h 279" name="T13"/>
                <a:gd fmla="*/ 11 w 242" name="T14"/>
                <a:gd fmla="*/ 30 h 279" name="T15"/>
                <a:gd fmla="*/ 5 w 242" name="T16"/>
                <a:gd fmla="*/ 27 h 279" name="T17"/>
                <a:gd fmla="*/ 7 w 242" name="T18"/>
                <a:gd fmla="*/ 22 h 279" name="T19"/>
                <a:gd fmla="*/ 14 w 242" name="T20"/>
                <a:gd fmla="*/ 20 h 279" name="T21"/>
                <a:gd fmla="*/ 21 w 242" name="T22"/>
                <a:gd fmla="*/ 10 h 279" name="T23"/>
                <a:gd fmla="*/ 27 w 242" name="T24"/>
                <a:gd fmla="*/ 3 h 279" name="T25"/>
                <a:gd fmla="*/ 33 w 242" name="T26"/>
                <a:gd fmla="*/ 0 h 279" name="T27"/>
                <a:gd fmla="*/ 44 w 242" name="T28"/>
                <a:gd fmla="*/ 13 h 279" name="T29"/>
                <a:gd fmla="*/ 54 w 242" name="T30"/>
                <a:gd fmla="*/ 13 h 279" name="T31"/>
                <a:gd fmla="*/ 58 w 242" name="T32"/>
                <a:gd fmla="*/ 25 h 279" name="T33"/>
                <a:gd fmla="*/ 61 w 242" name="T34"/>
                <a:gd fmla="*/ 35 h 279" name="T35"/>
                <a:gd fmla="*/ 54 w 242" name="T36"/>
                <a:gd fmla="*/ 41 h 279" name="T37"/>
                <a:gd fmla="*/ 54 w 242" name="T38"/>
                <a:gd fmla="*/ 54 h 279" name="T39"/>
                <a:gd fmla="*/ 44 w 242" name="T40"/>
                <a:gd fmla="*/ 62 h 279" name="T41"/>
                <a:gd fmla="*/ 0 60000 65536" name="T42"/>
                <a:gd fmla="*/ 0 60000 65536" name="T43"/>
                <a:gd fmla="*/ 0 60000 65536" name="T44"/>
                <a:gd fmla="*/ 0 60000 65536" name="T45"/>
                <a:gd fmla="*/ 0 60000 65536" name="T46"/>
                <a:gd fmla="*/ 0 60000 65536" name="T47"/>
                <a:gd fmla="*/ 0 60000 65536" name="T48"/>
                <a:gd fmla="*/ 0 60000 65536" name="T49"/>
                <a:gd fmla="*/ 0 60000 65536" name="T50"/>
                <a:gd fmla="*/ 0 60000 65536" name="T51"/>
                <a:gd fmla="*/ 0 60000 65536" name="T52"/>
                <a:gd fmla="*/ 0 60000 65536" name="T53"/>
                <a:gd fmla="*/ 0 60000 65536" name="T54"/>
                <a:gd fmla="*/ 0 60000 65536" name="T55"/>
                <a:gd fmla="*/ 0 60000 65536" name="T56"/>
                <a:gd fmla="*/ 0 60000 65536" name="T57"/>
                <a:gd fmla="*/ 0 60000 65536" name="T58"/>
                <a:gd fmla="*/ 0 60000 65536" name="T59"/>
                <a:gd fmla="*/ 0 60000 65536" name="T60"/>
                <a:gd fmla="*/ 0 60000 65536" name="T61"/>
                <a:gd fmla="*/ 0 60000 65536" name="T62"/>
                <a:gd fmla="*/ 0 w 242" name="T63"/>
                <a:gd fmla="*/ 0 h 279" name="T64"/>
                <a:gd fmla="*/ 242 w 242" name="T65"/>
                <a:gd fmla="*/ 279 h 279" name="T66"/>
              </a:gd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b="T66" l="T63" r="T65" t="T64"/>
              <a:pathLst>
                <a:path h="279" w="241">
                  <a:moveTo>
                    <a:pt x="173" y="248"/>
                  </a:moveTo>
                  <a:lnTo>
                    <a:pt x="140" y="250"/>
                  </a:lnTo>
                  <a:lnTo>
                    <a:pt x="116" y="279"/>
                  </a:lnTo>
                  <a:lnTo>
                    <a:pt x="41" y="273"/>
                  </a:lnTo>
                  <a:lnTo>
                    <a:pt x="2" y="250"/>
                  </a:lnTo>
                  <a:lnTo>
                    <a:pt x="0" y="179"/>
                  </a:lnTo>
                  <a:lnTo>
                    <a:pt x="21" y="159"/>
                  </a:lnTo>
                  <a:lnTo>
                    <a:pt x="41" y="118"/>
                  </a:lnTo>
                  <a:lnTo>
                    <a:pt x="17" y="106"/>
                  </a:lnTo>
                  <a:lnTo>
                    <a:pt x="25" y="86"/>
                  </a:lnTo>
                  <a:lnTo>
                    <a:pt x="53" y="80"/>
                  </a:lnTo>
                  <a:lnTo>
                    <a:pt x="82" y="39"/>
                  </a:lnTo>
                  <a:lnTo>
                    <a:pt x="106" y="12"/>
                  </a:lnTo>
                  <a:lnTo>
                    <a:pt x="132" y="0"/>
                  </a:lnTo>
                  <a:lnTo>
                    <a:pt x="175" y="49"/>
                  </a:lnTo>
                  <a:lnTo>
                    <a:pt x="216" y="49"/>
                  </a:lnTo>
                  <a:lnTo>
                    <a:pt x="230" y="100"/>
                  </a:lnTo>
                  <a:lnTo>
                    <a:pt x="242" y="139"/>
                  </a:lnTo>
                  <a:lnTo>
                    <a:pt x="216" y="163"/>
                  </a:lnTo>
                  <a:lnTo>
                    <a:pt x="214" y="214"/>
                  </a:lnTo>
                  <a:lnTo>
                    <a:pt x="173" y="248"/>
                  </a:lnTo>
                </a:path>
              </a:pathLst>
            </a:custGeom>
            <a:grpFill/>
            <a:ln w="6350">
              <a:solidFill>
                <a:schemeClr val="tx1">
                  <a:lumMod val="85000"/>
                  <a:lumOff val="15000"/>
                </a:schemeClr>
              </a:solidFill>
              <a:prstDash val="solid"/>
              <a:round/>
            </a:ln>
          </p:spPr>
          <p:txBody>
            <a:bodyPr/>
            <a:lstStyle/>
            <a:p>
              <a:endParaRPr altLang="en-US" lang="zh-CN">
                <a:cs typeface="+mn-ea"/>
                <a:sym typeface="+mn-lt"/>
              </a:endParaRPr>
            </a:p>
          </p:txBody>
        </p:sp>
        <p:sp>
          <p:nvSpPr>
            <p:cNvPr id="58" name="Freeform 97"/>
            <p:cNvSpPr/>
            <p:nvPr/>
          </p:nvSpPr>
          <p:spPr bwMode="gray">
            <a:xfrm>
              <a:off x="3527" y="2070"/>
              <a:ext cx="86" cy="115"/>
            </a:xfrm>
            <a:custGeom>
              <a:gdLst>
                <a:gd fmla="*/ 2 w 171" name="T0"/>
                <a:gd fmla="*/ 36 h 230" name="T1"/>
                <a:gd fmla="*/ 1 w 171" name="T2"/>
                <a:gd fmla="*/ 47 h 230" name="T3"/>
                <a:gd fmla="*/ 8 w 171" name="T4"/>
                <a:gd fmla="*/ 56 h 230" name="T5"/>
                <a:gd fmla="*/ 24 w 171" name="T6"/>
                <a:gd fmla="*/ 58 h 230" name="T7"/>
                <a:gd fmla="*/ 37 w 171" name="T8"/>
                <a:gd fmla="*/ 54 h 230" name="T9"/>
                <a:gd fmla="*/ 38 w 171" name="T10"/>
                <a:gd fmla="*/ 39 h 230" name="T11"/>
                <a:gd fmla="*/ 43 w 171" name="T12"/>
                <a:gd fmla="*/ 27 h 230" name="T13"/>
                <a:gd fmla="*/ 41 w 171" name="T14"/>
                <a:gd fmla="*/ 20 h 230" name="T15"/>
                <a:gd fmla="*/ 35 w 171" name="T16"/>
                <a:gd fmla="*/ 15 h 230" name="T17"/>
                <a:gd fmla="*/ 25 w 171" name="T18"/>
                <a:gd fmla="*/ 9 h 230" name="T19"/>
                <a:gd fmla="*/ 25 w 171" name="T20"/>
                <a:gd fmla="*/ 1 h 230" name="T21"/>
                <a:gd fmla="*/ 12 w 171" name="T22"/>
                <a:gd fmla="*/ 0 h 230" name="T23"/>
                <a:gd fmla="*/ 11 w 171" name="T24"/>
                <a:gd fmla="*/ 12 h 230" name="T25"/>
                <a:gd fmla="*/ 0 w 171" name="T26"/>
                <a:gd fmla="*/ 20 h 230" name="T27"/>
                <a:gd fmla="*/ 2 w 171" name="T28"/>
                <a:gd fmla="*/ 36 h 230" name="T29"/>
                <a:gd fmla="*/ 0 60000 65536" name="T30"/>
                <a:gd fmla="*/ 0 60000 65536" name="T31"/>
                <a:gd fmla="*/ 0 60000 65536" name="T32"/>
                <a:gd fmla="*/ 0 60000 65536" name="T33"/>
                <a:gd fmla="*/ 0 60000 65536" name="T34"/>
                <a:gd fmla="*/ 0 60000 65536" name="T35"/>
                <a:gd fmla="*/ 0 60000 65536" name="T36"/>
                <a:gd fmla="*/ 0 60000 65536" name="T37"/>
                <a:gd fmla="*/ 0 60000 65536" name="T38"/>
                <a:gd fmla="*/ 0 60000 65536" name="T39"/>
                <a:gd fmla="*/ 0 60000 65536" name="T40"/>
                <a:gd fmla="*/ 0 60000 65536" name="T41"/>
                <a:gd fmla="*/ 0 60000 65536" name="T42"/>
                <a:gd fmla="*/ 0 60000 65536" name="T43"/>
                <a:gd fmla="*/ 0 60000 65536" name="T44"/>
                <a:gd fmla="*/ 0 w 171" name="T45"/>
                <a:gd fmla="*/ 0 h 230" name="T46"/>
                <a:gd fmla="*/ 171 w 171" name="T47"/>
                <a:gd fmla="*/ 230 h 230" name="T48"/>
              </a:gd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b="T48" l="T45" r="T47" t="T46"/>
              <a:pathLst>
                <a:path h="230" w="171">
                  <a:moveTo>
                    <a:pt x="8" y="144"/>
                  </a:moveTo>
                  <a:lnTo>
                    <a:pt x="4" y="185"/>
                  </a:lnTo>
                  <a:lnTo>
                    <a:pt x="31" y="224"/>
                  </a:lnTo>
                  <a:lnTo>
                    <a:pt x="96" y="230"/>
                  </a:lnTo>
                  <a:lnTo>
                    <a:pt x="148" y="215"/>
                  </a:lnTo>
                  <a:lnTo>
                    <a:pt x="152" y="154"/>
                  </a:lnTo>
                  <a:lnTo>
                    <a:pt x="171" y="108"/>
                  </a:lnTo>
                  <a:lnTo>
                    <a:pt x="163" y="79"/>
                  </a:lnTo>
                  <a:lnTo>
                    <a:pt x="138" y="59"/>
                  </a:lnTo>
                  <a:lnTo>
                    <a:pt x="98" y="35"/>
                  </a:lnTo>
                  <a:lnTo>
                    <a:pt x="98" y="4"/>
                  </a:lnTo>
                  <a:lnTo>
                    <a:pt x="45" y="0"/>
                  </a:lnTo>
                  <a:lnTo>
                    <a:pt x="41" y="45"/>
                  </a:lnTo>
                  <a:lnTo>
                    <a:pt x="0" y="79"/>
                  </a:lnTo>
                  <a:lnTo>
                    <a:pt x="8" y="144"/>
                  </a:lnTo>
                  <a:close/>
                </a:path>
              </a:pathLst>
            </a:custGeom>
            <a:grpFill/>
            <a:ln w="0">
              <a:solidFill>
                <a:schemeClr val="tx1">
                  <a:lumMod val="85000"/>
                  <a:lumOff val="15000"/>
                </a:schemeClr>
              </a:solidFill>
              <a:prstDash val="solid"/>
              <a:round/>
            </a:ln>
          </p:spPr>
          <p:txBody>
            <a:bodyPr/>
            <a:lstStyle/>
            <a:p>
              <a:endParaRPr altLang="en-US" lang="zh-CN">
                <a:cs typeface="+mn-ea"/>
                <a:sym typeface="+mn-lt"/>
              </a:endParaRPr>
            </a:p>
          </p:txBody>
        </p:sp>
        <p:sp>
          <p:nvSpPr>
            <p:cNvPr id="59" name="Freeform 98"/>
            <p:cNvSpPr/>
            <p:nvPr/>
          </p:nvSpPr>
          <p:spPr bwMode="gray">
            <a:xfrm>
              <a:off x="3527" y="2070"/>
              <a:ext cx="86" cy="115"/>
            </a:xfrm>
            <a:custGeom>
              <a:gdLst>
                <a:gd fmla="*/ 2 w 171" name="T0"/>
                <a:gd fmla="*/ 36 h 230" name="T1"/>
                <a:gd fmla="*/ 1 w 171" name="T2"/>
                <a:gd fmla="*/ 47 h 230" name="T3"/>
                <a:gd fmla="*/ 8 w 171" name="T4"/>
                <a:gd fmla="*/ 56 h 230" name="T5"/>
                <a:gd fmla="*/ 24 w 171" name="T6"/>
                <a:gd fmla="*/ 58 h 230" name="T7"/>
                <a:gd fmla="*/ 37 w 171" name="T8"/>
                <a:gd fmla="*/ 54 h 230" name="T9"/>
                <a:gd fmla="*/ 38 w 171" name="T10"/>
                <a:gd fmla="*/ 39 h 230" name="T11"/>
                <a:gd fmla="*/ 43 w 171" name="T12"/>
                <a:gd fmla="*/ 27 h 230" name="T13"/>
                <a:gd fmla="*/ 41 w 171" name="T14"/>
                <a:gd fmla="*/ 20 h 230" name="T15"/>
                <a:gd fmla="*/ 35 w 171" name="T16"/>
                <a:gd fmla="*/ 15 h 230" name="T17"/>
                <a:gd fmla="*/ 25 w 171" name="T18"/>
                <a:gd fmla="*/ 9 h 230" name="T19"/>
                <a:gd fmla="*/ 25 w 171" name="T20"/>
                <a:gd fmla="*/ 1 h 230" name="T21"/>
                <a:gd fmla="*/ 12 w 171" name="T22"/>
                <a:gd fmla="*/ 0 h 230" name="T23"/>
                <a:gd fmla="*/ 11 w 171" name="T24"/>
                <a:gd fmla="*/ 12 h 230" name="T25"/>
                <a:gd fmla="*/ 0 w 171" name="T26"/>
                <a:gd fmla="*/ 20 h 230" name="T27"/>
                <a:gd fmla="*/ 2 w 171" name="T28"/>
                <a:gd fmla="*/ 36 h 230" name="T29"/>
                <a:gd fmla="*/ 0 60000 65536" name="T30"/>
                <a:gd fmla="*/ 0 60000 65536" name="T31"/>
                <a:gd fmla="*/ 0 60000 65536" name="T32"/>
                <a:gd fmla="*/ 0 60000 65536" name="T33"/>
                <a:gd fmla="*/ 0 60000 65536" name="T34"/>
                <a:gd fmla="*/ 0 60000 65536" name="T35"/>
                <a:gd fmla="*/ 0 60000 65536" name="T36"/>
                <a:gd fmla="*/ 0 60000 65536" name="T37"/>
                <a:gd fmla="*/ 0 60000 65536" name="T38"/>
                <a:gd fmla="*/ 0 60000 65536" name="T39"/>
                <a:gd fmla="*/ 0 60000 65536" name="T40"/>
                <a:gd fmla="*/ 0 60000 65536" name="T41"/>
                <a:gd fmla="*/ 0 60000 65536" name="T42"/>
                <a:gd fmla="*/ 0 60000 65536" name="T43"/>
                <a:gd fmla="*/ 0 60000 65536" name="T44"/>
                <a:gd fmla="*/ 0 w 171" name="T45"/>
                <a:gd fmla="*/ 0 h 230" name="T46"/>
                <a:gd fmla="*/ 171 w 171" name="T47"/>
                <a:gd fmla="*/ 230 h 230" name="T48"/>
              </a:gd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b="T48" l="T45" r="T47" t="T46"/>
              <a:pathLst>
                <a:path h="230" w="171">
                  <a:moveTo>
                    <a:pt x="8" y="144"/>
                  </a:moveTo>
                  <a:lnTo>
                    <a:pt x="4" y="185"/>
                  </a:lnTo>
                  <a:lnTo>
                    <a:pt x="31" y="224"/>
                  </a:lnTo>
                  <a:lnTo>
                    <a:pt x="96" y="230"/>
                  </a:lnTo>
                  <a:lnTo>
                    <a:pt x="148" y="215"/>
                  </a:lnTo>
                  <a:lnTo>
                    <a:pt x="152" y="154"/>
                  </a:lnTo>
                  <a:lnTo>
                    <a:pt x="171" y="108"/>
                  </a:lnTo>
                  <a:lnTo>
                    <a:pt x="163" y="79"/>
                  </a:lnTo>
                  <a:lnTo>
                    <a:pt x="138" y="59"/>
                  </a:lnTo>
                  <a:lnTo>
                    <a:pt x="98" y="35"/>
                  </a:lnTo>
                  <a:lnTo>
                    <a:pt x="98" y="4"/>
                  </a:lnTo>
                  <a:lnTo>
                    <a:pt x="45" y="0"/>
                  </a:lnTo>
                  <a:lnTo>
                    <a:pt x="41" y="45"/>
                  </a:lnTo>
                  <a:lnTo>
                    <a:pt x="0" y="79"/>
                  </a:lnTo>
                  <a:lnTo>
                    <a:pt x="8" y="144"/>
                  </a:lnTo>
                </a:path>
              </a:pathLst>
            </a:custGeom>
            <a:grpFill/>
            <a:ln w="6350">
              <a:solidFill>
                <a:schemeClr val="tx1">
                  <a:lumMod val="85000"/>
                  <a:lumOff val="15000"/>
                </a:schemeClr>
              </a:solidFill>
              <a:prstDash val="solid"/>
              <a:round/>
            </a:ln>
          </p:spPr>
          <p:txBody>
            <a:bodyPr/>
            <a:lstStyle/>
            <a:p>
              <a:endParaRPr altLang="en-US" lang="zh-CN">
                <a:cs typeface="+mn-ea"/>
                <a:sym typeface="+mn-lt"/>
              </a:endParaRPr>
            </a:p>
          </p:txBody>
        </p:sp>
        <p:sp>
          <p:nvSpPr>
            <p:cNvPr id="60" name="Freeform 99"/>
            <p:cNvSpPr/>
            <p:nvPr/>
          </p:nvSpPr>
          <p:spPr bwMode="gray">
            <a:xfrm>
              <a:off x="3643" y="1699"/>
              <a:ext cx="430" cy="429"/>
            </a:xfrm>
            <a:custGeom>
              <a:gdLst>
                <a:gd fmla="*/ 182 w 860" name="T0"/>
                <a:gd fmla="*/ 145 h 858" name="T1"/>
                <a:gd fmla="*/ 179 w 860" name="T2"/>
                <a:gd fmla="*/ 149 h 858" name="T3"/>
                <a:gd fmla="*/ 174 w 860" name="T4"/>
                <a:gd fmla="*/ 152 h 858" name="T5"/>
                <a:gd fmla="*/ 166 w 860" name="T6"/>
                <a:gd fmla="*/ 154 h 858" name="T7"/>
                <a:gd fmla="*/ 156 w 860" name="T8"/>
                <a:gd fmla="*/ 157 h 858" name="T9"/>
                <a:gd fmla="*/ 149 w 860" name="T10"/>
                <a:gd fmla="*/ 163 h 858" name="T11"/>
                <a:gd fmla="*/ 140 w 860" name="T12"/>
                <a:gd fmla="*/ 170 h 858" name="T13"/>
                <a:gd fmla="*/ 133 w 860" name="T14"/>
                <a:gd fmla="*/ 176 h 858" name="T15"/>
                <a:gd fmla="*/ 129 w 860" name="T16"/>
                <a:gd fmla="*/ 180 h 858" name="T17"/>
                <a:gd fmla="*/ 123 w 860" name="T18"/>
                <a:gd fmla="*/ 186 h 858" name="T19"/>
                <a:gd fmla="*/ 119 w 860" name="T20"/>
                <a:gd fmla="*/ 194 h 858" name="T21"/>
                <a:gd fmla="*/ 113 w 860" name="T22"/>
                <a:gd fmla="*/ 201 h 858" name="T23"/>
                <a:gd fmla="*/ 107 w 860" name="T24"/>
                <a:gd fmla="*/ 204 h 858" name="T25"/>
                <a:gd fmla="*/ 103 w 860" name="T26"/>
                <a:gd fmla="*/ 208 h 858" name="T27"/>
                <a:gd fmla="*/ 95 w 860" name="T28"/>
                <a:gd fmla="*/ 213 h 858" name="T29"/>
                <a:gd fmla="*/ 89 w 860" name="T30"/>
                <a:gd fmla="*/ 215 h 858" name="T31"/>
                <a:gd fmla="*/ 88 w 860" name="T32"/>
                <a:gd fmla="*/ 210 h 858" name="T33"/>
                <a:gd fmla="*/ 92 w 860" name="T34"/>
                <a:gd fmla="*/ 204 h 858" name="T35"/>
                <a:gd fmla="*/ 98 w 860" name="T36"/>
                <a:gd fmla="*/ 198 h 858" name="T37"/>
                <a:gd fmla="*/ 103 w 860" name="T38"/>
                <a:gd fmla="*/ 191 h 858" name="T39"/>
                <a:gd fmla="*/ 101 w 860" name="T40"/>
                <a:gd fmla="*/ 187 h 858" name="T41"/>
                <a:gd fmla="*/ 95 w 860" name="T42"/>
                <a:gd fmla="*/ 184 h 858" name="T43"/>
                <a:gd fmla="*/ 91 w 860" name="T44"/>
                <a:gd fmla="*/ 179 h 858" name="T45"/>
                <a:gd fmla="*/ 93 w 860" name="T46"/>
                <a:gd fmla="*/ 170 h 858" name="T47"/>
                <a:gd fmla="*/ 100 w 860" name="T48"/>
                <a:gd fmla="*/ 159 h 858" name="T49"/>
                <a:gd fmla="*/ 107 w 860" name="T50"/>
                <a:gd fmla="*/ 148 h 858" name="T51"/>
                <a:gd fmla="*/ 110 w 860" name="T52"/>
                <a:gd fmla="*/ 140 h 858" name="T53"/>
                <a:gd fmla="*/ 110 w 860" name="T54"/>
                <a:gd fmla="*/ 135 h 858" name="T55"/>
                <a:gd fmla="*/ 105 w 860" name="T56"/>
                <a:gd fmla="*/ 129 h 858" name="T57"/>
                <a:gd fmla="*/ 99 w 860" name="T58"/>
                <a:gd fmla="*/ 123 h 858" name="T59"/>
                <a:gd fmla="*/ 94 w 860" name="T60"/>
                <a:gd fmla="*/ 122 h 858" name="T61"/>
                <a:gd fmla="*/ 87 w 860" name="T62"/>
                <a:gd fmla="*/ 123 h 858" name="T63"/>
                <a:gd fmla="*/ 78 w 860" name="T64"/>
                <a:gd fmla="*/ 123 h 858" name="T65"/>
                <a:gd fmla="*/ 74 w 860" name="T66"/>
                <a:gd fmla="*/ 124 h 858" name="T67"/>
                <a:gd fmla="*/ 70 w 860" name="T68"/>
                <a:gd fmla="*/ 134 h 858" name="T69"/>
                <a:gd fmla="*/ 66 w 860" name="T70"/>
                <a:gd fmla="*/ 145 h 858" name="T71"/>
                <a:gd fmla="*/ 60 w 860" name="T72"/>
                <a:gd fmla="*/ 152 h 858" name="T73"/>
                <a:gd fmla="*/ 53 w 860" name="T74"/>
                <a:gd fmla="*/ 163 h 858" name="T75"/>
                <a:gd fmla="*/ 46 w 860" name="T76"/>
                <a:gd fmla="*/ 169 h 858" name="T77"/>
                <a:gd fmla="*/ 41 w 860" name="T78"/>
                <a:gd fmla="*/ 172 h 858" name="T79"/>
                <a:gd fmla="*/ 34 w 860" name="T80"/>
                <a:gd fmla="*/ 167 h 858" name="T81"/>
                <a:gd fmla="*/ 14 w 860" name="T82"/>
                <a:gd fmla="*/ 147 h 858" name="T83"/>
                <a:gd fmla="*/ 5 w 860" name="T84"/>
                <a:gd fmla="*/ 127 h 858" name="T85"/>
                <a:gd fmla="*/ 7 w 860" name="T86"/>
                <a:gd fmla="*/ 101 h 858" name="T87"/>
                <a:gd fmla="*/ 3 w 860" name="T88"/>
                <a:gd fmla="*/ 79 h 858" name="T89"/>
                <a:gd fmla="*/ 21 w 860" name="T90"/>
                <a:gd fmla="*/ 80 h 858" name="T91"/>
                <a:gd fmla="*/ 43 w 860" name="T92"/>
                <a:gd fmla="*/ 78 h 858" name="T93"/>
                <a:gd fmla="*/ 69 w 860" name="T94"/>
                <a:gd fmla="*/ 53 h 858" name="T95"/>
                <a:gd fmla="*/ 94 w 860" name="T96"/>
                <a:gd fmla="*/ 44 h 858" name="T97"/>
                <a:gd fmla="*/ 108 w 860" name="T98"/>
                <a:gd fmla="*/ 37 h 858" name="T99"/>
                <a:gd fmla="*/ 131 w 860" name="T100"/>
                <a:gd fmla="*/ 12 h 858" name="T101"/>
                <a:gd fmla="*/ 149 w 860" name="T102"/>
                <a:gd fmla="*/ 6 h 858" name="T103"/>
                <a:gd fmla="*/ 182 w 860" name="T104"/>
                <a:gd fmla="*/ 30 h 858" name="T105"/>
                <a:gd fmla="*/ 194 w 860" name="T106"/>
                <a:gd fmla="*/ 60 h 858" name="T107"/>
                <a:gd fmla="*/ 215 w 860" name="T108"/>
                <a:gd fmla="*/ 101 h 858" name="T109"/>
                <a:gd fmla="*/ 183 w 860" name="T110"/>
                <a:gd fmla="*/ 134 h 858" name="T111"/>
                <a:gd fmla="*/ 0 60000 65536" name="T112"/>
                <a:gd fmla="*/ 0 60000 65536" name="T113"/>
                <a:gd fmla="*/ 0 60000 65536" name="T114"/>
                <a:gd fmla="*/ 0 60000 65536" name="T115"/>
                <a:gd fmla="*/ 0 60000 65536" name="T116"/>
                <a:gd fmla="*/ 0 60000 65536" name="T117"/>
                <a:gd fmla="*/ 0 60000 65536" name="T118"/>
                <a:gd fmla="*/ 0 60000 65536" name="T119"/>
                <a:gd fmla="*/ 0 60000 65536" name="T120"/>
                <a:gd fmla="*/ 0 60000 65536" name="T121"/>
                <a:gd fmla="*/ 0 60000 65536" name="T122"/>
                <a:gd fmla="*/ 0 60000 65536" name="T123"/>
                <a:gd fmla="*/ 0 60000 65536" name="T124"/>
                <a:gd fmla="*/ 0 60000 65536" name="T125"/>
                <a:gd fmla="*/ 0 60000 65536" name="T126"/>
                <a:gd fmla="*/ 0 60000 65536" name="T127"/>
                <a:gd fmla="*/ 0 60000 65536" name="T128"/>
                <a:gd fmla="*/ 0 60000 65536" name="T129"/>
                <a:gd fmla="*/ 0 60000 65536" name="T130"/>
                <a:gd fmla="*/ 0 60000 65536" name="T131"/>
                <a:gd fmla="*/ 0 60000 65536" name="T132"/>
                <a:gd fmla="*/ 0 60000 65536" name="T133"/>
                <a:gd fmla="*/ 0 60000 65536" name="T134"/>
                <a:gd fmla="*/ 0 60000 65536" name="T135"/>
                <a:gd fmla="*/ 0 60000 65536" name="T136"/>
                <a:gd fmla="*/ 0 60000 65536" name="T137"/>
                <a:gd fmla="*/ 0 60000 65536" name="T138"/>
                <a:gd fmla="*/ 0 60000 65536" name="T139"/>
                <a:gd fmla="*/ 0 60000 65536" name="T140"/>
                <a:gd fmla="*/ 0 60000 65536" name="T141"/>
                <a:gd fmla="*/ 0 60000 65536" name="T142"/>
                <a:gd fmla="*/ 0 60000 65536" name="T143"/>
                <a:gd fmla="*/ 0 60000 65536" name="T144"/>
                <a:gd fmla="*/ 0 60000 65536" name="T145"/>
                <a:gd fmla="*/ 0 60000 65536" name="T146"/>
                <a:gd fmla="*/ 0 60000 65536" name="T147"/>
                <a:gd fmla="*/ 0 60000 65536" name="T148"/>
                <a:gd fmla="*/ 0 60000 65536" name="T149"/>
                <a:gd fmla="*/ 0 60000 65536" name="T150"/>
                <a:gd fmla="*/ 0 60000 65536" name="T151"/>
                <a:gd fmla="*/ 0 60000 65536" name="T152"/>
                <a:gd fmla="*/ 0 60000 65536" name="T153"/>
                <a:gd fmla="*/ 0 60000 65536" name="T154"/>
                <a:gd fmla="*/ 0 60000 65536" name="T155"/>
                <a:gd fmla="*/ 0 60000 65536" name="T156"/>
                <a:gd fmla="*/ 0 60000 65536" name="T157"/>
                <a:gd fmla="*/ 0 60000 65536" name="T158"/>
                <a:gd fmla="*/ 0 60000 65536" name="T159"/>
                <a:gd fmla="*/ 0 60000 65536" name="T160"/>
                <a:gd fmla="*/ 0 60000 65536" name="T161"/>
                <a:gd fmla="*/ 0 60000 65536" name="T162"/>
                <a:gd fmla="*/ 0 60000 65536" name="T163"/>
                <a:gd fmla="*/ 0 60000 65536" name="T164"/>
                <a:gd fmla="*/ 0 60000 65536" name="T165"/>
                <a:gd fmla="*/ 0 60000 65536" name="T166"/>
                <a:gd fmla="*/ 0 60000 65536" name="T167"/>
                <a:gd fmla="*/ 0 w 860" name="T168"/>
                <a:gd fmla="*/ 0 h 858" name="T169"/>
                <a:gd fmla="*/ 860 w 860" name="T170"/>
                <a:gd fmla="*/ 858 h 858" name="T171"/>
              </a:gdLst>
              <a:cxnLst>
                <a:cxn ang="T112">
                  <a:pos x="T0" y="T1"/>
                </a:cxn>
                <a:cxn ang="T113">
                  <a:pos x="T2" y="T3"/>
                </a:cxn>
                <a:cxn ang="T114">
                  <a:pos x="T4" y="T5"/>
                </a:cxn>
                <a:cxn ang="T115">
                  <a:pos x="T6" y="T7"/>
                </a:cxn>
                <a:cxn ang="T116">
                  <a:pos x="T8" y="T9"/>
                </a:cxn>
                <a:cxn ang="T117">
                  <a:pos x="T10" y="T11"/>
                </a:cxn>
                <a:cxn ang="T118">
                  <a:pos x="T12" y="T13"/>
                </a:cxn>
                <a:cxn ang="T119">
                  <a:pos x="T14" y="T15"/>
                </a:cxn>
                <a:cxn ang="T120">
                  <a:pos x="T16" y="T17"/>
                </a:cxn>
                <a:cxn ang="T121">
                  <a:pos x="T18" y="T19"/>
                </a:cxn>
                <a:cxn ang="T122">
                  <a:pos x="T20" y="T21"/>
                </a:cxn>
                <a:cxn ang="T123">
                  <a:pos x="T22" y="T23"/>
                </a:cxn>
                <a:cxn ang="T124">
                  <a:pos x="T24" y="T25"/>
                </a:cxn>
                <a:cxn ang="T125">
                  <a:pos x="T26" y="T27"/>
                </a:cxn>
                <a:cxn ang="T126">
                  <a:pos x="T28" y="T29"/>
                </a:cxn>
                <a:cxn ang="T127">
                  <a:pos x="T30" y="T31"/>
                </a:cxn>
                <a:cxn ang="T128">
                  <a:pos x="T32" y="T33"/>
                </a:cxn>
                <a:cxn ang="T129">
                  <a:pos x="T34" y="T35"/>
                </a:cxn>
                <a:cxn ang="T130">
                  <a:pos x="T36" y="T37"/>
                </a:cxn>
                <a:cxn ang="T131">
                  <a:pos x="T38" y="T39"/>
                </a:cxn>
                <a:cxn ang="T132">
                  <a:pos x="T40" y="T41"/>
                </a:cxn>
                <a:cxn ang="T133">
                  <a:pos x="T42" y="T43"/>
                </a:cxn>
                <a:cxn ang="T134">
                  <a:pos x="T44" y="T45"/>
                </a:cxn>
                <a:cxn ang="T135">
                  <a:pos x="T46" y="T47"/>
                </a:cxn>
                <a:cxn ang="T136">
                  <a:pos x="T48" y="T49"/>
                </a:cxn>
                <a:cxn ang="T137">
                  <a:pos x="T50" y="T51"/>
                </a:cxn>
                <a:cxn ang="T138">
                  <a:pos x="T52" y="T53"/>
                </a:cxn>
                <a:cxn ang="T139">
                  <a:pos x="T54" y="T55"/>
                </a:cxn>
                <a:cxn ang="T140">
                  <a:pos x="T56" y="T57"/>
                </a:cxn>
                <a:cxn ang="T141">
                  <a:pos x="T58" y="T59"/>
                </a:cxn>
                <a:cxn ang="T142">
                  <a:pos x="T60" y="T61"/>
                </a:cxn>
                <a:cxn ang="T143">
                  <a:pos x="T62" y="T63"/>
                </a:cxn>
                <a:cxn ang="T144">
                  <a:pos x="T64" y="T65"/>
                </a:cxn>
                <a:cxn ang="T145">
                  <a:pos x="T66" y="T67"/>
                </a:cxn>
                <a:cxn ang="T146">
                  <a:pos x="T68" y="T69"/>
                </a:cxn>
                <a:cxn ang="T147">
                  <a:pos x="T70" y="T71"/>
                </a:cxn>
                <a:cxn ang="T148">
                  <a:pos x="T72" y="T73"/>
                </a:cxn>
                <a:cxn ang="T149">
                  <a:pos x="T74" y="T75"/>
                </a:cxn>
                <a:cxn ang="T150">
                  <a:pos x="T76" y="T77"/>
                </a:cxn>
                <a:cxn ang="T151">
                  <a:pos x="T78" y="T79"/>
                </a:cxn>
                <a:cxn ang="T152">
                  <a:pos x="T80" y="T81"/>
                </a:cxn>
                <a:cxn ang="T153">
                  <a:pos x="T82" y="T83"/>
                </a:cxn>
                <a:cxn ang="T154">
                  <a:pos x="T84" y="T85"/>
                </a:cxn>
                <a:cxn ang="T155">
                  <a:pos x="T86" y="T87"/>
                </a:cxn>
                <a:cxn ang="T156">
                  <a:pos x="T88" y="T89"/>
                </a:cxn>
                <a:cxn ang="T157">
                  <a:pos x="T90" y="T91"/>
                </a:cxn>
                <a:cxn ang="T158">
                  <a:pos x="T92" y="T93"/>
                </a:cxn>
                <a:cxn ang="T159">
                  <a:pos x="T94" y="T95"/>
                </a:cxn>
                <a:cxn ang="T160">
                  <a:pos x="T96" y="T97"/>
                </a:cxn>
                <a:cxn ang="T161">
                  <a:pos x="T98" y="T99"/>
                </a:cxn>
                <a:cxn ang="T162">
                  <a:pos x="T100" y="T101"/>
                </a:cxn>
                <a:cxn ang="T163">
                  <a:pos x="T102" y="T103"/>
                </a:cxn>
                <a:cxn ang="T164">
                  <a:pos x="T104" y="T105"/>
                </a:cxn>
                <a:cxn ang="T165">
                  <a:pos x="T106" y="T107"/>
                </a:cxn>
                <a:cxn ang="T166">
                  <a:pos x="T108" y="T109"/>
                </a:cxn>
                <a:cxn ang="T167">
                  <a:pos x="T110" y="T111"/>
                </a:cxn>
              </a:cxnLst>
              <a:rect b="T171" l="T168" r="T170" t="T169"/>
              <a:pathLst>
                <a:path h="858" w="860">
                  <a:moveTo>
                    <a:pt x="725" y="575"/>
                  </a:moveTo>
                  <a:lnTo>
                    <a:pt x="725" y="579"/>
                  </a:lnTo>
                  <a:lnTo>
                    <a:pt x="719" y="585"/>
                  </a:lnTo>
                  <a:lnTo>
                    <a:pt x="713" y="594"/>
                  </a:lnTo>
                  <a:lnTo>
                    <a:pt x="705" y="604"/>
                  </a:lnTo>
                  <a:lnTo>
                    <a:pt x="695" y="608"/>
                  </a:lnTo>
                  <a:lnTo>
                    <a:pt x="681" y="610"/>
                  </a:lnTo>
                  <a:lnTo>
                    <a:pt x="664" y="614"/>
                  </a:lnTo>
                  <a:lnTo>
                    <a:pt x="642" y="618"/>
                  </a:lnTo>
                  <a:lnTo>
                    <a:pt x="622" y="626"/>
                  </a:lnTo>
                  <a:lnTo>
                    <a:pt x="607" y="638"/>
                  </a:lnTo>
                  <a:lnTo>
                    <a:pt x="593" y="651"/>
                  </a:lnTo>
                  <a:lnTo>
                    <a:pt x="577" y="665"/>
                  </a:lnTo>
                  <a:lnTo>
                    <a:pt x="559" y="679"/>
                  </a:lnTo>
                  <a:lnTo>
                    <a:pt x="544" y="693"/>
                  </a:lnTo>
                  <a:lnTo>
                    <a:pt x="530" y="703"/>
                  </a:lnTo>
                  <a:lnTo>
                    <a:pt x="522" y="711"/>
                  </a:lnTo>
                  <a:lnTo>
                    <a:pt x="514" y="718"/>
                  </a:lnTo>
                  <a:lnTo>
                    <a:pt x="502" y="730"/>
                  </a:lnTo>
                  <a:lnTo>
                    <a:pt x="492" y="744"/>
                  </a:lnTo>
                  <a:lnTo>
                    <a:pt x="481" y="760"/>
                  </a:lnTo>
                  <a:lnTo>
                    <a:pt x="475" y="774"/>
                  </a:lnTo>
                  <a:lnTo>
                    <a:pt x="465" y="789"/>
                  </a:lnTo>
                  <a:lnTo>
                    <a:pt x="451" y="801"/>
                  </a:lnTo>
                  <a:lnTo>
                    <a:pt x="437" y="809"/>
                  </a:lnTo>
                  <a:lnTo>
                    <a:pt x="427" y="815"/>
                  </a:lnTo>
                  <a:lnTo>
                    <a:pt x="422" y="823"/>
                  </a:lnTo>
                  <a:lnTo>
                    <a:pt x="410" y="831"/>
                  </a:lnTo>
                  <a:lnTo>
                    <a:pt x="394" y="840"/>
                  </a:lnTo>
                  <a:lnTo>
                    <a:pt x="380" y="850"/>
                  </a:lnTo>
                  <a:lnTo>
                    <a:pt x="364" y="856"/>
                  </a:lnTo>
                  <a:lnTo>
                    <a:pt x="355" y="858"/>
                  </a:lnTo>
                  <a:lnTo>
                    <a:pt x="349" y="854"/>
                  </a:lnTo>
                  <a:lnTo>
                    <a:pt x="349" y="838"/>
                  </a:lnTo>
                  <a:lnTo>
                    <a:pt x="355" y="827"/>
                  </a:lnTo>
                  <a:lnTo>
                    <a:pt x="366" y="815"/>
                  </a:lnTo>
                  <a:lnTo>
                    <a:pt x="380" y="801"/>
                  </a:lnTo>
                  <a:lnTo>
                    <a:pt x="392" y="789"/>
                  </a:lnTo>
                  <a:lnTo>
                    <a:pt x="404" y="775"/>
                  </a:lnTo>
                  <a:lnTo>
                    <a:pt x="410" y="764"/>
                  </a:lnTo>
                  <a:lnTo>
                    <a:pt x="410" y="754"/>
                  </a:lnTo>
                  <a:lnTo>
                    <a:pt x="404" y="748"/>
                  </a:lnTo>
                  <a:lnTo>
                    <a:pt x="392" y="742"/>
                  </a:lnTo>
                  <a:lnTo>
                    <a:pt x="380" y="734"/>
                  </a:lnTo>
                  <a:lnTo>
                    <a:pt x="370" y="726"/>
                  </a:lnTo>
                  <a:lnTo>
                    <a:pt x="364" y="716"/>
                  </a:lnTo>
                  <a:lnTo>
                    <a:pt x="364" y="699"/>
                  </a:lnTo>
                  <a:lnTo>
                    <a:pt x="372" y="679"/>
                  </a:lnTo>
                  <a:lnTo>
                    <a:pt x="382" y="661"/>
                  </a:lnTo>
                  <a:lnTo>
                    <a:pt x="400" y="636"/>
                  </a:lnTo>
                  <a:lnTo>
                    <a:pt x="418" y="608"/>
                  </a:lnTo>
                  <a:lnTo>
                    <a:pt x="425" y="592"/>
                  </a:lnTo>
                  <a:lnTo>
                    <a:pt x="433" y="575"/>
                  </a:lnTo>
                  <a:lnTo>
                    <a:pt x="441" y="559"/>
                  </a:lnTo>
                  <a:lnTo>
                    <a:pt x="443" y="547"/>
                  </a:lnTo>
                  <a:lnTo>
                    <a:pt x="439" y="537"/>
                  </a:lnTo>
                  <a:lnTo>
                    <a:pt x="429" y="526"/>
                  </a:lnTo>
                  <a:lnTo>
                    <a:pt x="418" y="514"/>
                  </a:lnTo>
                  <a:lnTo>
                    <a:pt x="404" y="502"/>
                  </a:lnTo>
                  <a:lnTo>
                    <a:pt x="394" y="494"/>
                  </a:lnTo>
                  <a:lnTo>
                    <a:pt x="384" y="490"/>
                  </a:lnTo>
                  <a:lnTo>
                    <a:pt x="374" y="490"/>
                  </a:lnTo>
                  <a:lnTo>
                    <a:pt x="362" y="492"/>
                  </a:lnTo>
                  <a:lnTo>
                    <a:pt x="345" y="494"/>
                  </a:lnTo>
                  <a:lnTo>
                    <a:pt x="325" y="494"/>
                  </a:lnTo>
                  <a:lnTo>
                    <a:pt x="311" y="492"/>
                  </a:lnTo>
                  <a:lnTo>
                    <a:pt x="301" y="492"/>
                  </a:lnTo>
                  <a:lnTo>
                    <a:pt x="294" y="498"/>
                  </a:lnTo>
                  <a:lnTo>
                    <a:pt x="286" y="512"/>
                  </a:lnTo>
                  <a:lnTo>
                    <a:pt x="280" y="533"/>
                  </a:lnTo>
                  <a:lnTo>
                    <a:pt x="272" y="557"/>
                  </a:lnTo>
                  <a:lnTo>
                    <a:pt x="264" y="577"/>
                  </a:lnTo>
                  <a:lnTo>
                    <a:pt x="254" y="592"/>
                  </a:lnTo>
                  <a:lnTo>
                    <a:pt x="242" y="608"/>
                  </a:lnTo>
                  <a:lnTo>
                    <a:pt x="227" y="630"/>
                  </a:lnTo>
                  <a:lnTo>
                    <a:pt x="211" y="650"/>
                  </a:lnTo>
                  <a:lnTo>
                    <a:pt x="197" y="663"/>
                  </a:lnTo>
                  <a:lnTo>
                    <a:pt x="183" y="673"/>
                  </a:lnTo>
                  <a:lnTo>
                    <a:pt x="172" y="681"/>
                  </a:lnTo>
                  <a:lnTo>
                    <a:pt x="162" y="687"/>
                  </a:lnTo>
                  <a:lnTo>
                    <a:pt x="158" y="691"/>
                  </a:lnTo>
                  <a:lnTo>
                    <a:pt x="134" y="667"/>
                  </a:lnTo>
                  <a:lnTo>
                    <a:pt x="103" y="620"/>
                  </a:lnTo>
                  <a:lnTo>
                    <a:pt x="55" y="587"/>
                  </a:lnTo>
                  <a:lnTo>
                    <a:pt x="0" y="569"/>
                  </a:lnTo>
                  <a:lnTo>
                    <a:pt x="20" y="510"/>
                  </a:lnTo>
                  <a:lnTo>
                    <a:pt x="53" y="457"/>
                  </a:lnTo>
                  <a:lnTo>
                    <a:pt x="30" y="402"/>
                  </a:lnTo>
                  <a:lnTo>
                    <a:pt x="30" y="337"/>
                  </a:lnTo>
                  <a:lnTo>
                    <a:pt x="10" y="315"/>
                  </a:lnTo>
                  <a:lnTo>
                    <a:pt x="40" y="285"/>
                  </a:lnTo>
                  <a:lnTo>
                    <a:pt x="81" y="317"/>
                  </a:lnTo>
                  <a:lnTo>
                    <a:pt x="126" y="382"/>
                  </a:lnTo>
                  <a:lnTo>
                    <a:pt x="170" y="311"/>
                  </a:lnTo>
                  <a:lnTo>
                    <a:pt x="215" y="274"/>
                  </a:lnTo>
                  <a:lnTo>
                    <a:pt x="274" y="209"/>
                  </a:lnTo>
                  <a:lnTo>
                    <a:pt x="349" y="189"/>
                  </a:lnTo>
                  <a:lnTo>
                    <a:pt x="376" y="173"/>
                  </a:lnTo>
                  <a:lnTo>
                    <a:pt x="380" y="134"/>
                  </a:lnTo>
                  <a:lnTo>
                    <a:pt x="431" y="146"/>
                  </a:lnTo>
                  <a:lnTo>
                    <a:pt x="475" y="108"/>
                  </a:lnTo>
                  <a:lnTo>
                    <a:pt x="524" y="47"/>
                  </a:lnTo>
                  <a:lnTo>
                    <a:pt x="524" y="0"/>
                  </a:lnTo>
                  <a:lnTo>
                    <a:pt x="595" y="22"/>
                  </a:lnTo>
                  <a:lnTo>
                    <a:pt x="679" y="45"/>
                  </a:lnTo>
                  <a:lnTo>
                    <a:pt x="725" y="120"/>
                  </a:lnTo>
                  <a:lnTo>
                    <a:pt x="784" y="187"/>
                  </a:lnTo>
                  <a:lnTo>
                    <a:pt x="774" y="240"/>
                  </a:lnTo>
                  <a:lnTo>
                    <a:pt x="860" y="317"/>
                  </a:lnTo>
                  <a:lnTo>
                    <a:pt x="860" y="402"/>
                  </a:lnTo>
                  <a:lnTo>
                    <a:pt x="815" y="425"/>
                  </a:lnTo>
                  <a:lnTo>
                    <a:pt x="731" y="533"/>
                  </a:lnTo>
                  <a:lnTo>
                    <a:pt x="725" y="575"/>
                  </a:lnTo>
                  <a:close/>
                </a:path>
              </a:pathLst>
            </a:custGeom>
            <a:grpFill/>
            <a:ln w="0">
              <a:solidFill>
                <a:schemeClr val="tx1">
                  <a:lumMod val="85000"/>
                  <a:lumOff val="15000"/>
                </a:schemeClr>
              </a:solidFill>
              <a:prstDash val="solid"/>
              <a:round/>
            </a:ln>
          </p:spPr>
          <p:txBody>
            <a:bodyPr/>
            <a:lstStyle/>
            <a:p>
              <a:endParaRPr altLang="en-US" lang="zh-CN">
                <a:cs typeface="+mn-ea"/>
                <a:sym typeface="+mn-lt"/>
              </a:endParaRPr>
            </a:p>
          </p:txBody>
        </p:sp>
        <p:sp>
          <p:nvSpPr>
            <p:cNvPr id="61" name="Freeform 100"/>
            <p:cNvSpPr/>
            <p:nvPr/>
          </p:nvSpPr>
          <p:spPr bwMode="gray">
            <a:xfrm>
              <a:off x="3643" y="1699"/>
              <a:ext cx="430" cy="429"/>
            </a:xfrm>
            <a:custGeom>
              <a:gdLst>
                <a:gd fmla="*/ 182 w 860" name="T0"/>
                <a:gd fmla="*/ 145 h 858" name="T1"/>
                <a:gd fmla="*/ 179 w 860" name="T2"/>
                <a:gd fmla="*/ 149 h 858" name="T3"/>
                <a:gd fmla="*/ 174 w 860" name="T4"/>
                <a:gd fmla="*/ 152 h 858" name="T5"/>
                <a:gd fmla="*/ 166 w 860" name="T6"/>
                <a:gd fmla="*/ 154 h 858" name="T7"/>
                <a:gd fmla="*/ 156 w 860" name="T8"/>
                <a:gd fmla="*/ 157 h 858" name="T9"/>
                <a:gd fmla="*/ 149 w 860" name="T10"/>
                <a:gd fmla="*/ 163 h 858" name="T11"/>
                <a:gd fmla="*/ 140 w 860" name="T12"/>
                <a:gd fmla="*/ 170 h 858" name="T13"/>
                <a:gd fmla="*/ 133 w 860" name="T14"/>
                <a:gd fmla="*/ 176 h 858" name="T15"/>
                <a:gd fmla="*/ 129 w 860" name="T16"/>
                <a:gd fmla="*/ 180 h 858" name="T17"/>
                <a:gd fmla="*/ 123 w 860" name="T18"/>
                <a:gd fmla="*/ 186 h 858" name="T19"/>
                <a:gd fmla="*/ 119 w 860" name="T20"/>
                <a:gd fmla="*/ 194 h 858" name="T21"/>
                <a:gd fmla="*/ 113 w 860" name="T22"/>
                <a:gd fmla="*/ 201 h 858" name="T23"/>
                <a:gd fmla="*/ 107 w 860" name="T24"/>
                <a:gd fmla="*/ 204 h 858" name="T25"/>
                <a:gd fmla="*/ 103 w 860" name="T26"/>
                <a:gd fmla="*/ 208 h 858" name="T27"/>
                <a:gd fmla="*/ 95 w 860" name="T28"/>
                <a:gd fmla="*/ 213 h 858" name="T29"/>
                <a:gd fmla="*/ 89 w 860" name="T30"/>
                <a:gd fmla="*/ 215 h 858" name="T31"/>
                <a:gd fmla="*/ 88 w 860" name="T32"/>
                <a:gd fmla="*/ 210 h 858" name="T33"/>
                <a:gd fmla="*/ 92 w 860" name="T34"/>
                <a:gd fmla="*/ 204 h 858" name="T35"/>
                <a:gd fmla="*/ 98 w 860" name="T36"/>
                <a:gd fmla="*/ 198 h 858" name="T37"/>
                <a:gd fmla="*/ 103 w 860" name="T38"/>
                <a:gd fmla="*/ 191 h 858" name="T39"/>
                <a:gd fmla="*/ 101 w 860" name="T40"/>
                <a:gd fmla="*/ 187 h 858" name="T41"/>
                <a:gd fmla="*/ 95 w 860" name="T42"/>
                <a:gd fmla="*/ 184 h 858" name="T43"/>
                <a:gd fmla="*/ 91 w 860" name="T44"/>
                <a:gd fmla="*/ 179 h 858" name="T45"/>
                <a:gd fmla="*/ 93 w 860" name="T46"/>
                <a:gd fmla="*/ 170 h 858" name="T47"/>
                <a:gd fmla="*/ 100 w 860" name="T48"/>
                <a:gd fmla="*/ 159 h 858" name="T49"/>
                <a:gd fmla="*/ 107 w 860" name="T50"/>
                <a:gd fmla="*/ 148 h 858" name="T51"/>
                <a:gd fmla="*/ 110 w 860" name="T52"/>
                <a:gd fmla="*/ 140 h 858" name="T53"/>
                <a:gd fmla="*/ 110 w 860" name="T54"/>
                <a:gd fmla="*/ 135 h 858" name="T55"/>
                <a:gd fmla="*/ 105 w 860" name="T56"/>
                <a:gd fmla="*/ 129 h 858" name="T57"/>
                <a:gd fmla="*/ 99 w 860" name="T58"/>
                <a:gd fmla="*/ 123 h 858" name="T59"/>
                <a:gd fmla="*/ 94 w 860" name="T60"/>
                <a:gd fmla="*/ 122 h 858" name="T61"/>
                <a:gd fmla="*/ 87 w 860" name="T62"/>
                <a:gd fmla="*/ 123 h 858" name="T63"/>
                <a:gd fmla="*/ 78 w 860" name="T64"/>
                <a:gd fmla="*/ 123 h 858" name="T65"/>
                <a:gd fmla="*/ 74 w 860" name="T66"/>
                <a:gd fmla="*/ 124 h 858" name="T67"/>
                <a:gd fmla="*/ 70 w 860" name="T68"/>
                <a:gd fmla="*/ 134 h 858" name="T69"/>
                <a:gd fmla="*/ 66 w 860" name="T70"/>
                <a:gd fmla="*/ 145 h 858" name="T71"/>
                <a:gd fmla="*/ 60 w 860" name="T72"/>
                <a:gd fmla="*/ 152 h 858" name="T73"/>
                <a:gd fmla="*/ 53 w 860" name="T74"/>
                <a:gd fmla="*/ 163 h 858" name="T75"/>
                <a:gd fmla="*/ 46 w 860" name="T76"/>
                <a:gd fmla="*/ 169 h 858" name="T77"/>
                <a:gd fmla="*/ 41 w 860" name="T78"/>
                <a:gd fmla="*/ 172 h 858" name="T79"/>
                <a:gd fmla="*/ 34 w 860" name="T80"/>
                <a:gd fmla="*/ 167 h 858" name="T81"/>
                <a:gd fmla="*/ 14 w 860" name="T82"/>
                <a:gd fmla="*/ 147 h 858" name="T83"/>
                <a:gd fmla="*/ 5 w 860" name="T84"/>
                <a:gd fmla="*/ 127 h 858" name="T85"/>
                <a:gd fmla="*/ 7 w 860" name="T86"/>
                <a:gd fmla="*/ 101 h 858" name="T87"/>
                <a:gd fmla="*/ 3 w 860" name="T88"/>
                <a:gd fmla="*/ 79 h 858" name="T89"/>
                <a:gd fmla="*/ 21 w 860" name="T90"/>
                <a:gd fmla="*/ 80 h 858" name="T91"/>
                <a:gd fmla="*/ 43 w 860" name="T92"/>
                <a:gd fmla="*/ 78 h 858" name="T93"/>
                <a:gd fmla="*/ 69 w 860" name="T94"/>
                <a:gd fmla="*/ 53 h 858" name="T95"/>
                <a:gd fmla="*/ 94 w 860" name="T96"/>
                <a:gd fmla="*/ 44 h 858" name="T97"/>
                <a:gd fmla="*/ 108 w 860" name="T98"/>
                <a:gd fmla="*/ 37 h 858" name="T99"/>
                <a:gd fmla="*/ 131 w 860" name="T100"/>
                <a:gd fmla="*/ 12 h 858" name="T101"/>
                <a:gd fmla="*/ 149 w 860" name="T102"/>
                <a:gd fmla="*/ 6 h 858" name="T103"/>
                <a:gd fmla="*/ 182 w 860" name="T104"/>
                <a:gd fmla="*/ 30 h 858" name="T105"/>
                <a:gd fmla="*/ 194 w 860" name="T106"/>
                <a:gd fmla="*/ 60 h 858" name="T107"/>
                <a:gd fmla="*/ 215 w 860" name="T108"/>
                <a:gd fmla="*/ 101 h 858" name="T109"/>
                <a:gd fmla="*/ 183 w 860" name="T110"/>
                <a:gd fmla="*/ 134 h 858" name="T111"/>
                <a:gd fmla="*/ 0 60000 65536" name="T112"/>
                <a:gd fmla="*/ 0 60000 65536" name="T113"/>
                <a:gd fmla="*/ 0 60000 65536" name="T114"/>
                <a:gd fmla="*/ 0 60000 65536" name="T115"/>
                <a:gd fmla="*/ 0 60000 65536" name="T116"/>
                <a:gd fmla="*/ 0 60000 65536" name="T117"/>
                <a:gd fmla="*/ 0 60000 65536" name="T118"/>
                <a:gd fmla="*/ 0 60000 65536" name="T119"/>
                <a:gd fmla="*/ 0 60000 65536" name="T120"/>
                <a:gd fmla="*/ 0 60000 65536" name="T121"/>
                <a:gd fmla="*/ 0 60000 65536" name="T122"/>
                <a:gd fmla="*/ 0 60000 65536" name="T123"/>
                <a:gd fmla="*/ 0 60000 65536" name="T124"/>
                <a:gd fmla="*/ 0 60000 65536" name="T125"/>
                <a:gd fmla="*/ 0 60000 65536" name="T126"/>
                <a:gd fmla="*/ 0 60000 65536" name="T127"/>
                <a:gd fmla="*/ 0 60000 65536" name="T128"/>
                <a:gd fmla="*/ 0 60000 65536" name="T129"/>
                <a:gd fmla="*/ 0 60000 65536" name="T130"/>
                <a:gd fmla="*/ 0 60000 65536" name="T131"/>
                <a:gd fmla="*/ 0 60000 65536" name="T132"/>
                <a:gd fmla="*/ 0 60000 65536" name="T133"/>
                <a:gd fmla="*/ 0 60000 65536" name="T134"/>
                <a:gd fmla="*/ 0 60000 65536" name="T135"/>
                <a:gd fmla="*/ 0 60000 65536" name="T136"/>
                <a:gd fmla="*/ 0 60000 65536" name="T137"/>
                <a:gd fmla="*/ 0 60000 65536" name="T138"/>
                <a:gd fmla="*/ 0 60000 65536" name="T139"/>
                <a:gd fmla="*/ 0 60000 65536" name="T140"/>
                <a:gd fmla="*/ 0 60000 65536" name="T141"/>
                <a:gd fmla="*/ 0 60000 65536" name="T142"/>
                <a:gd fmla="*/ 0 60000 65536" name="T143"/>
                <a:gd fmla="*/ 0 60000 65536" name="T144"/>
                <a:gd fmla="*/ 0 60000 65536" name="T145"/>
                <a:gd fmla="*/ 0 60000 65536" name="T146"/>
                <a:gd fmla="*/ 0 60000 65536" name="T147"/>
                <a:gd fmla="*/ 0 60000 65536" name="T148"/>
                <a:gd fmla="*/ 0 60000 65536" name="T149"/>
                <a:gd fmla="*/ 0 60000 65536" name="T150"/>
                <a:gd fmla="*/ 0 60000 65536" name="T151"/>
                <a:gd fmla="*/ 0 60000 65536" name="T152"/>
                <a:gd fmla="*/ 0 60000 65536" name="T153"/>
                <a:gd fmla="*/ 0 60000 65536" name="T154"/>
                <a:gd fmla="*/ 0 60000 65536" name="T155"/>
                <a:gd fmla="*/ 0 60000 65536" name="T156"/>
                <a:gd fmla="*/ 0 60000 65536" name="T157"/>
                <a:gd fmla="*/ 0 60000 65536" name="T158"/>
                <a:gd fmla="*/ 0 60000 65536" name="T159"/>
                <a:gd fmla="*/ 0 60000 65536" name="T160"/>
                <a:gd fmla="*/ 0 60000 65536" name="T161"/>
                <a:gd fmla="*/ 0 60000 65536" name="T162"/>
                <a:gd fmla="*/ 0 60000 65536" name="T163"/>
                <a:gd fmla="*/ 0 60000 65536" name="T164"/>
                <a:gd fmla="*/ 0 60000 65536" name="T165"/>
                <a:gd fmla="*/ 0 60000 65536" name="T166"/>
                <a:gd fmla="*/ 0 60000 65536" name="T167"/>
                <a:gd fmla="*/ 0 w 860" name="T168"/>
                <a:gd fmla="*/ 0 h 858" name="T169"/>
                <a:gd fmla="*/ 860 w 860" name="T170"/>
                <a:gd fmla="*/ 858 h 858" name="T171"/>
              </a:gdLst>
              <a:cxnLst>
                <a:cxn ang="T112">
                  <a:pos x="T0" y="T1"/>
                </a:cxn>
                <a:cxn ang="T113">
                  <a:pos x="T2" y="T3"/>
                </a:cxn>
                <a:cxn ang="T114">
                  <a:pos x="T4" y="T5"/>
                </a:cxn>
                <a:cxn ang="T115">
                  <a:pos x="T6" y="T7"/>
                </a:cxn>
                <a:cxn ang="T116">
                  <a:pos x="T8" y="T9"/>
                </a:cxn>
                <a:cxn ang="T117">
                  <a:pos x="T10" y="T11"/>
                </a:cxn>
                <a:cxn ang="T118">
                  <a:pos x="T12" y="T13"/>
                </a:cxn>
                <a:cxn ang="T119">
                  <a:pos x="T14" y="T15"/>
                </a:cxn>
                <a:cxn ang="T120">
                  <a:pos x="T16" y="T17"/>
                </a:cxn>
                <a:cxn ang="T121">
                  <a:pos x="T18" y="T19"/>
                </a:cxn>
                <a:cxn ang="T122">
                  <a:pos x="T20" y="T21"/>
                </a:cxn>
                <a:cxn ang="T123">
                  <a:pos x="T22" y="T23"/>
                </a:cxn>
                <a:cxn ang="T124">
                  <a:pos x="T24" y="T25"/>
                </a:cxn>
                <a:cxn ang="T125">
                  <a:pos x="T26" y="T27"/>
                </a:cxn>
                <a:cxn ang="T126">
                  <a:pos x="T28" y="T29"/>
                </a:cxn>
                <a:cxn ang="T127">
                  <a:pos x="T30" y="T31"/>
                </a:cxn>
                <a:cxn ang="T128">
                  <a:pos x="T32" y="T33"/>
                </a:cxn>
                <a:cxn ang="T129">
                  <a:pos x="T34" y="T35"/>
                </a:cxn>
                <a:cxn ang="T130">
                  <a:pos x="T36" y="T37"/>
                </a:cxn>
                <a:cxn ang="T131">
                  <a:pos x="T38" y="T39"/>
                </a:cxn>
                <a:cxn ang="T132">
                  <a:pos x="T40" y="T41"/>
                </a:cxn>
                <a:cxn ang="T133">
                  <a:pos x="T42" y="T43"/>
                </a:cxn>
                <a:cxn ang="T134">
                  <a:pos x="T44" y="T45"/>
                </a:cxn>
                <a:cxn ang="T135">
                  <a:pos x="T46" y="T47"/>
                </a:cxn>
                <a:cxn ang="T136">
                  <a:pos x="T48" y="T49"/>
                </a:cxn>
                <a:cxn ang="T137">
                  <a:pos x="T50" y="T51"/>
                </a:cxn>
                <a:cxn ang="T138">
                  <a:pos x="T52" y="T53"/>
                </a:cxn>
                <a:cxn ang="T139">
                  <a:pos x="T54" y="T55"/>
                </a:cxn>
                <a:cxn ang="T140">
                  <a:pos x="T56" y="T57"/>
                </a:cxn>
                <a:cxn ang="T141">
                  <a:pos x="T58" y="T59"/>
                </a:cxn>
                <a:cxn ang="T142">
                  <a:pos x="T60" y="T61"/>
                </a:cxn>
                <a:cxn ang="T143">
                  <a:pos x="T62" y="T63"/>
                </a:cxn>
                <a:cxn ang="T144">
                  <a:pos x="T64" y="T65"/>
                </a:cxn>
                <a:cxn ang="T145">
                  <a:pos x="T66" y="T67"/>
                </a:cxn>
                <a:cxn ang="T146">
                  <a:pos x="T68" y="T69"/>
                </a:cxn>
                <a:cxn ang="T147">
                  <a:pos x="T70" y="T71"/>
                </a:cxn>
                <a:cxn ang="T148">
                  <a:pos x="T72" y="T73"/>
                </a:cxn>
                <a:cxn ang="T149">
                  <a:pos x="T74" y="T75"/>
                </a:cxn>
                <a:cxn ang="T150">
                  <a:pos x="T76" y="T77"/>
                </a:cxn>
                <a:cxn ang="T151">
                  <a:pos x="T78" y="T79"/>
                </a:cxn>
                <a:cxn ang="T152">
                  <a:pos x="T80" y="T81"/>
                </a:cxn>
                <a:cxn ang="T153">
                  <a:pos x="T82" y="T83"/>
                </a:cxn>
                <a:cxn ang="T154">
                  <a:pos x="T84" y="T85"/>
                </a:cxn>
                <a:cxn ang="T155">
                  <a:pos x="T86" y="T87"/>
                </a:cxn>
                <a:cxn ang="T156">
                  <a:pos x="T88" y="T89"/>
                </a:cxn>
                <a:cxn ang="T157">
                  <a:pos x="T90" y="T91"/>
                </a:cxn>
                <a:cxn ang="T158">
                  <a:pos x="T92" y="T93"/>
                </a:cxn>
                <a:cxn ang="T159">
                  <a:pos x="T94" y="T95"/>
                </a:cxn>
                <a:cxn ang="T160">
                  <a:pos x="T96" y="T97"/>
                </a:cxn>
                <a:cxn ang="T161">
                  <a:pos x="T98" y="T99"/>
                </a:cxn>
                <a:cxn ang="T162">
                  <a:pos x="T100" y="T101"/>
                </a:cxn>
                <a:cxn ang="T163">
                  <a:pos x="T102" y="T103"/>
                </a:cxn>
                <a:cxn ang="T164">
                  <a:pos x="T104" y="T105"/>
                </a:cxn>
                <a:cxn ang="T165">
                  <a:pos x="T106" y="T107"/>
                </a:cxn>
                <a:cxn ang="T166">
                  <a:pos x="T108" y="T109"/>
                </a:cxn>
                <a:cxn ang="T167">
                  <a:pos x="T110" y="T111"/>
                </a:cxn>
              </a:cxnLst>
              <a:rect b="T171" l="T168" r="T170" t="T169"/>
              <a:pathLst>
                <a:path h="858" w="860">
                  <a:moveTo>
                    <a:pt x="725" y="575"/>
                  </a:moveTo>
                  <a:lnTo>
                    <a:pt x="725" y="579"/>
                  </a:lnTo>
                  <a:lnTo>
                    <a:pt x="719" y="585"/>
                  </a:lnTo>
                  <a:lnTo>
                    <a:pt x="713" y="594"/>
                  </a:lnTo>
                  <a:lnTo>
                    <a:pt x="705" y="604"/>
                  </a:lnTo>
                  <a:lnTo>
                    <a:pt x="695" y="608"/>
                  </a:lnTo>
                  <a:lnTo>
                    <a:pt x="681" y="610"/>
                  </a:lnTo>
                  <a:lnTo>
                    <a:pt x="664" y="614"/>
                  </a:lnTo>
                  <a:lnTo>
                    <a:pt x="642" y="618"/>
                  </a:lnTo>
                  <a:lnTo>
                    <a:pt x="622" y="626"/>
                  </a:lnTo>
                  <a:lnTo>
                    <a:pt x="607" y="638"/>
                  </a:lnTo>
                  <a:lnTo>
                    <a:pt x="593" y="651"/>
                  </a:lnTo>
                  <a:lnTo>
                    <a:pt x="577" y="665"/>
                  </a:lnTo>
                  <a:lnTo>
                    <a:pt x="559" y="679"/>
                  </a:lnTo>
                  <a:lnTo>
                    <a:pt x="544" y="693"/>
                  </a:lnTo>
                  <a:lnTo>
                    <a:pt x="530" y="703"/>
                  </a:lnTo>
                  <a:lnTo>
                    <a:pt x="522" y="711"/>
                  </a:lnTo>
                  <a:lnTo>
                    <a:pt x="514" y="718"/>
                  </a:lnTo>
                  <a:lnTo>
                    <a:pt x="502" y="730"/>
                  </a:lnTo>
                  <a:lnTo>
                    <a:pt x="492" y="744"/>
                  </a:lnTo>
                  <a:lnTo>
                    <a:pt x="481" y="760"/>
                  </a:lnTo>
                  <a:lnTo>
                    <a:pt x="475" y="774"/>
                  </a:lnTo>
                  <a:lnTo>
                    <a:pt x="465" y="789"/>
                  </a:lnTo>
                  <a:lnTo>
                    <a:pt x="451" y="801"/>
                  </a:lnTo>
                  <a:lnTo>
                    <a:pt x="437" y="809"/>
                  </a:lnTo>
                  <a:lnTo>
                    <a:pt x="427" y="815"/>
                  </a:lnTo>
                  <a:lnTo>
                    <a:pt x="422" y="823"/>
                  </a:lnTo>
                  <a:lnTo>
                    <a:pt x="410" y="831"/>
                  </a:lnTo>
                  <a:lnTo>
                    <a:pt x="394" y="840"/>
                  </a:lnTo>
                  <a:lnTo>
                    <a:pt x="380" y="850"/>
                  </a:lnTo>
                  <a:lnTo>
                    <a:pt x="364" y="856"/>
                  </a:lnTo>
                  <a:lnTo>
                    <a:pt x="355" y="858"/>
                  </a:lnTo>
                  <a:lnTo>
                    <a:pt x="349" y="854"/>
                  </a:lnTo>
                  <a:lnTo>
                    <a:pt x="349" y="838"/>
                  </a:lnTo>
                  <a:lnTo>
                    <a:pt x="355" y="827"/>
                  </a:lnTo>
                  <a:lnTo>
                    <a:pt x="366" y="815"/>
                  </a:lnTo>
                  <a:lnTo>
                    <a:pt x="380" y="801"/>
                  </a:lnTo>
                  <a:lnTo>
                    <a:pt x="392" y="789"/>
                  </a:lnTo>
                  <a:lnTo>
                    <a:pt x="404" y="775"/>
                  </a:lnTo>
                  <a:lnTo>
                    <a:pt x="410" y="764"/>
                  </a:lnTo>
                  <a:lnTo>
                    <a:pt x="410" y="754"/>
                  </a:lnTo>
                  <a:lnTo>
                    <a:pt x="404" y="748"/>
                  </a:lnTo>
                  <a:lnTo>
                    <a:pt x="392" y="742"/>
                  </a:lnTo>
                  <a:lnTo>
                    <a:pt x="380" y="734"/>
                  </a:lnTo>
                  <a:lnTo>
                    <a:pt x="370" y="726"/>
                  </a:lnTo>
                  <a:lnTo>
                    <a:pt x="364" y="716"/>
                  </a:lnTo>
                  <a:lnTo>
                    <a:pt x="364" y="699"/>
                  </a:lnTo>
                  <a:lnTo>
                    <a:pt x="372" y="679"/>
                  </a:lnTo>
                  <a:lnTo>
                    <a:pt x="382" y="661"/>
                  </a:lnTo>
                  <a:lnTo>
                    <a:pt x="400" y="636"/>
                  </a:lnTo>
                  <a:lnTo>
                    <a:pt x="418" y="608"/>
                  </a:lnTo>
                  <a:lnTo>
                    <a:pt x="425" y="592"/>
                  </a:lnTo>
                  <a:lnTo>
                    <a:pt x="433" y="575"/>
                  </a:lnTo>
                  <a:lnTo>
                    <a:pt x="441" y="559"/>
                  </a:lnTo>
                  <a:lnTo>
                    <a:pt x="443" y="547"/>
                  </a:lnTo>
                  <a:lnTo>
                    <a:pt x="439" y="537"/>
                  </a:lnTo>
                  <a:lnTo>
                    <a:pt x="429" y="526"/>
                  </a:lnTo>
                  <a:lnTo>
                    <a:pt x="418" y="514"/>
                  </a:lnTo>
                  <a:lnTo>
                    <a:pt x="404" y="502"/>
                  </a:lnTo>
                  <a:lnTo>
                    <a:pt x="394" y="494"/>
                  </a:lnTo>
                  <a:lnTo>
                    <a:pt x="384" y="490"/>
                  </a:lnTo>
                  <a:lnTo>
                    <a:pt x="374" y="490"/>
                  </a:lnTo>
                  <a:lnTo>
                    <a:pt x="362" y="492"/>
                  </a:lnTo>
                  <a:lnTo>
                    <a:pt x="345" y="494"/>
                  </a:lnTo>
                  <a:lnTo>
                    <a:pt x="325" y="494"/>
                  </a:lnTo>
                  <a:lnTo>
                    <a:pt x="311" y="492"/>
                  </a:lnTo>
                  <a:lnTo>
                    <a:pt x="301" y="492"/>
                  </a:lnTo>
                  <a:lnTo>
                    <a:pt x="294" y="498"/>
                  </a:lnTo>
                  <a:lnTo>
                    <a:pt x="286" y="512"/>
                  </a:lnTo>
                  <a:lnTo>
                    <a:pt x="280" y="533"/>
                  </a:lnTo>
                  <a:lnTo>
                    <a:pt x="272" y="557"/>
                  </a:lnTo>
                  <a:lnTo>
                    <a:pt x="264" y="577"/>
                  </a:lnTo>
                  <a:lnTo>
                    <a:pt x="254" y="592"/>
                  </a:lnTo>
                  <a:lnTo>
                    <a:pt x="242" y="608"/>
                  </a:lnTo>
                  <a:lnTo>
                    <a:pt x="227" y="630"/>
                  </a:lnTo>
                  <a:lnTo>
                    <a:pt x="211" y="650"/>
                  </a:lnTo>
                  <a:lnTo>
                    <a:pt x="197" y="663"/>
                  </a:lnTo>
                  <a:lnTo>
                    <a:pt x="183" y="673"/>
                  </a:lnTo>
                  <a:lnTo>
                    <a:pt x="172" y="681"/>
                  </a:lnTo>
                  <a:lnTo>
                    <a:pt x="162" y="687"/>
                  </a:lnTo>
                  <a:lnTo>
                    <a:pt x="158" y="691"/>
                  </a:lnTo>
                  <a:lnTo>
                    <a:pt x="134" y="667"/>
                  </a:lnTo>
                  <a:lnTo>
                    <a:pt x="103" y="620"/>
                  </a:lnTo>
                  <a:lnTo>
                    <a:pt x="55" y="587"/>
                  </a:lnTo>
                  <a:lnTo>
                    <a:pt x="0" y="569"/>
                  </a:lnTo>
                  <a:lnTo>
                    <a:pt x="20" y="510"/>
                  </a:lnTo>
                  <a:lnTo>
                    <a:pt x="53" y="457"/>
                  </a:lnTo>
                  <a:lnTo>
                    <a:pt x="30" y="402"/>
                  </a:lnTo>
                  <a:lnTo>
                    <a:pt x="30" y="337"/>
                  </a:lnTo>
                  <a:lnTo>
                    <a:pt x="10" y="315"/>
                  </a:lnTo>
                  <a:lnTo>
                    <a:pt x="40" y="285"/>
                  </a:lnTo>
                  <a:lnTo>
                    <a:pt x="81" y="317"/>
                  </a:lnTo>
                  <a:lnTo>
                    <a:pt x="126" y="382"/>
                  </a:lnTo>
                  <a:lnTo>
                    <a:pt x="170" y="311"/>
                  </a:lnTo>
                  <a:lnTo>
                    <a:pt x="215" y="274"/>
                  </a:lnTo>
                  <a:lnTo>
                    <a:pt x="274" y="209"/>
                  </a:lnTo>
                  <a:lnTo>
                    <a:pt x="349" y="189"/>
                  </a:lnTo>
                  <a:lnTo>
                    <a:pt x="376" y="173"/>
                  </a:lnTo>
                  <a:lnTo>
                    <a:pt x="380" y="134"/>
                  </a:lnTo>
                  <a:lnTo>
                    <a:pt x="431" y="146"/>
                  </a:lnTo>
                  <a:lnTo>
                    <a:pt x="475" y="108"/>
                  </a:lnTo>
                  <a:lnTo>
                    <a:pt x="524" y="47"/>
                  </a:lnTo>
                  <a:lnTo>
                    <a:pt x="524" y="0"/>
                  </a:lnTo>
                  <a:lnTo>
                    <a:pt x="595" y="22"/>
                  </a:lnTo>
                  <a:lnTo>
                    <a:pt x="679" y="45"/>
                  </a:lnTo>
                  <a:lnTo>
                    <a:pt x="725" y="120"/>
                  </a:lnTo>
                  <a:lnTo>
                    <a:pt x="784" y="187"/>
                  </a:lnTo>
                  <a:lnTo>
                    <a:pt x="774" y="240"/>
                  </a:lnTo>
                  <a:lnTo>
                    <a:pt x="860" y="317"/>
                  </a:lnTo>
                  <a:lnTo>
                    <a:pt x="860" y="402"/>
                  </a:lnTo>
                  <a:lnTo>
                    <a:pt x="815" y="425"/>
                  </a:lnTo>
                  <a:lnTo>
                    <a:pt x="731" y="533"/>
                  </a:lnTo>
                  <a:lnTo>
                    <a:pt x="725" y="575"/>
                  </a:lnTo>
                </a:path>
              </a:pathLst>
            </a:custGeom>
            <a:grpFill/>
            <a:ln w="6350">
              <a:solidFill>
                <a:schemeClr val="tx1">
                  <a:lumMod val="85000"/>
                  <a:lumOff val="15000"/>
                </a:schemeClr>
              </a:solidFill>
              <a:prstDash val="solid"/>
              <a:round/>
            </a:ln>
          </p:spPr>
          <p:txBody>
            <a:bodyPr/>
            <a:lstStyle/>
            <a:p>
              <a:endParaRPr altLang="en-US" lang="zh-CN">
                <a:cs charset="-122" pitchFamily="34" typeface="微软雅黑"/>
                <a:sym typeface="+mn-lt"/>
              </a:endParaRPr>
            </a:p>
          </p:txBody>
        </p:sp>
        <p:sp>
          <p:nvSpPr>
            <p:cNvPr id="62" name="Freeform 101"/>
            <p:cNvSpPr/>
            <p:nvPr/>
          </p:nvSpPr>
          <p:spPr bwMode="gray">
            <a:xfrm>
              <a:off x="3738" y="1458"/>
              <a:ext cx="630" cy="431"/>
            </a:xfrm>
            <a:custGeom>
              <a:gdLst>
                <a:gd fmla="*/ 315 w 1260" name="T0"/>
                <a:gd fmla="*/ 87 h 862" name="T1"/>
                <a:gd fmla="*/ 309 w 1260" name="T2"/>
                <a:gd fmla="*/ 91 h 862" name="T3"/>
                <a:gd fmla="*/ 299 w 1260" name="T4"/>
                <a:gd fmla="*/ 98 h 862" name="T5"/>
                <a:gd fmla="*/ 293 w 1260" name="T6"/>
                <a:gd fmla="*/ 101 h 862" name="T7"/>
                <a:gd fmla="*/ 287 w 1260" name="T8"/>
                <a:gd fmla="*/ 98 h 862" name="T9"/>
                <a:gd fmla="*/ 279 w 1260" name="T10"/>
                <a:gd fmla="*/ 94 h 862" name="T11"/>
                <a:gd fmla="*/ 277 w 1260" name="T12"/>
                <a:gd fmla="*/ 106 h 862" name="T13"/>
                <a:gd fmla="*/ 274 w 1260" name="T14"/>
                <a:gd fmla="*/ 119 h 862" name="T15"/>
                <a:gd fmla="*/ 265 w 1260" name="T16"/>
                <a:gd fmla="*/ 127 h 862" name="T17"/>
                <a:gd fmla="*/ 263 w 1260" name="T18"/>
                <a:gd fmla="*/ 136 h 862" name="T19"/>
                <a:gd fmla="*/ 254 w 1260" name="T20"/>
                <a:gd fmla="*/ 143 h 862" name="T21"/>
                <a:gd fmla="*/ 241 w 1260" name="T22"/>
                <a:gd fmla="*/ 147 h 862" name="T23"/>
                <a:gd fmla="*/ 233 w 1260" name="T24"/>
                <a:gd fmla="*/ 149 h 862" name="T25"/>
                <a:gd fmla="*/ 236 w 1260" name="T26"/>
                <a:gd fmla="*/ 157 h 862" name="T27"/>
                <a:gd fmla="*/ 244 w 1260" name="T28"/>
                <a:gd fmla="*/ 167 h 862" name="T29"/>
                <a:gd fmla="*/ 241 w 1260" name="T30"/>
                <a:gd fmla="*/ 175 h 862" name="T31"/>
                <a:gd fmla="*/ 226 w 1260" name="T32"/>
                <a:gd fmla="*/ 177 h 862" name="T33"/>
                <a:gd fmla="*/ 216 w 1260" name="T34"/>
                <a:gd fmla="*/ 177 h 862" name="T35"/>
                <a:gd fmla="*/ 207 w 1260" name="T36"/>
                <a:gd fmla="*/ 177 h 862" name="T37"/>
                <a:gd fmla="*/ 202 w 1260" name="T38"/>
                <a:gd fmla="*/ 172 h 862" name="T39"/>
                <a:gd fmla="*/ 196 w 1260" name="T40"/>
                <a:gd fmla="*/ 170 h 862" name="T41"/>
                <a:gd fmla="*/ 191 w 1260" name="T42"/>
                <a:gd fmla="*/ 183 h 862" name="T43"/>
                <a:gd fmla="*/ 185 w 1260" name="T44"/>
                <a:gd fmla="*/ 199 h 862" name="T45"/>
                <a:gd fmla="*/ 178 w 1260" name="T46"/>
                <a:gd fmla="*/ 213 h 862" name="T47"/>
                <a:gd fmla="*/ 169 w 1260" name="T48"/>
                <a:gd fmla="*/ 216 h 862" name="T49"/>
                <a:gd fmla="*/ 147 w 1260" name="T50"/>
                <a:gd fmla="*/ 181 h 862" name="T51"/>
                <a:gd fmla="*/ 122 w 1260" name="T52"/>
                <a:gd fmla="*/ 132 h 862" name="T53"/>
                <a:gd fmla="*/ 66 w 1260" name="T54"/>
                <a:gd fmla="*/ 99 h 862" name="T55"/>
                <a:gd fmla="*/ 28 w 1260" name="T56"/>
                <a:gd fmla="*/ 96 h 862" name="T57"/>
                <a:gd fmla="*/ 21 w 1260" name="T58"/>
                <a:gd fmla="*/ 55 h 862" name="T59"/>
                <a:gd fmla="*/ 6 w 1260" name="T60"/>
                <a:gd fmla="*/ 26 h 862" name="T61"/>
                <a:gd fmla="*/ 33 w 1260" name="T62"/>
                <a:gd fmla="*/ 29 h 862" name="T63"/>
                <a:gd fmla="*/ 64 w 1260" name="T64"/>
                <a:gd fmla="*/ 0 h 862" name="T65"/>
                <a:gd fmla="*/ 101 w 1260" name="T66"/>
                <a:gd fmla="*/ 27 h 862" name="T67"/>
                <a:gd fmla="*/ 133 w 1260" name="T68"/>
                <a:gd fmla="*/ 34 h 862" name="T69"/>
                <a:gd fmla="*/ 172 w 1260" name="T70"/>
                <a:gd fmla="*/ 48 h 862" name="T71"/>
                <a:gd fmla="*/ 206 w 1260" name="T72"/>
                <a:gd fmla="*/ 62 h 862" name="T73"/>
                <a:gd fmla="*/ 214 w 1260" name="T74"/>
                <a:gd fmla="*/ 42 h 862" name="T75"/>
                <a:gd fmla="*/ 217 w 1260" name="T76"/>
                <a:gd fmla="*/ 53 h 862" name="T77"/>
                <a:gd fmla="*/ 219 w 1260" name="T78"/>
                <a:gd fmla="*/ 58 h 862" name="T79"/>
                <a:gd fmla="*/ 227 w 1260" name="T80"/>
                <a:gd fmla="*/ 65 h 862" name="T81"/>
                <a:gd fmla="*/ 243 w 1260" name="T82"/>
                <a:gd fmla="*/ 80 h 862" name="T83"/>
                <a:gd fmla="*/ 265 w 1260" name="T84"/>
                <a:gd fmla="*/ 51 h 862" name="T85"/>
                <a:gd fmla="*/ 312 w 1260" name="T86"/>
                <a:gd fmla="*/ 62 h 862" name="T87"/>
                <a:gd fmla="*/ 0 60000 65536" name="T88"/>
                <a:gd fmla="*/ 0 60000 65536" name="T89"/>
                <a:gd fmla="*/ 0 60000 65536" name="T90"/>
                <a:gd fmla="*/ 0 60000 65536" name="T91"/>
                <a:gd fmla="*/ 0 60000 65536" name="T92"/>
                <a:gd fmla="*/ 0 60000 65536" name="T93"/>
                <a:gd fmla="*/ 0 60000 65536" name="T94"/>
                <a:gd fmla="*/ 0 60000 65536" name="T95"/>
                <a:gd fmla="*/ 0 60000 65536" name="T96"/>
                <a:gd fmla="*/ 0 60000 65536" name="T97"/>
                <a:gd fmla="*/ 0 60000 65536" name="T98"/>
                <a:gd fmla="*/ 0 60000 65536" name="T99"/>
                <a:gd fmla="*/ 0 60000 65536" name="T100"/>
                <a:gd fmla="*/ 0 60000 65536" name="T101"/>
                <a:gd fmla="*/ 0 60000 65536" name="T102"/>
                <a:gd fmla="*/ 0 60000 65536" name="T103"/>
                <a:gd fmla="*/ 0 60000 65536" name="T104"/>
                <a:gd fmla="*/ 0 60000 65536" name="T105"/>
                <a:gd fmla="*/ 0 60000 65536" name="T106"/>
                <a:gd fmla="*/ 0 60000 65536" name="T107"/>
                <a:gd fmla="*/ 0 60000 65536" name="T108"/>
                <a:gd fmla="*/ 0 60000 65536" name="T109"/>
                <a:gd fmla="*/ 0 60000 65536" name="T110"/>
                <a:gd fmla="*/ 0 60000 65536" name="T111"/>
                <a:gd fmla="*/ 0 60000 65536" name="T112"/>
                <a:gd fmla="*/ 0 60000 65536" name="T113"/>
                <a:gd fmla="*/ 0 60000 65536" name="T114"/>
                <a:gd fmla="*/ 0 60000 65536" name="T115"/>
                <a:gd fmla="*/ 0 60000 65536" name="T116"/>
                <a:gd fmla="*/ 0 60000 65536" name="T117"/>
                <a:gd fmla="*/ 0 60000 65536" name="T118"/>
                <a:gd fmla="*/ 0 60000 65536" name="T119"/>
                <a:gd fmla="*/ 0 60000 65536" name="T120"/>
                <a:gd fmla="*/ 0 60000 65536" name="T121"/>
                <a:gd fmla="*/ 0 60000 65536" name="T122"/>
                <a:gd fmla="*/ 0 60000 65536" name="T123"/>
                <a:gd fmla="*/ 0 60000 65536" name="T124"/>
                <a:gd fmla="*/ 0 60000 65536" name="T125"/>
                <a:gd fmla="*/ 0 60000 65536" name="T126"/>
                <a:gd fmla="*/ 0 60000 65536" name="T127"/>
                <a:gd fmla="*/ 0 60000 65536" name="T128"/>
                <a:gd fmla="*/ 0 60000 65536" name="T129"/>
                <a:gd fmla="*/ 0 60000 65536" name="T130"/>
                <a:gd fmla="*/ 0 60000 65536" name="T131"/>
                <a:gd fmla="*/ 0 w 1260" name="T132"/>
                <a:gd fmla="*/ 0 h 862" name="T133"/>
                <a:gd fmla="*/ 1260 w 1260" name="T134"/>
                <a:gd fmla="*/ 862 h 862" name="T135"/>
              </a:gd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b="T135" l="T132" r="T134" t="T133"/>
              <a:pathLst>
                <a:path h="862" w="1260">
                  <a:moveTo>
                    <a:pt x="1246" y="248"/>
                  </a:moveTo>
                  <a:lnTo>
                    <a:pt x="1260" y="267"/>
                  </a:lnTo>
                  <a:lnTo>
                    <a:pt x="1258" y="348"/>
                  </a:lnTo>
                  <a:lnTo>
                    <a:pt x="1254" y="350"/>
                  </a:lnTo>
                  <a:lnTo>
                    <a:pt x="1246" y="356"/>
                  </a:lnTo>
                  <a:lnTo>
                    <a:pt x="1233" y="364"/>
                  </a:lnTo>
                  <a:lnTo>
                    <a:pt x="1219" y="374"/>
                  </a:lnTo>
                  <a:lnTo>
                    <a:pt x="1205" y="382"/>
                  </a:lnTo>
                  <a:lnTo>
                    <a:pt x="1195" y="390"/>
                  </a:lnTo>
                  <a:lnTo>
                    <a:pt x="1187" y="395"/>
                  </a:lnTo>
                  <a:lnTo>
                    <a:pt x="1179" y="399"/>
                  </a:lnTo>
                  <a:lnTo>
                    <a:pt x="1170" y="401"/>
                  </a:lnTo>
                  <a:lnTo>
                    <a:pt x="1160" y="401"/>
                  </a:lnTo>
                  <a:lnTo>
                    <a:pt x="1154" y="395"/>
                  </a:lnTo>
                  <a:lnTo>
                    <a:pt x="1146" y="390"/>
                  </a:lnTo>
                  <a:lnTo>
                    <a:pt x="1136" y="380"/>
                  </a:lnTo>
                  <a:lnTo>
                    <a:pt x="1124" y="376"/>
                  </a:lnTo>
                  <a:lnTo>
                    <a:pt x="1114" y="376"/>
                  </a:lnTo>
                  <a:lnTo>
                    <a:pt x="1110" y="384"/>
                  </a:lnTo>
                  <a:lnTo>
                    <a:pt x="1107" y="401"/>
                  </a:lnTo>
                  <a:lnTo>
                    <a:pt x="1105" y="423"/>
                  </a:lnTo>
                  <a:lnTo>
                    <a:pt x="1103" y="443"/>
                  </a:lnTo>
                  <a:lnTo>
                    <a:pt x="1101" y="460"/>
                  </a:lnTo>
                  <a:lnTo>
                    <a:pt x="1095" y="476"/>
                  </a:lnTo>
                  <a:lnTo>
                    <a:pt x="1085" y="490"/>
                  </a:lnTo>
                  <a:lnTo>
                    <a:pt x="1069" y="500"/>
                  </a:lnTo>
                  <a:lnTo>
                    <a:pt x="1059" y="508"/>
                  </a:lnTo>
                  <a:lnTo>
                    <a:pt x="1055" y="519"/>
                  </a:lnTo>
                  <a:lnTo>
                    <a:pt x="1053" y="531"/>
                  </a:lnTo>
                  <a:lnTo>
                    <a:pt x="1051" y="541"/>
                  </a:lnTo>
                  <a:lnTo>
                    <a:pt x="1045" y="551"/>
                  </a:lnTo>
                  <a:lnTo>
                    <a:pt x="1032" y="559"/>
                  </a:lnTo>
                  <a:lnTo>
                    <a:pt x="1016" y="569"/>
                  </a:lnTo>
                  <a:lnTo>
                    <a:pt x="996" y="576"/>
                  </a:lnTo>
                  <a:lnTo>
                    <a:pt x="979" y="584"/>
                  </a:lnTo>
                  <a:lnTo>
                    <a:pt x="965" y="588"/>
                  </a:lnTo>
                  <a:lnTo>
                    <a:pt x="951" y="590"/>
                  </a:lnTo>
                  <a:lnTo>
                    <a:pt x="941" y="592"/>
                  </a:lnTo>
                  <a:lnTo>
                    <a:pt x="933" y="596"/>
                  </a:lnTo>
                  <a:lnTo>
                    <a:pt x="929" y="604"/>
                  </a:lnTo>
                  <a:lnTo>
                    <a:pt x="933" y="614"/>
                  </a:lnTo>
                  <a:lnTo>
                    <a:pt x="943" y="628"/>
                  </a:lnTo>
                  <a:lnTo>
                    <a:pt x="955" y="641"/>
                  </a:lnTo>
                  <a:lnTo>
                    <a:pt x="967" y="651"/>
                  </a:lnTo>
                  <a:lnTo>
                    <a:pt x="977" y="665"/>
                  </a:lnTo>
                  <a:lnTo>
                    <a:pt x="981" y="677"/>
                  </a:lnTo>
                  <a:lnTo>
                    <a:pt x="975" y="691"/>
                  </a:lnTo>
                  <a:lnTo>
                    <a:pt x="963" y="699"/>
                  </a:lnTo>
                  <a:lnTo>
                    <a:pt x="943" y="702"/>
                  </a:lnTo>
                  <a:lnTo>
                    <a:pt x="923" y="704"/>
                  </a:lnTo>
                  <a:lnTo>
                    <a:pt x="906" y="706"/>
                  </a:lnTo>
                  <a:lnTo>
                    <a:pt x="892" y="708"/>
                  </a:lnTo>
                  <a:lnTo>
                    <a:pt x="880" y="708"/>
                  </a:lnTo>
                  <a:lnTo>
                    <a:pt x="864" y="708"/>
                  </a:lnTo>
                  <a:lnTo>
                    <a:pt x="847" y="706"/>
                  </a:lnTo>
                  <a:lnTo>
                    <a:pt x="833" y="706"/>
                  </a:lnTo>
                  <a:lnTo>
                    <a:pt x="827" y="706"/>
                  </a:lnTo>
                  <a:lnTo>
                    <a:pt x="825" y="702"/>
                  </a:lnTo>
                  <a:lnTo>
                    <a:pt x="819" y="697"/>
                  </a:lnTo>
                  <a:lnTo>
                    <a:pt x="809" y="687"/>
                  </a:lnTo>
                  <a:lnTo>
                    <a:pt x="799" y="679"/>
                  </a:lnTo>
                  <a:lnTo>
                    <a:pt x="792" y="675"/>
                  </a:lnTo>
                  <a:lnTo>
                    <a:pt x="786" y="679"/>
                  </a:lnTo>
                  <a:lnTo>
                    <a:pt x="780" y="691"/>
                  </a:lnTo>
                  <a:lnTo>
                    <a:pt x="774" y="708"/>
                  </a:lnTo>
                  <a:lnTo>
                    <a:pt x="766" y="732"/>
                  </a:lnTo>
                  <a:lnTo>
                    <a:pt x="756" y="756"/>
                  </a:lnTo>
                  <a:lnTo>
                    <a:pt x="748" y="777"/>
                  </a:lnTo>
                  <a:lnTo>
                    <a:pt x="742" y="795"/>
                  </a:lnTo>
                  <a:lnTo>
                    <a:pt x="733" y="821"/>
                  </a:lnTo>
                  <a:lnTo>
                    <a:pt x="723" y="838"/>
                  </a:lnTo>
                  <a:lnTo>
                    <a:pt x="711" y="850"/>
                  </a:lnTo>
                  <a:lnTo>
                    <a:pt x="699" y="854"/>
                  </a:lnTo>
                  <a:lnTo>
                    <a:pt x="687" y="858"/>
                  </a:lnTo>
                  <a:lnTo>
                    <a:pt x="677" y="862"/>
                  </a:lnTo>
                  <a:lnTo>
                    <a:pt x="671" y="862"/>
                  </a:lnTo>
                  <a:lnTo>
                    <a:pt x="671" y="799"/>
                  </a:lnTo>
                  <a:lnTo>
                    <a:pt x="585" y="722"/>
                  </a:lnTo>
                  <a:lnTo>
                    <a:pt x="595" y="669"/>
                  </a:lnTo>
                  <a:lnTo>
                    <a:pt x="536" y="602"/>
                  </a:lnTo>
                  <a:lnTo>
                    <a:pt x="490" y="527"/>
                  </a:lnTo>
                  <a:lnTo>
                    <a:pt x="335" y="482"/>
                  </a:lnTo>
                  <a:lnTo>
                    <a:pt x="297" y="460"/>
                  </a:lnTo>
                  <a:lnTo>
                    <a:pt x="262" y="393"/>
                  </a:lnTo>
                  <a:lnTo>
                    <a:pt x="223" y="327"/>
                  </a:lnTo>
                  <a:lnTo>
                    <a:pt x="144" y="388"/>
                  </a:lnTo>
                  <a:lnTo>
                    <a:pt x="114" y="382"/>
                  </a:lnTo>
                  <a:lnTo>
                    <a:pt x="112" y="352"/>
                  </a:lnTo>
                  <a:lnTo>
                    <a:pt x="77" y="303"/>
                  </a:lnTo>
                  <a:lnTo>
                    <a:pt x="83" y="220"/>
                  </a:lnTo>
                  <a:lnTo>
                    <a:pt x="42" y="165"/>
                  </a:lnTo>
                  <a:lnTo>
                    <a:pt x="0" y="157"/>
                  </a:lnTo>
                  <a:lnTo>
                    <a:pt x="24" y="102"/>
                  </a:lnTo>
                  <a:lnTo>
                    <a:pt x="67" y="116"/>
                  </a:lnTo>
                  <a:lnTo>
                    <a:pt x="83" y="96"/>
                  </a:lnTo>
                  <a:lnTo>
                    <a:pt x="132" y="118"/>
                  </a:lnTo>
                  <a:lnTo>
                    <a:pt x="124" y="53"/>
                  </a:lnTo>
                  <a:lnTo>
                    <a:pt x="160" y="23"/>
                  </a:lnTo>
                  <a:lnTo>
                    <a:pt x="256" y="0"/>
                  </a:lnTo>
                  <a:lnTo>
                    <a:pt x="280" y="63"/>
                  </a:lnTo>
                  <a:lnTo>
                    <a:pt x="343" y="132"/>
                  </a:lnTo>
                  <a:lnTo>
                    <a:pt x="406" y="110"/>
                  </a:lnTo>
                  <a:lnTo>
                    <a:pt x="453" y="114"/>
                  </a:lnTo>
                  <a:lnTo>
                    <a:pt x="488" y="81"/>
                  </a:lnTo>
                  <a:lnTo>
                    <a:pt x="530" y="134"/>
                  </a:lnTo>
                  <a:lnTo>
                    <a:pt x="650" y="110"/>
                  </a:lnTo>
                  <a:lnTo>
                    <a:pt x="673" y="142"/>
                  </a:lnTo>
                  <a:lnTo>
                    <a:pt x="689" y="191"/>
                  </a:lnTo>
                  <a:lnTo>
                    <a:pt x="742" y="177"/>
                  </a:lnTo>
                  <a:lnTo>
                    <a:pt x="790" y="250"/>
                  </a:lnTo>
                  <a:lnTo>
                    <a:pt x="823" y="248"/>
                  </a:lnTo>
                  <a:lnTo>
                    <a:pt x="813" y="167"/>
                  </a:lnTo>
                  <a:lnTo>
                    <a:pt x="853" y="161"/>
                  </a:lnTo>
                  <a:lnTo>
                    <a:pt x="855" y="167"/>
                  </a:lnTo>
                  <a:lnTo>
                    <a:pt x="858" y="179"/>
                  </a:lnTo>
                  <a:lnTo>
                    <a:pt x="864" y="195"/>
                  </a:lnTo>
                  <a:lnTo>
                    <a:pt x="868" y="212"/>
                  </a:lnTo>
                  <a:lnTo>
                    <a:pt x="872" y="224"/>
                  </a:lnTo>
                  <a:lnTo>
                    <a:pt x="874" y="232"/>
                  </a:lnTo>
                  <a:lnTo>
                    <a:pt x="878" y="234"/>
                  </a:lnTo>
                  <a:lnTo>
                    <a:pt x="886" y="242"/>
                  </a:lnTo>
                  <a:lnTo>
                    <a:pt x="896" y="250"/>
                  </a:lnTo>
                  <a:lnTo>
                    <a:pt x="908" y="258"/>
                  </a:lnTo>
                  <a:lnTo>
                    <a:pt x="916" y="262"/>
                  </a:lnTo>
                  <a:lnTo>
                    <a:pt x="920" y="266"/>
                  </a:lnTo>
                  <a:lnTo>
                    <a:pt x="971" y="319"/>
                  </a:lnTo>
                  <a:lnTo>
                    <a:pt x="994" y="293"/>
                  </a:lnTo>
                  <a:lnTo>
                    <a:pt x="1010" y="238"/>
                  </a:lnTo>
                  <a:lnTo>
                    <a:pt x="1059" y="201"/>
                  </a:lnTo>
                  <a:lnTo>
                    <a:pt x="1126" y="226"/>
                  </a:lnTo>
                  <a:lnTo>
                    <a:pt x="1203" y="252"/>
                  </a:lnTo>
                  <a:lnTo>
                    <a:pt x="1246" y="248"/>
                  </a:lnTo>
                  <a:close/>
                </a:path>
              </a:pathLst>
            </a:custGeom>
            <a:grpFill/>
            <a:ln w="0">
              <a:solidFill>
                <a:schemeClr val="tx1">
                  <a:lumMod val="85000"/>
                  <a:lumOff val="15000"/>
                </a:schemeClr>
              </a:solidFill>
              <a:prstDash val="solid"/>
              <a:round/>
            </a:ln>
          </p:spPr>
          <p:txBody>
            <a:bodyPr/>
            <a:lstStyle/>
            <a:p>
              <a:endParaRPr altLang="en-US" lang="zh-CN">
                <a:cs typeface="+mn-ea"/>
                <a:sym typeface="+mn-lt"/>
              </a:endParaRPr>
            </a:p>
          </p:txBody>
        </p:sp>
        <p:sp>
          <p:nvSpPr>
            <p:cNvPr id="63" name="Freeform 102"/>
            <p:cNvSpPr/>
            <p:nvPr/>
          </p:nvSpPr>
          <p:spPr bwMode="gray">
            <a:xfrm>
              <a:off x="3738" y="1458"/>
              <a:ext cx="630" cy="431"/>
            </a:xfrm>
            <a:custGeom>
              <a:gdLst>
                <a:gd fmla="*/ 315 w 1260" name="T0"/>
                <a:gd fmla="*/ 87 h 862" name="T1"/>
                <a:gd fmla="*/ 309 w 1260" name="T2"/>
                <a:gd fmla="*/ 91 h 862" name="T3"/>
                <a:gd fmla="*/ 299 w 1260" name="T4"/>
                <a:gd fmla="*/ 98 h 862" name="T5"/>
                <a:gd fmla="*/ 293 w 1260" name="T6"/>
                <a:gd fmla="*/ 101 h 862" name="T7"/>
                <a:gd fmla="*/ 287 w 1260" name="T8"/>
                <a:gd fmla="*/ 98 h 862" name="T9"/>
                <a:gd fmla="*/ 279 w 1260" name="T10"/>
                <a:gd fmla="*/ 94 h 862" name="T11"/>
                <a:gd fmla="*/ 277 w 1260" name="T12"/>
                <a:gd fmla="*/ 106 h 862" name="T13"/>
                <a:gd fmla="*/ 274 w 1260" name="T14"/>
                <a:gd fmla="*/ 119 h 862" name="T15"/>
                <a:gd fmla="*/ 265 w 1260" name="T16"/>
                <a:gd fmla="*/ 127 h 862" name="T17"/>
                <a:gd fmla="*/ 263 w 1260" name="T18"/>
                <a:gd fmla="*/ 136 h 862" name="T19"/>
                <a:gd fmla="*/ 254 w 1260" name="T20"/>
                <a:gd fmla="*/ 143 h 862" name="T21"/>
                <a:gd fmla="*/ 241 w 1260" name="T22"/>
                <a:gd fmla="*/ 147 h 862" name="T23"/>
                <a:gd fmla="*/ 233 w 1260" name="T24"/>
                <a:gd fmla="*/ 149 h 862" name="T25"/>
                <a:gd fmla="*/ 236 w 1260" name="T26"/>
                <a:gd fmla="*/ 157 h 862" name="T27"/>
                <a:gd fmla="*/ 244 w 1260" name="T28"/>
                <a:gd fmla="*/ 167 h 862" name="T29"/>
                <a:gd fmla="*/ 241 w 1260" name="T30"/>
                <a:gd fmla="*/ 175 h 862" name="T31"/>
                <a:gd fmla="*/ 226 w 1260" name="T32"/>
                <a:gd fmla="*/ 177 h 862" name="T33"/>
                <a:gd fmla="*/ 216 w 1260" name="T34"/>
                <a:gd fmla="*/ 177 h 862" name="T35"/>
                <a:gd fmla="*/ 207 w 1260" name="T36"/>
                <a:gd fmla="*/ 177 h 862" name="T37"/>
                <a:gd fmla="*/ 202 w 1260" name="T38"/>
                <a:gd fmla="*/ 172 h 862" name="T39"/>
                <a:gd fmla="*/ 196 w 1260" name="T40"/>
                <a:gd fmla="*/ 170 h 862" name="T41"/>
                <a:gd fmla="*/ 191 w 1260" name="T42"/>
                <a:gd fmla="*/ 183 h 862" name="T43"/>
                <a:gd fmla="*/ 185 w 1260" name="T44"/>
                <a:gd fmla="*/ 199 h 862" name="T45"/>
                <a:gd fmla="*/ 178 w 1260" name="T46"/>
                <a:gd fmla="*/ 213 h 862" name="T47"/>
                <a:gd fmla="*/ 169 w 1260" name="T48"/>
                <a:gd fmla="*/ 216 h 862" name="T49"/>
                <a:gd fmla="*/ 147 w 1260" name="T50"/>
                <a:gd fmla="*/ 181 h 862" name="T51"/>
                <a:gd fmla="*/ 122 w 1260" name="T52"/>
                <a:gd fmla="*/ 132 h 862" name="T53"/>
                <a:gd fmla="*/ 66 w 1260" name="T54"/>
                <a:gd fmla="*/ 99 h 862" name="T55"/>
                <a:gd fmla="*/ 28 w 1260" name="T56"/>
                <a:gd fmla="*/ 96 h 862" name="T57"/>
                <a:gd fmla="*/ 21 w 1260" name="T58"/>
                <a:gd fmla="*/ 55 h 862" name="T59"/>
                <a:gd fmla="*/ 6 w 1260" name="T60"/>
                <a:gd fmla="*/ 26 h 862" name="T61"/>
                <a:gd fmla="*/ 33 w 1260" name="T62"/>
                <a:gd fmla="*/ 29 h 862" name="T63"/>
                <a:gd fmla="*/ 64 w 1260" name="T64"/>
                <a:gd fmla="*/ 0 h 862" name="T65"/>
                <a:gd fmla="*/ 101 w 1260" name="T66"/>
                <a:gd fmla="*/ 27 h 862" name="T67"/>
                <a:gd fmla="*/ 133 w 1260" name="T68"/>
                <a:gd fmla="*/ 34 h 862" name="T69"/>
                <a:gd fmla="*/ 172 w 1260" name="T70"/>
                <a:gd fmla="*/ 48 h 862" name="T71"/>
                <a:gd fmla="*/ 206 w 1260" name="T72"/>
                <a:gd fmla="*/ 62 h 862" name="T73"/>
                <a:gd fmla="*/ 214 w 1260" name="T74"/>
                <a:gd fmla="*/ 42 h 862" name="T75"/>
                <a:gd fmla="*/ 217 w 1260" name="T76"/>
                <a:gd fmla="*/ 53 h 862" name="T77"/>
                <a:gd fmla="*/ 219 w 1260" name="T78"/>
                <a:gd fmla="*/ 58 h 862" name="T79"/>
                <a:gd fmla="*/ 227 w 1260" name="T80"/>
                <a:gd fmla="*/ 65 h 862" name="T81"/>
                <a:gd fmla="*/ 243 w 1260" name="T82"/>
                <a:gd fmla="*/ 80 h 862" name="T83"/>
                <a:gd fmla="*/ 265 w 1260" name="T84"/>
                <a:gd fmla="*/ 51 h 862" name="T85"/>
                <a:gd fmla="*/ 312 w 1260" name="T86"/>
                <a:gd fmla="*/ 62 h 862" name="T87"/>
                <a:gd fmla="*/ 0 60000 65536" name="T88"/>
                <a:gd fmla="*/ 0 60000 65536" name="T89"/>
                <a:gd fmla="*/ 0 60000 65536" name="T90"/>
                <a:gd fmla="*/ 0 60000 65536" name="T91"/>
                <a:gd fmla="*/ 0 60000 65536" name="T92"/>
                <a:gd fmla="*/ 0 60000 65536" name="T93"/>
                <a:gd fmla="*/ 0 60000 65536" name="T94"/>
                <a:gd fmla="*/ 0 60000 65536" name="T95"/>
                <a:gd fmla="*/ 0 60000 65536" name="T96"/>
                <a:gd fmla="*/ 0 60000 65536" name="T97"/>
                <a:gd fmla="*/ 0 60000 65536" name="T98"/>
                <a:gd fmla="*/ 0 60000 65536" name="T99"/>
                <a:gd fmla="*/ 0 60000 65536" name="T100"/>
                <a:gd fmla="*/ 0 60000 65536" name="T101"/>
                <a:gd fmla="*/ 0 60000 65536" name="T102"/>
                <a:gd fmla="*/ 0 60000 65536" name="T103"/>
                <a:gd fmla="*/ 0 60000 65536" name="T104"/>
                <a:gd fmla="*/ 0 60000 65536" name="T105"/>
                <a:gd fmla="*/ 0 60000 65536" name="T106"/>
                <a:gd fmla="*/ 0 60000 65536" name="T107"/>
                <a:gd fmla="*/ 0 60000 65536" name="T108"/>
                <a:gd fmla="*/ 0 60000 65536" name="T109"/>
                <a:gd fmla="*/ 0 60000 65536" name="T110"/>
                <a:gd fmla="*/ 0 60000 65536" name="T111"/>
                <a:gd fmla="*/ 0 60000 65536" name="T112"/>
                <a:gd fmla="*/ 0 60000 65536" name="T113"/>
                <a:gd fmla="*/ 0 60000 65536" name="T114"/>
                <a:gd fmla="*/ 0 60000 65536" name="T115"/>
                <a:gd fmla="*/ 0 60000 65536" name="T116"/>
                <a:gd fmla="*/ 0 60000 65536" name="T117"/>
                <a:gd fmla="*/ 0 60000 65536" name="T118"/>
                <a:gd fmla="*/ 0 60000 65536" name="T119"/>
                <a:gd fmla="*/ 0 60000 65536" name="T120"/>
                <a:gd fmla="*/ 0 60000 65536" name="T121"/>
                <a:gd fmla="*/ 0 60000 65536" name="T122"/>
                <a:gd fmla="*/ 0 60000 65536" name="T123"/>
                <a:gd fmla="*/ 0 60000 65536" name="T124"/>
                <a:gd fmla="*/ 0 60000 65536" name="T125"/>
                <a:gd fmla="*/ 0 60000 65536" name="T126"/>
                <a:gd fmla="*/ 0 60000 65536" name="T127"/>
                <a:gd fmla="*/ 0 60000 65536" name="T128"/>
                <a:gd fmla="*/ 0 60000 65536" name="T129"/>
                <a:gd fmla="*/ 0 60000 65536" name="T130"/>
                <a:gd fmla="*/ 0 60000 65536" name="T131"/>
                <a:gd fmla="*/ 0 w 1260" name="T132"/>
                <a:gd fmla="*/ 0 h 862" name="T133"/>
                <a:gd fmla="*/ 1260 w 1260" name="T134"/>
                <a:gd fmla="*/ 862 h 862" name="T135"/>
              </a:gd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b="T135" l="T132" r="T134" t="T133"/>
              <a:pathLst>
                <a:path h="862" w="1260">
                  <a:moveTo>
                    <a:pt x="1246" y="248"/>
                  </a:moveTo>
                  <a:lnTo>
                    <a:pt x="1260" y="267"/>
                  </a:lnTo>
                  <a:lnTo>
                    <a:pt x="1258" y="348"/>
                  </a:lnTo>
                  <a:lnTo>
                    <a:pt x="1254" y="350"/>
                  </a:lnTo>
                  <a:lnTo>
                    <a:pt x="1246" y="356"/>
                  </a:lnTo>
                  <a:lnTo>
                    <a:pt x="1233" y="364"/>
                  </a:lnTo>
                  <a:lnTo>
                    <a:pt x="1219" y="374"/>
                  </a:lnTo>
                  <a:lnTo>
                    <a:pt x="1205" y="382"/>
                  </a:lnTo>
                  <a:lnTo>
                    <a:pt x="1195" y="390"/>
                  </a:lnTo>
                  <a:lnTo>
                    <a:pt x="1187" y="395"/>
                  </a:lnTo>
                  <a:lnTo>
                    <a:pt x="1179" y="399"/>
                  </a:lnTo>
                  <a:lnTo>
                    <a:pt x="1170" y="401"/>
                  </a:lnTo>
                  <a:lnTo>
                    <a:pt x="1160" y="401"/>
                  </a:lnTo>
                  <a:lnTo>
                    <a:pt x="1154" y="395"/>
                  </a:lnTo>
                  <a:lnTo>
                    <a:pt x="1146" y="390"/>
                  </a:lnTo>
                  <a:lnTo>
                    <a:pt x="1136" y="380"/>
                  </a:lnTo>
                  <a:lnTo>
                    <a:pt x="1124" y="376"/>
                  </a:lnTo>
                  <a:lnTo>
                    <a:pt x="1114" y="376"/>
                  </a:lnTo>
                  <a:lnTo>
                    <a:pt x="1110" y="384"/>
                  </a:lnTo>
                  <a:lnTo>
                    <a:pt x="1107" y="401"/>
                  </a:lnTo>
                  <a:lnTo>
                    <a:pt x="1105" y="423"/>
                  </a:lnTo>
                  <a:lnTo>
                    <a:pt x="1103" y="443"/>
                  </a:lnTo>
                  <a:lnTo>
                    <a:pt x="1101" y="460"/>
                  </a:lnTo>
                  <a:lnTo>
                    <a:pt x="1095" y="476"/>
                  </a:lnTo>
                  <a:lnTo>
                    <a:pt x="1085" y="490"/>
                  </a:lnTo>
                  <a:lnTo>
                    <a:pt x="1069" y="500"/>
                  </a:lnTo>
                  <a:lnTo>
                    <a:pt x="1059" y="508"/>
                  </a:lnTo>
                  <a:lnTo>
                    <a:pt x="1055" y="519"/>
                  </a:lnTo>
                  <a:lnTo>
                    <a:pt x="1053" y="531"/>
                  </a:lnTo>
                  <a:lnTo>
                    <a:pt x="1051" y="541"/>
                  </a:lnTo>
                  <a:lnTo>
                    <a:pt x="1045" y="551"/>
                  </a:lnTo>
                  <a:lnTo>
                    <a:pt x="1032" y="559"/>
                  </a:lnTo>
                  <a:lnTo>
                    <a:pt x="1016" y="569"/>
                  </a:lnTo>
                  <a:lnTo>
                    <a:pt x="996" y="576"/>
                  </a:lnTo>
                  <a:lnTo>
                    <a:pt x="979" y="584"/>
                  </a:lnTo>
                  <a:lnTo>
                    <a:pt x="965" y="588"/>
                  </a:lnTo>
                  <a:lnTo>
                    <a:pt x="951" y="590"/>
                  </a:lnTo>
                  <a:lnTo>
                    <a:pt x="941" y="592"/>
                  </a:lnTo>
                  <a:lnTo>
                    <a:pt x="933" y="596"/>
                  </a:lnTo>
                  <a:lnTo>
                    <a:pt x="929" y="604"/>
                  </a:lnTo>
                  <a:lnTo>
                    <a:pt x="933" y="614"/>
                  </a:lnTo>
                  <a:lnTo>
                    <a:pt x="943" y="628"/>
                  </a:lnTo>
                  <a:lnTo>
                    <a:pt x="955" y="641"/>
                  </a:lnTo>
                  <a:lnTo>
                    <a:pt x="967" y="651"/>
                  </a:lnTo>
                  <a:lnTo>
                    <a:pt x="977" y="665"/>
                  </a:lnTo>
                  <a:lnTo>
                    <a:pt x="981" y="677"/>
                  </a:lnTo>
                  <a:lnTo>
                    <a:pt x="975" y="691"/>
                  </a:lnTo>
                  <a:lnTo>
                    <a:pt x="963" y="699"/>
                  </a:lnTo>
                  <a:lnTo>
                    <a:pt x="943" y="702"/>
                  </a:lnTo>
                  <a:lnTo>
                    <a:pt x="923" y="704"/>
                  </a:lnTo>
                  <a:lnTo>
                    <a:pt x="906" y="706"/>
                  </a:lnTo>
                  <a:lnTo>
                    <a:pt x="892" y="708"/>
                  </a:lnTo>
                  <a:lnTo>
                    <a:pt x="880" y="708"/>
                  </a:lnTo>
                  <a:lnTo>
                    <a:pt x="864" y="708"/>
                  </a:lnTo>
                  <a:lnTo>
                    <a:pt x="847" y="706"/>
                  </a:lnTo>
                  <a:lnTo>
                    <a:pt x="833" y="706"/>
                  </a:lnTo>
                  <a:lnTo>
                    <a:pt x="827" y="706"/>
                  </a:lnTo>
                  <a:lnTo>
                    <a:pt x="825" y="702"/>
                  </a:lnTo>
                  <a:lnTo>
                    <a:pt x="819" y="697"/>
                  </a:lnTo>
                  <a:lnTo>
                    <a:pt x="809" y="687"/>
                  </a:lnTo>
                  <a:lnTo>
                    <a:pt x="799" y="679"/>
                  </a:lnTo>
                  <a:lnTo>
                    <a:pt x="792" y="675"/>
                  </a:lnTo>
                  <a:lnTo>
                    <a:pt x="786" y="679"/>
                  </a:lnTo>
                  <a:lnTo>
                    <a:pt x="780" y="691"/>
                  </a:lnTo>
                  <a:lnTo>
                    <a:pt x="774" y="708"/>
                  </a:lnTo>
                  <a:lnTo>
                    <a:pt x="766" y="732"/>
                  </a:lnTo>
                  <a:lnTo>
                    <a:pt x="756" y="756"/>
                  </a:lnTo>
                  <a:lnTo>
                    <a:pt x="748" y="777"/>
                  </a:lnTo>
                  <a:lnTo>
                    <a:pt x="742" y="795"/>
                  </a:lnTo>
                  <a:lnTo>
                    <a:pt x="733" y="821"/>
                  </a:lnTo>
                  <a:lnTo>
                    <a:pt x="723" y="838"/>
                  </a:lnTo>
                  <a:lnTo>
                    <a:pt x="711" y="850"/>
                  </a:lnTo>
                  <a:lnTo>
                    <a:pt x="699" y="854"/>
                  </a:lnTo>
                  <a:lnTo>
                    <a:pt x="687" y="858"/>
                  </a:lnTo>
                  <a:lnTo>
                    <a:pt x="677" y="862"/>
                  </a:lnTo>
                  <a:lnTo>
                    <a:pt x="671" y="862"/>
                  </a:lnTo>
                  <a:lnTo>
                    <a:pt x="671" y="799"/>
                  </a:lnTo>
                  <a:lnTo>
                    <a:pt x="585" y="722"/>
                  </a:lnTo>
                  <a:lnTo>
                    <a:pt x="595" y="669"/>
                  </a:lnTo>
                  <a:lnTo>
                    <a:pt x="536" y="602"/>
                  </a:lnTo>
                  <a:lnTo>
                    <a:pt x="490" y="527"/>
                  </a:lnTo>
                  <a:lnTo>
                    <a:pt x="335" y="482"/>
                  </a:lnTo>
                  <a:lnTo>
                    <a:pt x="297" y="460"/>
                  </a:lnTo>
                  <a:lnTo>
                    <a:pt x="262" y="393"/>
                  </a:lnTo>
                  <a:lnTo>
                    <a:pt x="223" y="327"/>
                  </a:lnTo>
                  <a:lnTo>
                    <a:pt x="144" y="388"/>
                  </a:lnTo>
                  <a:lnTo>
                    <a:pt x="114" y="382"/>
                  </a:lnTo>
                  <a:lnTo>
                    <a:pt x="112" y="352"/>
                  </a:lnTo>
                  <a:lnTo>
                    <a:pt x="77" y="303"/>
                  </a:lnTo>
                  <a:lnTo>
                    <a:pt x="83" y="220"/>
                  </a:lnTo>
                  <a:lnTo>
                    <a:pt x="42" y="165"/>
                  </a:lnTo>
                  <a:lnTo>
                    <a:pt x="0" y="157"/>
                  </a:lnTo>
                  <a:lnTo>
                    <a:pt x="24" y="102"/>
                  </a:lnTo>
                  <a:lnTo>
                    <a:pt x="67" y="116"/>
                  </a:lnTo>
                  <a:lnTo>
                    <a:pt x="83" y="96"/>
                  </a:lnTo>
                  <a:lnTo>
                    <a:pt x="132" y="118"/>
                  </a:lnTo>
                  <a:lnTo>
                    <a:pt x="124" y="53"/>
                  </a:lnTo>
                  <a:lnTo>
                    <a:pt x="160" y="23"/>
                  </a:lnTo>
                  <a:lnTo>
                    <a:pt x="256" y="0"/>
                  </a:lnTo>
                  <a:lnTo>
                    <a:pt x="280" y="63"/>
                  </a:lnTo>
                  <a:lnTo>
                    <a:pt x="343" y="132"/>
                  </a:lnTo>
                  <a:lnTo>
                    <a:pt x="406" y="110"/>
                  </a:lnTo>
                  <a:lnTo>
                    <a:pt x="453" y="114"/>
                  </a:lnTo>
                  <a:lnTo>
                    <a:pt x="488" y="81"/>
                  </a:lnTo>
                  <a:lnTo>
                    <a:pt x="530" y="134"/>
                  </a:lnTo>
                  <a:lnTo>
                    <a:pt x="650" y="110"/>
                  </a:lnTo>
                  <a:lnTo>
                    <a:pt x="673" y="142"/>
                  </a:lnTo>
                  <a:lnTo>
                    <a:pt x="689" y="191"/>
                  </a:lnTo>
                  <a:lnTo>
                    <a:pt x="742" y="177"/>
                  </a:lnTo>
                  <a:lnTo>
                    <a:pt x="790" y="250"/>
                  </a:lnTo>
                  <a:lnTo>
                    <a:pt x="823" y="248"/>
                  </a:lnTo>
                  <a:lnTo>
                    <a:pt x="813" y="167"/>
                  </a:lnTo>
                  <a:lnTo>
                    <a:pt x="853" y="161"/>
                  </a:lnTo>
                  <a:lnTo>
                    <a:pt x="855" y="167"/>
                  </a:lnTo>
                  <a:lnTo>
                    <a:pt x="858" y="179"/>
                  </a:lnTo>
                  <a:lnTo>
                    <a:pt x="864" y="195"/>
                  </a:lnTo>
                  <a:lnTo>
                    <a:pt x="868" y="212"/>
                  </a:lnTo>
                  <a:lnTo>
                    <a:pt x="872" y="224"/>
                  </a:lnTo>
                  <a:lnTo>
                    <a:pt x="874" y="232"/>
                  </a:lnTo>
                  <a:lnTo>
                    <a:pt x="878" y="234"/>
                  </a:lnTo>
                  <a:lnTo>
                    <a:pt x="886" y="242"/>
                  </a:lnTo>
                  <a:lnTo>
                    <a:pt x="896" y="250"/>
                  </a:lnTo>
                  <a:lnTo>
                    <a:pt x="908" y="258"/>
                  </a:lnTo>
                  <a:lnTo>
                    <a:pt x="916" y="262"/>
                  </a:lnTo>
                  <a:lnTo>
                    <a:pt x="920" y="266"/>
                  </a:lnTo>
                  <a:lnTo>
                    <a:pt x="971" y="319"/>
                  </a:lnTo>
                  <a:lnTo>
                    <a:pt x="994" y="293"/>
                  </a:lnTo>
                  <a:lnTo>
                    <a:pt x="1010" y="238"/>
                  </a:lnTo>
                  <a:lnTo>
                    <a:pt x="1059" y="201"/>
                  </a:lnTo>
                  <a:lnTo>
                    <a:pt x="1126" y="226"/>
                  </a:lnTo>
                  <a:lnTo>
                    <a:pt x="1203" y="252"/>
                  </a:lnTo>
                  <a:lnTo>
                    <a:pt x="1246" y="248"/>
                  </a:lnTo>
                </a:path>
              </a:pathLst>
            </a:custGeom>
            <a:grpFill/>
            <a:ln w="6350">
              <a:solidFill>
                <a:schemeClr val="tx1">
                  <a:lumMod val="85000"/>
                  <a:lumOff val="15000"/>
                </a:schemeClr>
              </a:solidFill>
              <a:prstDash val="solid"/>
              <a:round/>
            </a:ln>
          </p:spPr>
          <p:txBody>
            <a:bodyPr/>
            <a:lstStyle/>
            <a:p>
              <a:endParaRPr altLang="en-US" lang="zh-CN">
                <a:cs typeface="+mn-ea"/>
                <a:sym typeface="+mn-lt"/>
              </a:endParaRPr>
            </a:p>
          </p:txBody>
        </p:sp>
        <p:sp>
          <p:nvSpPr>
            <p:cNvPr id="64" name="Freeform 103"/>
            <p:cNvSpPr/>
            <p:nvPr/>
          </p:nvSpPr>
          <p:spPr bwMode="gray">
            <a:xfrm>
              <a:off x="3599" y="839"/>
              <a:ext cx="861" cy="778"/>
            </a:xfrm>
            <a:custGeom>
              <a:gdLst>
                <a:gd fmla="*/ 419 w 1722" name="T0"/>
                <a:gd fmla="*/ 147 h 1557" name="T1"/>
                <a:gd fmla="*/ 423 w 1722" name="T2"/>
                <a:gd fmla="*/ 159 h 1557" name="T3"/>
                <a:gd fmla="*/ 428 w 1722" name="T4"/>
                <a:gd fmla="*/ 173 h 1557" name="T5"/>
                <a:gd fmla="*/ 419 w 1722" name="T6"/>
                <a:gd fmla="*/ 185 h 1557" name="T7"/>
                <a:gd fmla="*/ 421 w 1722" name="T8"/>
                <a:gd fmla="*/ 196 h 1557" name="T9"/>
                <a:gd fmla="*/ 431 w 1722" name="T10"/>
                <a:gd fmla="*/ 209 h 1557" name="T11"/>
                <a:gd fmla="*/ 429 w 1722" name="T12"/>
                <a:gd fmla="*/ 233 h 1557" name="T13"/>
                <a:gd fmla="*/ 425 w 1722" name="T14"/>
                <a:gd fmla="*/ 256 h 1557" name="T15"/>
                <a:gd fmla="*/ 417 w 1722" name="T16"/>
                <a:gd fmla="*/ 278 h 1557" name="T17"/>
                <a:gd fmla="*/ 418 w 1722" name="T18"/>
                <a:gd fmla="*/ 290 h 1557" name="T19"/>
                <a:gd fmla="*/ 404 w 1722" name="T20"/>
                <a:gd fmla="*/ 293 h 1557" name="T21"/>
                <a:gd fmla="*/ 383 w 1722" name="T22"/>
                <a:gd fmla="*/ 292 h 1557" name="T23"/>
                <a:gd fmla="*/ 374 w 1722" name="T24"/>
                <a:gd fmla="*/ 295 h 1557" name="T25"/>
                <a:gd fmla="*/ 367 w 1722" name="T26"/>
                <a:gd fmla="*/ 309 h 1557" name="T27"/>
                <a:gd fmla="*/ 358 w 1722" name="T28"/>
                <a:gd fmla="*/ 318 h 1557" name="T29"/>
                <a:gd fmla="*/ 368 w 1722" name="T30"/>
                <a:gd fmla="*/ 333 h 1557" name="T31"/>
                <a:gd fmla="*/ 375 w 1722" name="T32"/>
                <a:gd fmla="*/ 350 h 1557" name="T33"/>
                <a:gd fmla="*/ 380 w 1722" name="T34"/>
                <a:gd fmla="*/ 367 h 1557" name="T35"/>
                <a:gd fmla="*/ 334 w 1722" name="T36"/>
                <a:gd fmla="*/ 359 h 1557" name="T37"/>
                <a:gd fmla="*/ 299 w 1722" name="T38"/>
                <a:gd fmla="*/ 376 h 1557" name="T39"/>
                <a:gd fmla="*/ 275 w 1722" name="T40"/>
                <a:gd fmla="*/ 371 h 1557" name="T41"/>
                <a:gd fmla="*/ 237 w 1722" name="T42"/>
                <a:gd fmla="*/ 345 h 1557" name="T43"/>
                <a:gd fmla="*/ 183 w 1722" name="T44"/>
                <a:gd fmla="*/ 338 h 1557" name="T45"/>
                <a:gd fmla="*/ 134 w 1722" name="T46"/>
                <a:gd fmla="*/ 309 h 1557" name="T47"/>
                <a:gd fmla="*/ 93 w 1722" name="T48"/>
                <a:gd fmla="*/ 288 h 1557" name="T49"/>
                <a:gd fmla="*/ 118 w 1722" name="T50"/>
                <a:gd fmla="*/ 211 h 1557" name="T51"/>
                <a:gd fmla="*/ 133 w 1722" name="T52"/>
                <a:gd fmla="*/ 147 h 1557" name="T53"/>
                <a:gd fmla="*/ 106 w 1722" name="T54"/>
                <a:gd fmla="*/ 89 h 1557" name="T55"/>
                <a:gd fmla="*/ 45 w 1722" name="T56"/>
                <a:gd fmla="*/ 63 h 1557" name="T57"/>
                <a:gd fmla="*/ 12 w 1722" name="T58"/>
                <a:gd fmla="*/ 35 h 1557" name="T59"/>
                <a:gd fmla="*/ 9 w 1722" name="T60"/>
                <a:gd fmla="*/ 18 h 1557" name="T61"/>
                <a:gd fmla="*/ 25 w 1722" name="T62"/>
                <a:gd fmla="*/ 11 h 1557" name="T63"/>
                <a:gd fmla="*/ 45 w 1722" name="T64"/>
                <a:gd fmla="*/ 4 h 1557" name="T65"/>
                <a:gd fmla="*/ 61 w 1722" name="T66"/>
                <a:gd fmla="*/ 1 h 1557" name="T67"/>
                <a:gd fmla="*/ 82 w 1722" name="T68"/>
                <a:gd fmla="*/ 11 h 1557" name="T69"/>
                <a:gd fmla="*/ 94 w 1722" name="T70"/>
                <a:gd fmla="*/ 8 h 1557" name="T71"/>
                <a:gd fmla="*/ 104 w 1722" name="T72"/>
                <a:gd fmla="*/ 6 h 1557" name="T73"/>
                <a:gd fmla="*/ 127 w 1722" name="T74"/>
                <a:gd fmla="*/ 24 h 1557" name="T75"/>
                <a:gd fmla="*/ 146 w 1722" name="T76"/>
                <a:gd fmla="*/ 46 h 1557" name="T77"/>
                <a:gd fmla="*/ 160 w 1722" name="T78"/>
                <a:gd fmla="*/ 69 h 1557" name="T79"/>
                <a:gd fmla="*/ 175 w 1722" name="T80"/>
                <a:gd fmla="*/ 92 h 1557" name="T81"/>
                <a:gd fmla="*/ 184 w 1722" name="T82"/>
                <a:gd fmla="*/ 101 h 1557" name="T83"/>
                <a:gd fmla="*/ 194 w 1722" name="T84"/>
                <a:gd fmla="*/ 123 h 1557" name="T85"/>
                <a:gd fmla="*/ 206 w 1722" name="T86"/>
                <a:gd fmla="*/ 138 h 1557" name="T87"/>
                <a:gd fmla="*/ 225 w 1722" name="T88"/>
                <a:gd fmla="*/ 141 h 1557" name="T89"/>
                <a:gd fmla="*/ 245 w 1722" name="T90"/>
                <a:gd fmla="*/ 137 h 1557" name="T91"/>
                <a:gd fmla="*/ 267 w 1722" name="T92"/>
                <a:gd fmla="*/ 143 h 1557" name="T93"/>
                <a:gd fmla="*/ 281 w 1722" name="T94"/>
                <a:gd fmla="*/ 152 h 1557" name="T95"/>
                <a:gd fmla="*/ 293 w 1722" name="T96"/>
                <a:gd fmla="*/ 154 h 1557" name="T97"/>
                <a:gd fmla="*/ 298 w 1722" name="T98"/>
                <a:gd fmla="*/ 154 h 1557" name="T99"/>
                <a:gd fmla="*/ 300 w 1722" name="T100"/>
                <a:gd fmla="*/ 160 h 1557" name="T101"/>
                <a:gd fmla="*/ 308 w 1722" name="T102"/>
                <a:gd fmla="*/ 175 h 1557" name="T103"/>
                <a:gd fmla="*/ 317 w 1722" name="T104"/>
                <a:gd fmla="*/ 191 h 1557" name="T105"/>
                <a:gd fmla="*/ 329 w 1722" name="T106"/>
                <a:gd fmla="*/ 197 h 1557" name="T107"/>
                <a:gd fmla="*/ 350 w 1722" name="T108"/>
                <a:gd fmla="*/ 191 h 1557" name="T109"/>
                <a:gd fmla="*/ 368 w 1722" name="T110"/>
                <a:gd fmla="*/ 175 h 1557" name="T111"/>
                <a:gd fmla="*/ 382 w 1722" name="T112"/>
                <a:gd fmla="*/ 160 h 1557" name="T113"/>
                <a:gd fmla="*/ 396 w 1722" name="T114"/>
                <a:gd fmla="*/ 148 h 1557" name="T115"/>
                <a:gd fmla="*/ 414 w 1722" name="T116"/>
                <a:gd fmla="*/ 140 h 1557" name="T117"/>
                <a:gd fmla="*/ 0 60000 65536" name="T118"/>
                <a:gd fmla="*/ 0 60000 65536" name="T119"/>
                <a:gd fmla="*/ 0 60000 65536" name="T120"/>
                <a:gd fmla="*/ 0 60000 65536" name="T121"/>
                <a:gd fmla="*/ 0 60000 65536" name="T122"/>
                <a:gd fmla="*/ 0 60000 65536" name="T123"/>
                <a:gd fmla="*/ 0 60000 65536" name="T124"/>
                <a:gd fmla="*/ 0 60000 65536" name="T125"/>
                <a:gd fmla="*/ 0 60000 65536" name="T126"/>
                <a:gd fmla="*/ 0 60000 65536" name="T127"/>
                <a:gd fmla="*/ 0 60000 65536" name="T128"/>
                <a:gd fmla="*/ 0 60000 65536" name="T129"/>
                <a:gd fmla="*/ 0 60000 65536" name="T130"/>
                <a:gd fmla="*/ 0 60000 65536" name="T131"/>
                <a:gd fmla="*/ 0 60000 65536" name="T132"/>
                <a:gd fmla="*/ 0 60000 65536" name="T133"/>
                <a:gd fmla="*/ 0 60000 65536" name="T134"/>
                <a:gd fmla="*/ 0 60000 65536" name="T135"/>
                <a:gd fmla="*/ 0 60000 65536" name="T136"/>
                <a:gd fmla="*/ 0 60000 65536" name="T137"/>
                <a:gd fmla="*/ 0 60000 65536" name="T138"/>
                <a:gd fmla="*/ 0 60000 65536" name="T139"/>
                <a:gd fmla="*/ 0 60000 65536" name="T140"/>
                <a:gd fmla="*/ 0 60000 65536" name="T141"/>
                <a:gd fmla="*/ 0 60000 65536" name="T142"/>
                <a:gd fmla="*/ 0 60000 65536" name="T143"/>
                <a:gd fmla="*/ 0 60000 65536" name="T144"/>
                <a:gd fmla="*/ 0 60000 65536" name="T145"/>
                <a:gd fmla="*/ 0 60000 65536" name="T146"/>
                <a:gd fmla="*/ 0 60000 65536" name="T147"/>
                <a:gd fmla="*/ 0 60000 65536" name="T148"/>
                <a:gd fmla="*/ 0 60000 65536" name="T149"/>
                <a:gd fmla="*/ 0 60000 65536" name="T150"/>
                <a:gd fmla="*/ 0 60000 65536" name="T151"/>
                <a:gd fmla="*/ 0 60000 65536" name="T152"/>
                <a:gd fmla="*/ 0 60000 65536" name="T153"/>
                <a:gd fmla="*/ 0 60000 65536" name="T154"/>
                <a:gd fmla="*/ 0 60000 65536" name="T155"/>
                <a:gd fmla="*/ 0 60000 65536" name="T156"/>
                <a:gd fmla="*/ 0 60000 65536" name="T157"/>
                <a:gd fmla="*/ 0 60000 65536" name="T158"/>
                <a:gd fmla="*/ 0 60000 65536" name="T159"/>
                <a:gd fmla="*/ 0 60000 65536" name="T160"/>
                <a:gd fmla="*/ 0 60000 65536" name="T161"/>
                <a:gd fmla="*/ 0 60000 65536" name="T162"/>
                <a:gd fmla="*/ 0 60000 65536" name="T163"/>
                <a:gd fmla="*/ 0 60000 65536" name="T164"/>
                <a:gd fmla="*/ 0 60000 65536" name="T165"/>
                <a:gd fmla="*/ 0 60000 65536" name="T166"/>
                <a:gd fmla="*/ 0 60000 65536" name="T167"/>
                <a:gd fmla="*/ 0 60000 65536" name="T168"/>
                <a:gd fmla="*/ 0 60000 65536" name="T169"/>
                <a:gd fmla="*/ 0 60000 65536" name="T170"/>
                <a:gd fmla="*/ 0 60000 65536" name="T171"/>
                <a:gd fmla="*/ 0 60000 65536" name="T172"/>
                <a:gd fmla="*/ 0 60000 65536" name="T173"/>
                <a:gd fmla="*/ 0 60000 65536" name="T174"/>
                <a:gd fmla="*/ 0 60000 65536" name="T175"/>
                <a:gd fmla="*/ 0 60000 65536" name="T176"/>
                <a:gd fmla="*/ 0 w 1722" name="T177"/>
                <a:gd fmla="*/ 0 h 1557" name="T178"/>
                <a:gd fmla="*/ 1722 w 1722" name="T179"/>
                <a:gd fmla="*/ 1557 h 1557" name="T180"/>
              </a:gdLst>
              <a:cxnLst>
                <a:cxn ang="T118">
                  <a:pos x="T0" y="T1"/>
                </a:cxn>
                <a:cxn ang="T119">
                  <a:pos x="T2" y="T3"/>
                </a:cxn>
                <a:cxn ang="T120">
                  <a:pos x="T4" y="T5"/>
                </a:cxn>
                <a:cxn ang="T121">
                  <a:pos x="T6" y="T7"/>
                </a:cxn>
                <a:cxn ang="T122">
                  <a:pos x="T8" y="T9"/>
                </a:cxn>
                <a:cxn ang="T123">
                  <a:pos x="T10" y="T11"/>
                </a:cxn>
                <a:cxn ang="T124">
                  <a:pos x="T12" y="T13"/>
                </a:cxn>
                <a:cxn ang="T125">
                  <a:pos x="T14" y="T15"/>
                </a:cxn>
                <a:cxn ang="T126">
                  <a:pos x="T16" y="T17"/>
                </a:cxn>
                <a:cxn ang="T127">
                  <a:pos x="T18" y="T19"/>
                </a:cxn>
                <a:cxn ang="T128">
                  <a:pos x="T20" y="T21"/>
                </a:cxn>
                <a:cxn ang="T129">
                  <a:pos x="T22" y="T23"/>
                </a:cxn>
                <a:cxn ang="T130">
                  <a:pos x="T24" y="T25"/>
                </a:cxn>
                <a:cxn ang="T131">
                  <a:pos x="T26" y="T27"/>
                </a:cxn>
                <a:cxn ang="T132">
                  <a:pos x="T28" y="T29"/>
                </a:cxn>
                <a:cxn ang="T133">
                  <a:pos x="T30" y="T31"/>
                </a:cxn>
                <a:cxn ang="T134">
                  <a:pos x="T32" y="T33"/>
                </a:cxn>
                <a:cxn ang="T135">
                  <a:pos x="T34" y="T35"/>
                </a:cxn>
                <a:cxn ang="T136">
                  <a:pos x="T36" y="T37"/>
                </a:cxn>
                <a:cxn ang="T137">
                  <a:pos x="T38" y="T39"/>
                </a:cxn>
                <a:cxn ang="T138">
                  <a:pos x="T40" y="T41"/>
                </a:cxn>
                <a:cxn ang="T139">
                  <a:pos x="T42" y="T43"/>
                </a:cxn>
                <a:cxn ang="T140">
                  <a:pos x="T44" y="T45"/>
                </a:cxn>
                <a:cxn ang="T141">
                  <a:pos x="T46" y="T47"/>
                </a:cxn>
                <a:cxn ang="T142">
                  <a:pos x="T48" y="T49"/>
                </a:cxn>
                <a:cxn ang="T143">
                  <a:pos x="T50" y="T51"/>
                </a:cxn>
                <a:cxn ang="T144">
                  <a:pos x="T52" y="T53"/>
                </a:cxn>
                <a:cxn ang="T145">
                  <a:pos x="T54" y="T55"/>
                </a:cxn>
                <a:cxn ang="T146">
                  <a:pos x="T56" y="T57"/>
                </a:cxn>
                <a:cxn ang="T147">
                  <a:pos x="T58" y="T59"/>
                </a:cxn>
                <a:cxn ang="T148">
                  <a:pos x="T60" y="T61"/>
                </a:cxn>
                <a:cxn ang="T149">
                  <a:pos x="T62" y="T63"/>
                </a:cxn>
                <a:cxn ang="T150">
                  <a:pos x="T64" y="T65"/>
                </a:cxn>
                <a:cxn ang="T151">
                  <a:pos x="T66" y="T67"/>
                </a:cxn>
                <a:cxn ang="T152">
                  <a:pos x="T68" y="T69"/>
                </a:cxn>
                <a:cxn ang="T153">
                  <a:pos x="T70" y="T71"/>
                </a:cxn>
                <a:cxn ang="T154">
                  <a:pos x="T72" y="T73"/>
                </a:cxn>
                <a:cxn ang="T155">
                  <a:pos x="T74" y="T75"/>
                </a:cxn>
                <a:cxn ang="T156">
                  <a:pos x="T76" y="T77"/>
                </a:cxn>
                <a:cxn ang="T157">
                  <a:pos x="T78" y="T79"/>
                </a:cxn>
                <a:cxn ang="T158">
                  <a:pos x="T80" y="T81"/>
                </a:cxn>
                <a:cxn ang="T159">
                  <a:pos x="T82" y="T83"/>
                </a:cxn>
                <a:cxn ang="T160">
                  <a:pos x="T84" y="T85"/>
                </a:cxn>
                <a:cxn ang="T161">
                  <a:pos x="T86" y="T87"/>
                </a:cxn>
                <a:cxn ang="T162">
                  <a:pos x="T88" y="T89"/>
                </a:cxn>
                <a:cxn ang="T163">
                  <a:pos x="T90" y="T91"/>
                </a:cxn>
                <a:cxn ang="T164">
                  <a:pos x="T92" y="T93"/>
                </a:cxn>
                <a:cxn ang="T165">
                  <a:pos x="T94" y="T95"/>
                </a:cxn>
                <a:cxn ang="T166">
                  <a:pos x="T96" y="T97"/>
                </a:cxn>
                <a:cxn ang="T167">
                  <a:pos x="T98" y="T99"/>
                </a:cxn>
                <a:cxn ang="T168">
                  <a:pos x="T100" y="T101"/>
                </a:cxn>
                <a:cxn ang="T169">
                  <a:pos x="T102" y="T103"/>
                </a:cxn>
                <a:cxn ang="T170">
                  <a:pos x="T104" y="T105"/>
                </a:cxn>
                <a:cxn ang="T171">
                  <a:pos x="T106" y="T107"/>
                </a:cxn>
                <a:cxn ang="T172">
                  <a:pos x="T108" y="T109"/>
                </a:cxn>
                <a:cxn ang="T173">
                  <a:pos x="T110" y="T111"/>
                </a:cxn>
                <a:cxn ang="T174">
                  <a:pos x="T112" y="T113"/>
                </a:cxn>
                <a:cxn ang="T175">
                  <a:pos x="T114" y="T115"/>
                </a:cxn>
                <a:cxn ang="T176">
                  <a:pos x="T116" y="T117"/>
                </a:cxn>
              </a:cxnLst>
              <a:rect b="T180" l="T177" r="T179" t="T178"/>
              <a:pathLst>
                <a:path h="1557" w="1722">
                  <a:moveTo>
                    <a:pt x="1673" y="557"/>
                  </a:moveTo>
                  <a:lnTo>
                    <a:pt x="1673" y="561"/>
                  </a:lnTo>
                  <a:lnTo>
                    <a:pt x="1673" y="575"/>
                  </a:lnTo>
                  <a:lnTo>
                    <a:pt x="1675" y="590"/>
                  </a:lnTo>
                  <a:lnTo>
                    <a:pt x="1675" y="606"/>
                  </a:lnTo>
                  <a:lnTo>
                    <a:pt x="1675" y="618"/>
                  </a:lnTo>
                  <a:lnTo>
                    <a:pt x="1681" y="628"/>
                  </a:lnTo>
                  <a:lnTo>
                    <a:pt x="1691" y="639"/>
                  </a:lnTo>
                  <a:lnTo>
                    <a:pt x="1702" y="649"/>
                  </a:lnTo>
                  <a:lnTo>
                    <a:pt x="1712" y="661"/>
                  </a:lnTo>
                  <a:lnTo>
                    <a:pt x="1714" y="673"/>
                  </a:lnTo>
                  <a:lnTo>
                    <a:pt x="1710" y="693"/>
                  </a:lnTo>
                  <a:lnTo>
                    <a:pt x="1698" y="712"/>
                  </a:lnTo>
                  <a:lnTo>
                    <a:pt x="1687" y="728"/>
                  </a:lnTo>
                  <a:lnTo>
                    <a:pt x="1681" y="736"/>
                  </a:lnTo>
                  <a:lnTo>
                    <a:pt x="1673" y="742"/>
                  </a:lnTo>
                  <a:lnTo>
                    <a:pt x="1669" y="752"/>
                  </a:lnTo>
                  <a:lnTo>
                    <a:pt x="1667" y="762"/>
                  </a:lnTo>
                  <a:lnTo>
                    <a:pt x="1673" y="773"/>
                  </a:lnTo>
                  <a:lnTo>
                    <a:pt x="1683" y="787"/>
                  </a:lnTo>
                  <a:lnTo>
                    <a:pt x="1697" y="799"/>
                  </a:lnTo>
                  <a:lnTo>
                    <a:pt x="1708" y="811"/>
                  </a:lnTo>
                  <a:lnTo>
                    <a:pt x="1718" y="823"/>
                  </a:lnTo>
                  <a:lnTo>
                    <a:pt x="1722" y="836"/>
                  </a:lnTo>
                  <a:lnTo>
                    <a:pt x="1720" y="852"/>
                  </a:lnTo>
                  <a:lnTo>
                    <a:pt x="1720" y="876"/>
                  </a:lnTo>
                  <a:lnTo>
                    <a:pt x="1718" y="905"/>
                  </a:lnTo>
                  <a:lnTo>
                    <a:pt x="1716" y="935"/>
                  </a:lnTo>
                  <a:lnTo>
                    <a:pt x="1714" y="964"/>
                  </a:lnTo>
                  <a:lnTo>
                    <a:pt x="1712" y="988"/>
                  </a:lnTo>
                  <a:lnTo>
                    <a:pt x="1708" y="1002"/>
                  </a:lnTo>
                  <a:lnTo>
                    <a:pt x="1697" y="1025"/>
                  </a:lnTo>
                  <a:lnTo>
                    <a:pt x="1687" y="1051"/>
                  </a:lnTo>
                  <a:lnTo>
                    <a:pt x="1675" y="1074"/>
                  </a:lnTo>
                  <a:lnTo>
                    <a:pt x="1667" y="1096"/>
                  </a:lnTo>
                  <a:lnTo>
                    <a:pt x="1667" y="1114"/>
                  </a:lnTo>
                  <a:lnTo>
                    <a:pt x="1667" y="1130"/>
                  </a:lnTo>
                  <a:lnTo>
                    <a:pt x="1669" y="1139"/>
                  </a:lnTo>
                  <a:lnTo>
                    <a:pt x="1671" y="1151"/>
                  </a:lnTo>
                  <a:lnTo>
                    <a:pt x="1671" y="1163"/>
                  </a:lnTo>
                  <a:lnTo>
                    <a:pt x="1667" y="1171"/>
                  </a:lnTo>
                  <a:lnTo>
                    <a:pt x="1655" y="1175"/>
                  </a:lnTo>
                  <a:lnTo>
                    <a:pt x="1639" y="1175"/>
                  </a:lnTo>
                  <a:lnTo>
                    <a:pt x="1614" y="1175"/>
                  </a:lnTo>
                  <a:lnTo>
                    <a:pt x="1586" y="1175"/>
                  </a:lnTo>
                  <a:lnTo>
                    <a:pt x="1561" y="1173"/>
                  </a:lnTo>
                  <a:lnTo>
                    <a:pt x="1539" y="1171"/>
                  </a:lnTo>
                  <a:lnTo>
                    <a:pt x="1529" y="1169"/>
                  </a:lnTo>
                  <a:lnTo>
                    <a:pt x="1521" y="1169"/>
                  </a:lnTo>
                  <a:lnTo>
                    <a:pt x="1511" y="1171"/>
                  </a:lnTo>
                  <a:lnTo>
                    <a:pt x="1502" y="1177"/>
                  </a:lnTo>
                  <a:lnTo>
                    <a:pt x="1496" y="1183"/>
                  </a:lnTo>
                  <a:lnTo>
                    <a:pt x="1492" y="1193"/>
                  </a:lnTo>
                  <a:lnTo>
                    <a:pt x="1486" y="1206"/>
                  </a:lnTo>
                  <a:lnTo>
                    <a:pt x="1478" y="1222"/>
                  </a:lnTo>
                  <a:lnTo>
                    <a:pt x="1468" y="1238"/>
                  </a:lnTo>
                  <a:lnTo>
                    <a:pt x="1458" y="1246"/>
                  </a:lnTo>
                  <a:lnTo>
                    <a:pt x="1445" y="1254"/>
                  </a:lnTo>
                  <a:lnTo>
                    <a:pt x="1435" y="1261"/>
                  </a:lnTo>
                  <a:lnTo>
                    <a:pt x="1429" y="1273"/>
                  </a:lnTo>
                  <a:lnTo>
                    <a:pt x="1433" y="1285"/>
                  </a:lnTo>
                  <a:lnTo>
                    <a:pt x="1443" y="1297"/>
                  </a:lnTo>
                  <a:lnTo>
                    <a:pt x="1456" y="1313"/>
                  </a:lnTo>
                  <a:lnTo>
                    <a:pt x="1470" y="1332"/>
                  </a:lnTo>
                  <a:lnTo>
                    <a:pt x="1480" y="1350"/>
                  </a:lnTo>
                  <a:lnTo>
                    <a:pt x="1486" y="1364"/>
                  </a:lnTo>
                  <a:lnTo>
                    <a:pt x="1492" y="1381"/>
                  </a:lnTo>
                  <a:lnTo>
                    <a:pt x="1498" y="1401"/>
                  </a:lnTo>
                  <a:lnTo>
                    <a:pt x="1504" y="1423"/>
                  </a:lnTo>
                  <a:lnTo>
                    <a:pt x="1510" y="1441"/>
                  </a:lnTo>
                  <a:lnTo>
                    <a:pt x="1513" y="1454"/>
                  </a:lnTo>
                  <a:lnTo>
                    <a:pt x="1517" y="1470"/>
                  </a:lnTo>
                  <a:lnTo>
                    <a:pt x="1521" y="1482"/>
                  </a:lnTo>
                  <a:lnTo>
                    <a:pt x="1523" y="1486"/>
                  </a:lnTo>
                  <a:lnTo>
                    <a:pt x="1480" y="1490"/>
                  </a:lnTo>
                  <a:lnTo>
                    <a:pt x="1336" y="1439"/>
                  </a:lnTo>
                  <a:lnTo>
                    <a:pt x="1287" y="1476"/>
                  </a:lnTo>
                  <a:lnTo>
                    <a:pt x="1271" y="1531"/>
                  </a:lnTo>
                  <a:lnTo>
                    <a:pt x="1248" y="1557"/>
                  </a:lnTo>
                  <a:lnTo>
                    <a:pt x="1195" y="1504"/>
                  </a:lnTo>
                  <a:lnTo>
                    <a:pt x="1151" y="1472"/>
                  </a:lnTo>
                  <a:lnTo>
                    <a:pt x="1130" y="1399"/>
                  </a:lnTo>
                  <a:lnTo>
                    <a:pt x="1090" y="1405"/>
                  </a:lnTo>
                  <a:lnTo>
                    <a:pt x="1100" y="1486"/>
                  </a:lnTo>
                  <a:lnTo>
                    <a:pt x="1067" y="1488"/>
                  </a:lnTo>
                  <a:lnTo>
                    <a:pt x="1019" y="1415"/>
                  </a:lnTo>
                  <a:lnTo>
                    <a:pt x="966" y="1429"/>
                  </a:lnTo>
                  <a:lnTo>
                    <a:pt x="950" y="1380"/>
                  </a:lnTo>
                  <a:lnTo>
                    <a:pt x="927" y="1348"/>
                  </a:lnTo>
                  <a:lnTo>
                    <a:pt x="807" y="1372"/>
                  </a:lnTo>
                  <a:lnTo>
                    <a:pt x="765" y="1322"/>
                  </a:lnTo>
                  <a:lnTo>
                    <a:pt x="730" y="1352"/>
                  </a:lnTo>
                  <a:lnTo>
                    <a:pt x="683" y="1348"/>
                  </a:lnTo>
                  <a:lnTo>
                    <a:pt x="620" y="1370"/>
                  </a:lnTo>
                  <a:lnTo>
                    <a:pt x="557" y="1301"/>
                  </a:lnTo>
                  <a:lnTo>
                    <a:pt x="533" y="1238"/>
                  </a:lnTo>
                  <a:lnTo>
                    <a:pt x="437" y="1261"/>
                  </a:lnTo>
                  <a:lnTo>
                    <a:pt x="401" y="1291"/>
                  </a:lnTo>
                  <a:lnTo>
                    <a:pt x="413" y="1208"/>
                  </a:lnTo>
                  <a:lnTo>
                    <a:pt x="372" y="1153"/>
                  </a:lnTo>
                  <a:lnTo>
                    <a:pt x="317" y="1094"/>
                  </a:lnTo>
                  <a:lnTo>
                    <a:pt x="332" y="1047"/>
                  </a:lnTo>
                  <a:lnTo>
                    <a:pt x="415" y="956"/>
                  </a:lnTo>
                  <a:lnTo>
                    <a:pt x="472" y="844"/>
                  </a:lnTo>
                  <a:lnTo>
                    <a:pt x="521" y="791"/>
                  </a:lnTo>
                  <a:lnTo>
                    <a:pt x="529" y="722"/>
                  </a:lnTo>
                  <a:lnTo>
                    <a:pt x="563" y="708"/>
                  </a:lnTo>
                  <a:lnTo>
                    <a:pt x="531" y="590"/>
                  </a:lnTo>
                  <a:lnTo>
                    <a:pt x="561" y="480"/>
                  </a:lnTo>
                  <a:lnTo>
                    <a:pt x="580" y="376"/>
                  </a:lnTo>
                  <a:lnTo>
                    <a:pt x="468" y="297"/>
                  </a:lnTo>
                  <a:lnTo>
                    <a:pt x="421" y="358"/>
                  </a:lnTo>
                  <a:lnTo>
                    <a:pt x="313" y="393"/>
                  </a:lnTo>
                  <a:lnTo>
                    <a:pt x="210" y="393"/>
                  </a:lnTo>
                  <a:lnTo>
                    <a:pt x="183" y="321"/>
                  </a:lnTo>
                  <a:lnTo>
                    <a:pt x="179" y="254"/>
                  </a:lnTo>
                  <a:lnTo>
                    <a:pt x="112" y="226"/>
                  </a:lnTo>
                  <a:lnTo>
                    <a:pt x="88" y="273"/>
                  </a:lnTo>
                  <a:lnTo>
                    <a:pt x="0" y="222"/>
                  </a:lnTo>
                  <a:lnTo>
                    <a:pt x="45" y="140"/>
                  </a:lnTo>
                  <a:lnTo>
                    <a:pt x="6" y="90"/>
                  </a:lnTo>
                  <a:lnTo>
                    <a:pt x="10" y="88"/>
                  </a:lnTo>
                  <a:lnTo>
                    <a:pt x="19" y="83"/>
                  </a:lnTo>
                  <a:lnTo>
                    <a:pt x="33" y="75"/>
                  </a:lnTo>
                  <a:lnTo>
                    <a:pt x="51" y="65"/>
                  </a:lnTo>
                  <a:lnTo>
                    <a:pt x="69" y="57"/>
                  </a:lnTo>
                  <a:lnTo>
                    <a:pt x="84" y="49"/>
                  </a:lnTo>
                  <a:lnTo>
                    <a:pt x="98" y="45"/>
                  </a:lnTo>
                  <a:lnTo>
                    <a:pt x="112" y="41"/>
                  </a:lnTo>
                  <a:lnTo>
                    <a:pt x="134" y="35"/>
                  </a:lnTo>
                  <a:lnTo>
                    <a:pt x="155" y="25"/>
                  </a:lnTo>
                  <a:lnTo>
                    <a:pt x="179" y="18"/>
                  </a:lnTo>
                  <a:lnTo>
                    <a:pt x="197" y="8"/>
                  </a:lnTo>
                  <a:lnTo>
                    <a:pt x="208" y="4"/>
                  </a:lnTo>
                  <a:lnTo>
                    <a:pt x="224" y="0"/>
                  </a:lnTo>
                  <a:lnTo>
                    <a:pt x="244" y="4"/>
                  </a:lnTo>
                  <a:lnTo>
                    <a:pt x="267" y="14"/>
                  </a:lnTo>
                  <a:lnTo>
                    <a:pt x="293" y="25"/>
                  </a:lnTo>
                  <a:lnTo>
                    <a:pt x="313" y="39"/>
                  </a:lnTo>
                  <a:lnTo>
                    <a:pt x="328" y="47"/>
                  </a:lnTo>
                  <a:lnTo>
                    <a:pt x="344" y="51"/>
                  </a:lnTo>
                  <a:lnTo>
                    <a:pt x="358" y="49"/>
                  </a:lnTo>
                  <a:lnTo>
                    <a:pt x="366" y="43"/>
                  </a:lnTo>
                  <a:lnTo>
                    <a:pt x="374" y="35"/>
                  </a:lnTo>
                  <a:lnTo>
                    <a:pt x="380" y="27"/>
                  </a:lnTo>
                  <a:lnTo>
                    <a:pt x="387" y="21"/>
                  </a:lnTo>
                  <a:lnTo>
                    <a:pt x="397" y="21"/>
                  </a:lnTo>
                  <a:lnTo>
                    <a:pt x="413" y="25"/>
                  </a:lnTo>
                  <a:lnTo>
                    <a:pt x="447" y="39"/>
                  </a:lnTo>
                  <a:lnTo>
                    <a:pt x="472" y="53"/>
                  </a:lnTo>
                  <a:lnTo>
                    <a:pt x="492" y="73"/>
                  </a:lnTo>
                  <a:lnTo>
                    <a:pt x="510" y="96"/>
                  </a:lnTo>
                  <a:lnTo>
                    <a:pt x="531" y="118"/>
                  </a:lnTo>
                  <a:lnTo>
                    <a:pt x="551" y="142"/>
                  </a:lnTo>
                  <a:lnTo>
                    <a:pt x="567" y="163"/>
                  </a:lnTo>
                  <a:lnTo>
                    <a:pt x="582" y="187"/>
                  </a:lnTo>
                  <a:lnTo>
                    <a:pt x="598" y="212"/>
                  </a:lnTo>
                  <a:lnTo>
                    <a:pt x="610" y="232"/>
                  </a:lnTo>
                  <a:lnTo>
                    <a:pt x="622" y="256"/>
                  </a:lnTo>
                  <a:lnTo>
                    <a:pt x="637" y="279"/>
                  </a:lnTo>
                  <a:lnTo>
                    <a:pt x="655" y="303"/>
                  </a:lnTo>
                  <a:lnTo>
                    <a:pt x="673" y="325"/>
                  </a:lnTo>
                  <a:lnTo>
                    <a:pt x="689" y="348"/>
                  </a:lnTo>
                  <a:lnTo>
                    <a:pt x="698" y="368"/>
                  </a:lnTo>
                  <a:lnTo>
                    <a:pt x="704" y="378"/>
                  </a:lnTo>
                  <a:lnTo>
                    <a:pt x="714" y="386"/>
                  </a:lnTo>
                  <a:lnTo>
                    <a:pt x="726" y="393"/>
                  </a:lnTo>
                  <a:lnTo>
                    <a:pt x="736" y="405"/>
                  </a:lnTo>
                  <a:lnTo>
                    <a:pt x="742" y="417"/>
                  </a:lnTo>
                  <a:lnTo>
                    <a:pt x="750" y="445"/>
                  </a:lnTo>
                  <a:lnTo>
                    <a:pt x="761" y="470"/>
                  </a:lnTo>
                  <a:lnTo>
                    <a:pt x="773" y="492"/>
                  </a:lnTo>
                  <a:lnTo>
                    <a:pt x="783" y="508"/>
                  </a:lnTo>
                  <a:lnTo>
                    <a:pt x="795" y="527"/>
                  </a:lnTo>
                  <a:lnTo>
                    <a:pt x="809" y="543"/>
                  </a:lnTo>
                  <a:lnTo>
                    <a:pt x="824" y="555"/>
                  </a:lnTo>
                  <a:lnTo>
                    <a:pt x="840" y="561"/>
                  </a:lnTo>
                  <a:lnTo>
                    <a:pt x="862" y="567"/>
                  </a:lnTo>
                  <a:lnTo>
                    <a:pt x="882" y="569"/>
                  </a:lnTo>
                  <a:lnTo>
                    <a:pt x="901" y="565"/>
                  </a:lnTo>
                  <a:lnTo>
                    <a:pt x="919" y="559"/>
                  </a:lnTo>
                  <a:lnTo>
                    <a:pt x="941" y="553"/>
                  </a:lnTo>
                  <a:lnTo>
                    <a:pt x="960" y="549"/>
                  </a:lnTo>
                  <a:lnTo>
                    <a:pt x="982" y="551"/>
                  </a:lnTo>
                  <a:lnTo>
                    <a:pt x="1004" y="559"/>
                  </a:lnTo>
                  <a:lnTo>
                    <a:pt x="1029" y="563"/>
                  </a:lnTo>
                  <a:lnTo>
                    <a:pt x="1051" y="569"/>
                  </a:lnTo>
                  <a:lnTo>
                    <a:pt x="1065" y="575"/>
                  </a:lnTo>
                  <a:lnTo>
                    <a:pt x="1073" y="580"/>
                  </a:lnTo>
                  <a:lnTo>
                    <a:pt x="1086" y="588"/>
                  </a:lnTo>
                  <a:lnTo>
                    <a:pt x="1104" y="598"/>
                  </a:lnTo>
                  <a:lnTo>
                    <a:pt x="1122" y="608"/>
                  </a:lnTo>
                  <a:lnTo>
                    <a:pt x="1139" y="616"/>
                  </a:lnTo>
                  <a:lnTo>
                    <a:pt x="1155" y="620"/>
                  </a:lnTo>
                  <a:lnTo>
                    <a:pt x="1167" y="620"/>
                  </a:lnTo>
                  <a:lnTo>
                    <a:pt x="1171" y="618"/>
                  </a:lnTo>
                  <a:lnTo>
                    <a:pt x="1177" y="614"/>
                  </a:lnTo>
                  <a:lnTo>
                    <a:pt x="1181" y="614"/>
                  </a:lnTo>
                  <a:lnTo>
                    <a:pt x="1185" y="614"/>
                  </a:lnTo>
                  <a:lnTo>
                    <a:pt x="1189" y="616"/>
                  </a:lnTo>
                  <a:lnTo>
                    <a:pt x="1191" y="618"/>
                  </a:lnTo>
                  <a:lnTo>
                    <a:pt x="1193" y="624"/>
                  </a:lnTo>
                  <a:lnTo>
                    <a:pt x="1195" y="632"/>
                  </a:lnTo>
                  <a:lnTo>
                    <a:pt x="1197" y="641"/>
                  </a:lnTo>
                  <a:lnTo>
                    <a:pt x="1202" y="659"/>
                  </a:lnTo>
                  <a:lnTo>
                    <a:pt x="1212" y="675"/>
                  </a:lnTo>
                  <a:lnTo>
                    <a:pt x="1224" y="687"/>
                  </a:lnTo>
                  <a:lnTo>
                    <a:pt x="1232" y="701"/>
                  </a:lnTo>
                  <a:lnTo>
                    <a:pt x="1238" y="714"/>
                  </a:lnTo>
                  <a:lnTo>
                    <a:pt x="1244" y="734"/>
                  </a:lnTo>
                  <a:lnTo>
                    <a:pt x="1254" y="754"/>
                  </a:lnTo>
                  <a:lnTo>
                    <a:pt x="1265" y="767"/>
                  </a:lnTo>
                  <a:lnTo>
                    <a:pt x="1277" y="775"/>
                  </a:lnTo>
                  <a:lnTo>
                    <a:pt x="1289" y="779"/>
                  </a:lnTo>
                  <a:lnTo>
                    <a:pt x="1299" y="785"/>
                  </a:lnTo>
                  <a:lnTo>
                    <a:pt x="1313" y="789"/>
                  </a:lnTo>
                  <a:lnTo>
                    <a:pt x="1328" y="785"/>
                  </a:lnTo>
                  <a:lnTo>
                    <a:pt x="1348" y="777"/>
                  </a:lnTo>
                  <a:lnTo>
                    <a:pt x="1374" y="773"/>
                  </a:lnTo>
                  <a:lnTo>
                    <a:pt x="1399" y="767"/>
                  </a:lnTo>
                  <a:lnTo>
                    <a:pt x="1423" y="760"/>
                  </a:lnTo>
                  <a:lnTo>
                    <a:pt x="1447" y="742"/>
                  </a:lnTo>
                  <a:lnTo>
                    <a:pt x="1462" y="722"/>
                  </a:lnTo>
                  <a:lnTo>
                    <a:pt x="1472" y="701"/>
                  </a:lnTo>
                  <a:lnTo>
                    <a:pt x="1480" y="689"/>
                  </a:lnTo>
                  <a:lnTo>
                    <a:pt x="1494" y="675"/>
                  </a:lnTo>
                  <a:lnTo>
                    <a:pt x="1510" y="659"/>
                  </a:lnTo>
                  <a:lnTo>
                    <a:pt x="1527" y="643"/>
                  </a:lnTo>
                  <a:lnTo>
                    <a:pt x="1543" y="628"/>
                  </a:lnTo>
                  <a:lnTo>
                    <a:pt x="1557" y="616"/>
                  </a:lnTo>
                  <a:lnTo>
                    <a:pt x="1572" y="604"/>
                  </a:lnTo>
                  <a:lnTo>
                    <a:pt x="1584" y="594"/>
                  </a:lnTo>
                  <a:lnTo>
                    <a:pt x="1598" y="586"/>
                  </a:lnTo>
                  <a:lnTo>
                    <a:pt x="1614" y="577"/>
                  </a:lnTo>
                  <a:lnTo>
                    <a:pt x="1634" y="567"/>
                  </a:lnTo>
                  <a:lnTo>
                    <a:pt x="1653" y="561"/>
                  </a:lnTo>
                  <a:lnTo>
                    <a:pt x="1667" y="557"/>
                  </a:lnTo>
                  <a:lnTo>
                    <a:pt x="1673" y="557"/>
                  </a:lnTo>
                  <a:close/>
                </a:path>
              </a:pathLst>
            </a:custGeom>
            <a:grpFill/>
            <a:ln w="0">
              <a:solidFill>
                <a:schemeClr val="tx1">
                  <a:lumMod val="85000"/>
                  <a:lumOff val="15000"/>
                </a:schemeClr>
              </a:solidFill>
              <a:prstDash val="solid"/>
              <a:round/>
            </a:ln>
          </p:spPr>
          <p:txBody>
            <a:bodyPr/>
            <a:lstStyle/>
            <a:p>
              <a:endParaRPr altLang="en-US" lang="zh-CN">
                <a:cs typeface="+mn-ea"/>
                <a:sym typeface="+mn-lt"/>
              </a:endParaRPr>
            </a:p>
          </p:txBody>
        </p:sp>
        <p:sp>
          <p:nvSpPr>
            <p:cNvPr id="65" name="Freeform 104"/>
            <p:cNvSpPr/>
            <p:nvPr/>
          </p:nvSpPr>
          <p:spPr bwMode="gray">
            <a:xfrm>
              <a:off x="3599" y="839"/>
              <a:ext cx="861" cy="778"/>
            </a:xfrm>
            <a:custGeom>
              <a:gdLst>
                <a:gd fmla="*/ 419 w 1722" name="T0"/>
                <a:gd fmla="*/ 147 h 1557" name="T1"/>
                <a:gd fmla="*/ 423 w 1722" name="T2"/>
                <a:gd fmla="*/ 159 h 1557" name="T3"/>
                <a:gd fmla="*/ 428 w 1722" name="T4"/>
                <a:gd fmla="*/ 173 h 1557" name="T5"/>
                <a:gd fmla="*/ 419 w 1722" name="T6"/>
                <a:gd fmla="*/ 185 h 1557" name="T7"/>
                <a:gd fmla="*/ 421 w 1722" name="T8"/>
                <a:gd fmla="*/ 196 h 1557" name="T9"/>
                <a:gd fmla="*/ 431 w 1722" name="T10"/>
                <a:gd fmla="*/ 209 h 1557" name="T11"/>
                <a:gd fmla="*/ 429 w 1722" name="T12"/>
                <a:gd fmla="*/ 233 h 1557" name="T13"/>
                <a:gd fmla="*/ 425 w 1722" name="T14"/>
                <a:gd fmla="*/ 256 h 1557" name="T15"/>
                <a:gd fmla="*/ 417 w 1722" name="T16"/>
                <a:gd fmla="*/ 278 h 1557" name="T17"/>
                <a:gd fmla="*/ 418 w 1722" name="T18"/>
                <a:gd fmla="*/ 290 h 1557" name="T19"/>
                <a:gd fmla="*/ 404 w 1722" name="T20"/>
                <a:gd fmla="*/ 293 h 1557" name="T21"/>
                <a:gd fmla="*/ 383 w 1722" name="T22"/>
                <a:gd fmla="*/ 292 h 1557" name="T23"/>
                <a:gd fmla="*/ 374 w 1722" name="T24"/>
                <a:gd fmla="*/ 295 h 1557" name="T25"/>
                <a:gd fmla="*/ 367 w 1722" name="T26"/>
                <a:gd fmla="*/ 309 h 1557" name="T27"/>
                <a:gd fmla="*/ 358 w 1722" name="T28"/>
                <a:gd fmla="*/ 318 h 1557" name="T29"/>
                <a:gd fmla="*/ 368 w 1722" name="T30"/>
                <a:gd fmla="*/ 333 h 1557" name="T31"/>
                <a:gd fmla="*/ 375 w 1722" name="T32"/>
                <a:gd fmla="*/ 350 h 1557" name="T33"/>
                <a:gd fmla="*/ 380 w 1722" name="T34"/>
                <a:gd fmla="*/ 367 h 1557" name="T35"/>
                <a:gd fmla="*/ 334 w 1722" name="T36"/>
                <a:gd fmla="*/ 359 h 1557" name="T37"/>
                <a:gd fmla="*/ 299 w 1722" name="T38"/>
                <a:gd fmla="*/ 376 h 1557" name="T39"/>
                <a:gd fmla="*/ 275 w 1722" name="T40"/>
                <a:gd fmla="*/ 371 h 1557" name="T41"/>
                <a:gd fmla="*/ 237 w 1722" name="T42"/>
                <a:gd fmla="*/ 345 h 1557" name="T43"/>
                <a:gd fmla="*/ 183 w 1722" name="T44"/>
                <a:gd fmla="*/ 338 h 1557" name="T45"/>
                <a:gd fmla="*/ 134 w 1722" name="T46"/>
                <a:gd fmla="*/ 309 h 1557" name="T47"/>
                <a:gd fmla="*/ 93 w 1722" name="T48"/>
                <a:gd fmla="*/ 288 h 1557" name="T49"/>
                <a:gd fmla="*/ 118 w 1722" name="T50"/>
                <a:gd fmla="*/ 211 h 1557" name="T51"/>
                <a:gd fmla="*/ 133 w 1722" name="T52"/>
                <a:gd fmla="*/ 147 h 1557" name="T53"/>
                <a:gd fmla="*/ 106 w 1722" name="T54"/>
                <a:gd fmla="*/ 89 h 1557" name="T55"/>
                <a:gd fmla="*/ 45 w 1722" name="T56"/>
                <a:gd fmla="*/ 63 h 1557" name="T57"/>
                <a:gd fmla="*/ 12 w 1722" name="T58"/>
                <a:gd fmla="*/ 35 h 1557" name="T59"/>
                <a:gd fmla="*/ 9 w 1722" name="T60"/>
                <a:gd fmla="*/ 18 h 1557" name="T61"/>
                <a:gd fmla="*/ 25 w 1722" name="T62"/>
                <a:gd fmla="*/ 11 h 1557" name="T63"/>
                <a:gd fmla="*/ 45 w 1722" name="T64"/>
                <a:gd fmla="*/ 4 h 1557" name="T65"/>
                <a:gd fmla="*/ 61 w 1722" name="T66"/>
                <a:gd fmla="*/ 1 h 1557" name="T67"/>
                <a:gd fmla="*/ 82 w 1722" name="T68"/>
                <a:gd fmla="*/ 11 h 1557" name="T69"/>
                <a:gd fmla="*/ 94 w 1722" name="T70"/>
                <a:gd fmla="*/ 8 h 1557" name="T71"/>
                <a:gd fmla="*/ 104 w 1722" name="T72"/>
                <a:gd fmla="*/ 6 h 1557" name="T73"/>
                <a:gd fmla="*/ 127 w 1722" name="T74"/>
                <a:gd fmla="*/ 24 h 1557" name="T75"/>
                <a:gd fmla="*/ 146 w 1722" name="T76"/>
                <a:gd fmla="*/ 46 h 1557" name="T77"/>
                <a:gd fmla="*/ 160 w 1722" name="T78"/>
                <a:gd fmla="*/ 69 h 1557" name="T79"/>
                <a:gd fmla="*/ 175 w 1722" name="T80"/>
                <a:gd fmla="*/ 92 h 1557" name="T81"/>
                <a:gd fmla="*/ 184 w 1722" name="T82"/>
                <a:gd fmla="*/ 101 h 1557" name="T83"/>
                <a:gd fmla="*/ 194 w 1722" name="T84"/>
                <a:gd fmla="*/ 123 h 1557" name="T85"/>
                <a:gd fmla="*/ 206 w 1722" name="T86"/>
                <a:gd fmla="*/ 138 h 1557" name="T87"/>
                <a:gd fmla="*/ 225 w 1722" name="T88"/>
                <a:gd fmla="*/ 141 h 1557" name="T89"/>
                <a:gd fmla="*/ 245 w 1722" name="T90"/>
                <a:gd fmla="*/ 137 h 1557" name="T91"/>
                <a:gd fmla="*/ 267 w 1722" name="T92"/>
                <a:gd fmla="*/ 143 h 1557" name="T93"/>
                <a:gd fmla="*/ 281 w 1722" name="T94"/>
                <a:gd fmla="*/ 152 h 1557" name="T95"/>
                <a:gd fmla="*/ 293 w 1722" name="T96"/>
                <a:gd fmla="*/ 154 h 1557" name="T97"/>
                <a:gd fmla="*/ 298 w 1722" name="T98"/>
                <a:gd fmla="*/ 154 h 1557" name="T99"/>
                <a:gd fmla="*/ 300 w 1722" name="T100"/>
                <a:gd fmla="*/ 160 h 1557" name="T101"/>
                <a:gd fmla="*/ 308 w 1722" name="T102"/>
                <a:gd fmla="*/ 175 h 1557" name="T103"/>
                <a:gd fmla="*/ 317 w 1722" name="T104"/>
                <a:gd fmla="*/ 191 h 1557" name="T105"/>
                <a:gd fmla="*/ 329 w 1722" name="T106"/>
                <a:gd fmla="*/ 197 h 1557" name="T107"/>
                <a:gd fmla="*/ 350 w 1722" name="T108"/>
                <a:gd fmla="*/ 191 h 1557" name="T109"/>
                <a:gd fmla="*/ 368 w 1722" name="T110"/>
                <a:gd fmla="*/ 175 h 1557" name="T111"/>
                <a:gd fmla="*/ 382 w 1722" name="T112"/>
                <a:gd fmla="*/ 160 h 1557" name="T113"/>
                <a:gd fmla="*/ 396 w 1722" name="T114"/>
                <a:gd fmla="*/ 148 h 1557" name="T115"/>
                <a:gd fmla="*/ 414 w 1722" name="T116"/>
                <a:gd fmla="*/ 140 h 1557" name="T117"/>
                <a:gd fmla="*/ 0 60000 65536" name="T118"/>
                <a:gd fmla="*/ 0 60000 65536" name="T119"/>
                <a:gd fmla="*/ 0 60000 65536" name="T120"/>
                <a:gd fmla="*/ 0 60000 65536" name="T121"/>
                <a:gd fmla="*/ 0 60000 65536" name="T122"/>
                <a:gd fmla="*/ 0 60000 65536" name="T123"/>
                <a:gd fmla="*/ 0 60000 65536" name="T124"/>
                <a:gd fmla="*/ 0 60000 65536" name="T125"/>
                <a:gd fmla="*/ 0 60000 65536" name="T126"/>
                <a:gd fmla="*/ 0 60000 65536" name="T127"/>
                <a:gd fmla="*/ 0 60000 65536" name="T128"/>
                <a:gd fmla="*/ 0 60000 65536" name="T129"/>
                <a:gd fmla="*/ 0 60000 65536" name="T130"/>
                <a:gd fmla="*/ 0 60000 65536" name="T131"/>
                <a:gd fmla="*/ 0 60000 65536" name="T132"/>
                <a:gd fmla="*/ 0 60000 65536" name="T133"/>
                <a:gd fmla="*/ 0 60000 65536" name="T134"/>
                <a:gd fmla="*/ 0 60000 65536" name="T135"/>
                <a:gd fmla="*/ 0 60000 65536" name="T136"/>
                <a:gd fmla="*/ 0 60000 65536" name="T137"/>
                <a:gd fmla="*/ 0 60000 65536" name="T138"/>
                <a:gd fmla="*/ 0 60000 65536" name="T139"/>
                <a:gd fmla="*/ 0 60000 65536" name="T140"/>
                <a:gd fmla="*/ 0 60000 65536" name="T141"/>
                <a:gd fmla="*/ 0 60000 65536" name="T142"/>
                <a:gd fmla="*/ 0 60000 65536" name="T143"/>
                <a:gd fmla="*/ 0 60000 65536" name="T144"/>
                <a:gd fmla="*/ 0 60000 65536" name="T145"/>
                <a:gd fmla="*/ 0 60000 65536" name="T146"/>
                <a:gd fmla="*/ 0 60000 65536" name="T147"/>
                <a:gd fmla="*/ 0 60000 65536" name="T148"/>
                <a:gd fmla="*/ 0 60000 65536" name="T149"/>
                <a:gd fmla="*/ 0 60000 65536" name="T150"/>
                <a:gd fmla="*/ 0 60000 65536" name="T151"/>
                <a:gd fmla="*/ 0 60000 65536" name="T152"/>
                <a:gd fmla="*/ 0 60000 65536" name="T153"/>
                <a:gd fmla="*/ 0 60000 65536" name="T154"/>
                <a:gd fmla="*/ 0 60000 65536" name="T155"/>
                <a:gd fmla="*/ 0 60000 65536" name="T156"/>
                <a:gd fmla="*/ 0 60000 65536" name="T157"/>
                <a:gd fmla="*/ 0 60000 65536" name="T158"/>
                <a:gd fmla="*/ 0 60000 65536" name="T159"/>
                <a:gd fmla="*/ 0 60000 65536" name="T160"/>
                <a:gd fmla="*/ 0 60000 65536" name="T161"/>
                <a:gd fmla="*/ 0 60000 65536" name="T162"/>
                <a:gd fmla="*/ 0 60000 65536" name="T163"/>
                <a:gd fmla="*/ 0 60000 65536" name="T164"/>
                <a:gd fmla="*/ 0 60000 65536" name="T165"/>
                <a:gd fmla="*/ 0 60000 65536" name="T166"/>
                <a:gd fmla="*/ 0 60000 65536" name="T167"/>
                <a:gd fmla="*/ 0 60000 65536" name="T168"/>
                <a:gd fmla="*/ 0 60000 65536" name="T169"/>
                <a:gd fmla="*/ 0 60000 65536" name="T170"/>
                <a:gd fmla="*/ 0 60000 65536" name="T171"/>
                <a:gd fmla="*/ 0 60000 65536" name="T172"/>
                <a:gd fmla="*/ 0 60000 65536" name="T173"/>
                <a:gd fmla="*/ 0 60000 65536" name="T174"/>
                <a:gd fmla="*/ 0 60000 65536" name="T175"/>
                <a:gd fmla="*/ 0 60000 65536" name="T176"/>
                <a:gd fmla="*/ 0 w 1722" name="T177"/>
                <a:gd fmla="*/ 0 h 1557" name="T178"/>
                <a:gd fmla="*/ 1722 w 1722" name="T179"/>
                <a:gd fmla="*/ 1557 h 1557" name="T180"/>
              </a:gdLst>
              <a:cxnLst>
                <a:cxn ang="T118">
                  <a:pos x="T0" y="T1"/>
                </a:cxn>
                <a:cxn ang="T119">
                  <a:pos x="T2" y="T3"/>
                </a:cxn>
                <a:cxn ang="T120">
                  <a:pos x="T4" y="T5"/>
                </a:cxn>
                <a:cxn ang="T121">
                  <a:pos x="T6" y="T7"/>
                </a:cxn>
                <a:cxn ang="T122">
                  <a:pos x="T8" y="T9"/>
                </a:cxn>
                <a:cxn ang="T123">
                  <a:pos x="T10" y="T11"/>
                </a:cxn>
                <a:cxn ang="T124">
                  <a:pos x="T12" y="T13"/>
                </a:cxn>
                <a:cxn ang="T125">
                  <a:pos x="T14" y="T15"/>
                </a:cxn>
                <a:cxn ang="T126">
                  <a:pos x="T16" y="T17"/>
                </a:cxn>
                <a:cxn ang="T127">
                  <a:pos x="T18" y="T19"/>
                </a:cxn>
                <a:cxn ang="T128">
                  <a:pos x="T20" y="T21"/>
                </a:cxn>
                <a:cxn ang="T129">
                  <a:pos x="T22" y="T23"/>
                </a:cxn>
                <a:cxn ang="T130">
                  <a:pos x="T24" y="T25"/>
                </a:cxn>
                <a:cxn ang="T131">
                  <a:pos x="T26" y="T27"/>
                </a:cxn>
                <a:cxn ang="T132">
                  <a:pos x="T28" y="T29"/>
                </a:cxn>
                <a:cxn ang="T133">
                  <a:pos x="T30" y="T31"/>
                </a:cxn>
                <a:cxn ang="T134">
                  <a:pos x="T32" y="T33"/>
                </a:cxn>
                <a:cxn ang="T135">
                  <a:pos x="T34" y="T35"/>
                </a:cxn>
                <a:cxn ang="T136">
                  <a:pos x="T36" y="T37"/>
                </a:cxn>
                <a:cxn ang="T137">
                  <a:pos x="T38" y="T39"/>
                </a:cxn>
                <a:cxn ang="T138">
                  <a:pos x="T40" y="T41"/>
                </a:cxn>
                <a:cxn ang="T139">
                  <a:pos x="T42" y="T43"/>
                </a:cxn>
                <a:cxn ang="T140">
                  <a:pos x="T44" y="T45"/>
                </a:cxn>
                <a:cxn ang="T141">
                  <a:pos x="T46" y="T47"/>
                </a:cxn>
                <a:cxn ang="T142">
                  <a:pos x="T48" y="T49"/>
                </a:cxn>
                <a:cxn ang="T143">
                  <a:pos x="T50" y="T51"/>
                </a:cxn>
                <a:cxn ang="T144">
                  <a:pos x="T52" y="T53"/>
                </a:cxn>
                <a:cxn ang="T145">
                  <a:pos x="T54" y="T55"/>
                </a:cxn>
                <a:cxn ang="T146">
                  <a:pos x="T56" y="T57"/>
                </a:cxn>
                <a:cxn ang="T147">
                  <a:pos x="T58" y="T59"/>
                </a:cxn>
                <a:cxn ang="T148">
                  <a:pos x="T60" y="T61"/>
                </a:cxn>
                <a:cxn ang="T149">
                  <a:pos x="T62" y="T63"/>
                </a:cxn>
                <a:cxn ang="T150">
                  <a:pos x="T64" y="T65"/>
                </a:cxn>
                <a:cxn ang="T151">
                  <a:pos x="T66" y="T67"/>
                </a:cxn>
                <a:cxn ang="T152">
                  <a:pos x="T68" y="T69"/>
                </a:cxn>
                <a:cxn ang="T153">
                  <a:pos x="T70" y="T71"/>
                </a:cxn>
                <a:cxn ang="T154">
                  <a:pos x="T72" y="T73"/>
                </a:cxn>
                <a:cxn ang="T155">
                  <a:pos x="T74" y="T75"/>
                </a:cxn>
                <a:cxn ang="T156">
                  <a:pos x="T76" y="T77"/>
                </a:cxn>
                <a:cxn ang="T157">
                  <a:pos x="T78" y="T79"/>
                </a:cxn>
                <a:cxn ang="T158">
                  <a:pos x="T80" y="T81"/>
                </a:cxn>
                <a:cxn ang="T159">
                  <a:pos x="T82" y="T83"/>
                </a:cxn>
                <a:cxn ang="T160">
                  <a:pos x="T84" y="T85"/>
                </a:cxn>
                <a:cxn ang="T161">
                  <a:pos x="T86" y="T87"/>
                </a:cxn>
                <a:cxn ang="T162">
                  <a:pos x="T88" y="T89"/>
                </a:cxn>
                <a:cxn ang="T163">
                  <a:pos x="T90" y="T91"/>
                </a:cxn>
                <a:cxn ang="T164">
                  <a:pos x="T92" y="T93"/>
                </a:cxn>
                <a:cxn ang="T165">
                  <a:pos x="T94" y="T95"/>
                </a:cxn>
                <a:cxn ang="T166">
                  <a:pos x="T96" y="T97"/>
                </a:cxn>
                <a:cxn ang="T167">
                  <a:pos x="T98" y="T99"/>
                </a:cxn>
                <a:cxn ang="T168">
                  <a:pos x="T100" y="T101"/>
                </a:cxn>
                <a:cxn ang="T169">
                  <a:pos x="T102" y="T103"/>
                </a:cxn>
                <a:cxn ang="T170">
                  <a:pos x="T104" y="T105"/>
                </a:cxn>
                <a:cxn ang="T171">
                  <a:pos x="T106" y="T107"/>
                </a:cxn>
                <a:cxn ang="T172">
                  <a:pos x="T108" y="T109"/>
                </a:cxn>
                <a:cxn ang="T173">
                  <a:pos x="T110" y="T111"/>
                </a:cxn>
                <a:cxn ang="T174">
                  <a:pos x="T112" y="T113"/>
                </a:cxn>
                <a:cxn ang="T175">
                  <a:pos x="T114" y="T115"/>
                </a:cxn>
                <a:cxn ang="T176">
                  <a:pos x="T116" y="T117"/>
                </a:cxn>
              </a:cxnLst>
              <a:rect b="T180" l="T177" r="T179" t="T178"/>
              <a:pathLst>
                <a:path h="1557" w="1722">
                  <a:moveTo>
                    <a:pt x="1673" y="557"/>
                  </a:moveTo>
                  <a:lnTo>
                    <a:pt x="1673" y="561"/>
                  </a:lnTo>
                  <a:lnTo>
                    <a:pt x="1673" y="575"/>
                  </a:lnTo>
                  <a:lnTo>
                    <a:pt x="1675" y="590"/>
                  </a:lnTo>
                  <a:lnTo>
                    <a:pt x="1675" y="606"/>
                  </a:lnTo>
                  <a:lnTo>
                    <a:pt x="1675" y="618"/>
                  </a:lnTo>
                  <a:lnTo>
                    <a:pt x="1681" y="628"/>
                  </a:lnTo>
                  <a:lnTo>
                    <a:pt x="1691" y="639"/>
                  </a:lnTo>
                  <a:lnTo>
                    <a:pt x="1702" y="649"/>
                  </a:lnTo>
                  <a:lnTo>
                    <a:pt x="1712" y="661"/>
                  </a:lnTo>
                  <a:lnTo>
                    <a:pt x="1714" y="673"/>
                  </a:lnTo>
                  <a:lnTo>
                    <a:pt x="1710" y="693"/>
                  </a:lnTo>
                  <a:lnTo>
                    <a:pt x="1698" y="712"/>
                  </a:lnTo>
                  <a:lnTo>
                    <a:pt x="1687" y="728"/>
                  </a:lnTo>
                  <a:lnTo>
                    <a:pt x="1681" y="736"/>
                  </a:lnTo>
                  <a:lnTo>
                    <a:pt x="1673" y="742"/>
                  </a:lnTo>
                  <a:lnTo>
                    <a:pt x="1669" y="752"/>
                  </a:lnTo>
                  <a:lnTo>
                    <a:pt x="1667" y="762"/>
                  </a:lnTo>
                  <a:lnTo>
                    <a:pt x="1673" y="773"/>
                  </a:lnTo>
                  <a:lnTo>
                    <a:pt x="1683" y="787"/>
                  </a:lnTo>
                  <a:lnTo>
                    <a:pt x="1697" y="799"/>
                  </a:lnTo>
                  <a:lnTo>
                    <a:pt x="1708" y="811"/>
                  </a:lnTo>
                  <a:lnTo>
                    <a:pt x="1718" y="823"/>
                  </a:lnTo>
                  <a:lnTo>
                    <a:pt x="1722" y="836"/>
                  </a:lnTo>
                  <a:lnTo>
                    <a:pt x="1720" y="852"/>
                  </a:lnTo>
                  <a:lnTo>
                    <a:pt x="1720" y="876"/>
                  </a:lnTo>
                  <a:lnTo>
                    <a:pt x="1718" y="905"/>
                  </a:lnTo>
                  <a:lnTo>
                    <a:pt x="1716" y="935"/>
                  </a:lnTo>
                  <a:lnTo>
                    <a:pt x="1714" y="964"/>
                  </a:lnTo>
                  <a:lnTo>
                    <a:pt x="1712" y="988"/>
                  </a:lnTo>
                  <a:lnTo>
                    <a:pt x="1708" y="1002"/>
                  </a:lnTo>
                  <a:lnTo>
                    <a:pt x="1697" y="1025"/>
                  </a:lnTo>
                  <a:lnTo>
                    <a:pt x="1687" y="1051"/>
                  </a:lnTo>
                  <a:lnTo>
                    <a:pt x="1675" y="1074"/>
                  </a:lnTo>
                  <a:lnTo>
                    <a:pt x="1667" y="1096"/>
                  </a:lnTo>
                  <a:lnTo>
                    <a:pt x="1667" y="1114"/>
                  </a:lnTo>
                  <a:lnTo>
                    <a:pt x="1667" y="1130"/>
                  </a:lnTo>
                  <a:lnTo>
                    <a:pt x="1669" y="1139"/>
                  </a:lnTo>
                  <a:lnTo>
                    <a:pt x="1671" y="1151"/>
                  </a:lnTo>
                  <a:lnTo>
                    <a:pt x="1671" y="1163"/>
                  </a:lnTo>
                  <a:lnTo>
                    <a:pt x="1667" y="1171"/>
                  </a:lnTo>
                  <a:lnTo>
                    <a:pt x="1655" y="1175"/>
                  </a:lnTo>
                  <a:lnTo>
                    <a:pt x="1639" y="1175"/>
                  </a:lnTo>
                  <a:lnTo>
                    <a:pt x="1614" y="1175"/>
                  </a:lnTo>
                  <a:lnTo>
                    <a:pt x="1586" y="1175"/>
                  </a:lnTo>
                  <a:lnTo>
                    <a:pt x="1561" y="1173"/>
                  </a:lnTo>
                  <a:lnTo>
                    <a:pt x="1539" y="1171"/>
                  </a:lnTo>
                  <a:lnTo>
                    <a:pt x="1529" y="1169"/>
                  </a:lnTo>
                  <a:lnTo>
                    <a:pt x="1521" y="1169"/>
                  </a:lnTo>
                  <a:lnTo>
                    <a:pt x="1511" y="1171"/>
                  </a:lnTo>
                  <a:lnTo>
                    <a:pt x="1502" y="1177"/>
                  </a:lnTo>
                  <a:lnTo>
                    <a:pt x="1496" y="1183"/>
                  </a:lnTo>
                  <a:lnTo>
                    <a:pt x="1492" y="1193"/>
                  </a:lnTo>
                  <a:lnTo>
                    <a:pt x="1486" y="1206"/>
                  </a:lnTo>
                  <a:lnTo>
                    <a:pt x="1478" y="1222"/>
                  </a:lnTo>
                  <a:lnTo>
                    <a:pt x="1468" y="1238"/>
                  </a:lnTo>
                  <a:lnTo>
                    <a:pt x="1458" y="1246"/>
                  </a:lnTo>
                  <a:lnTo>
                    <a:pt x="1445" y="1254"/>
                  </a:lnTo>
                  <a:lnTo>
                    <a:pt x="1435" y="1261"/>
                  </a:lnTo>
                  <a:lnTo>
                    <a:pt x="1429" y="1273"/>
                  </a:lnTo>
                  <a:lnTo>
                    <a:pt x="1433" y="1285"/>
                  </a:lnTo>
                  <a:lnTo>
                    <a:pt x="1443" y="1297"/>
                  </a:lnTo>
                  <a:lnTo>
                    <a:pt x="1456" y="1313"/>
                  </a:lnTo>
                  <a:lnTo>
                    <a:pt x="1470" y="1332"/>
                  </a:lnTo>
                  <a:lnTo>
                    <a:pt x="1480" y="1350"/>
                  </a:lnTo>
                  <a:lnTo>
                    <a:pt x="1486" y="1364"/>
                  </a:lnTo>
                  <a:lnTo>
                    <a:pt x="1492" y="1381"/>
                  </a:lnTo>
                  <a:lnTo>
                    <a:pt x="1498" y="1401"/>
                  </a:lnTo>
                  <a:lnTo>
                    <a:pt x="1504" y="1423"/>
                  </a:lnTo>
                  <a:lnTo>
                    <a:pt x="1510" y="1441"/>
                  </a:lnTo>
                  <a:lnTo>
                    <a:pt x="1513" y="1454"/>
                  </a:lnTo>
                  <a:lnTo>
                    <a:pt x="1517" y="1470"/>
                  </a:lnTo>
                  <a:lnTo>
                    <a:pt x="1521" y="1482"/>
                  </a:lnTo>
                  <a:lnTo>
                    <a:pt x="1523" y="1486"/>
                  </a:lnTo>
                  <a:lnTo>
                    <a:pt x="1480" y="1490"/>
                  </a:lnTo>
                  <a:lnTo>
                    <a:pt x="1336" y="1439"/>
                  </a:lnTo>
                  <a:lnTo>
                    <a:pt x="1287" y="1476"/>
                  </a:lnTo>
                  <a:lnTo>
                    <a:pt x="1271" y="1531"/>
                  </a:lnTo>
                  <a:lnTo>
                    <a:pt x="1248" y="1557"/>
                  </a:lnTo>
                  <a:lnTo>
                    <a:pt x="1195" y="1504"/>
                  </a:lnTo>
                  <a:lnTo>
                    <a:pt x="1151" y="1472"/>
                  </a:lnTo>
                  <a:lnTo>
                    <a:pt x="1130" y="1399"/>
                  </a:lnTo>
                  <a:lnTo>
                    <a:pt x="1090" y="1405"/>
                  </a:lnTo>
                  <a:lnTo>
                    <a:pt x="1100" y="1486"/>
                  </a:lnTo>
                  <a:lnTo>
                    <a:pt x="1067" y="1488"/>
                  </a:lnTo>
                  <a:lnTo>
                    <a:pt x="1019" y="1415"/>
                  </a:lnTo>
                  <a:lnTo>
                    <a:pt x="966" y="1429"/>
                  </a:lnTo>
                  <a:lnTo>
                    <a:pt x="950" y="1380"/>
                  </a:lnTo>
                  <a:lnTo>
                    <a:pt x="927" y="1348"/>
                  </a:lnTo>
                  <a:lnTo>
                    <a:pt x="807" y="1372"/>
                  </a:lnTo>
                  <a:lnTo>
                    <a:pt x="765" y="1322"/>
                  </a:lnTo>
                  <a:lnTo>
                    <a:pt x="730" y="1352"/>
                  </a:lnTo>
                  <a:lnTo>
                    <a:pt x="683" y="1348"/>
                  </a:lnTo>
                  <a:lnTo>
                    <a:pt x="620" y="1370"/>
                  </a:lnTo>
                  <a:lnTo>
                    <a:pt x="557" y="1301"/>
                  </a:lnTo>
                  <a:lnTo>
                    <a:pt x="533" y="1238"/>
                  </a:lnTo>
                  <a:lnTo>
                    <a:pt x="437" y="1261"/>
                  </a:lnTo>
                  <a:lnTo>
                    <a:pt x="401" y="1291"/>
                  </a:lnTo>
                  <a:lnTo>
                    <a:pt x="413" y="1208"/>
                  </a:lnTo>
                  <a:lnTo>
                    <a:pt x="372" y="1153"/>
                  </a:lnTo>
                  <a:lnTo>
                    <a:pt x="317" y="1094"/>
                  </a:lnTo>
                  <a:lnTo>
                    <a:pt x="332" y="1047"/>
                  </a:lnTo>
                  <a:lnTo>
                    <a:pt x="415" y="956"/>
                  </a:lnTo>
                  <a:lnTo>
                    <a:pt x="472" y="844"/>
                  </a:lnTo>
                  <a:lnTo>
                    <a:pt x="521" y="791"/>
                  </a:lnTo>
                  <a:lnTo>
                    <a:pt x="529" y="722"/>
                  </a:lnTo>
                  <a:lnTo>
                    <a:pt x="563" y="708"/>
                  </a:lnTo>
                  <a:lnTo>
                    <a:pt x="531" y="590"/>
                  </a:lnTo>
                  <a:lnTo>
                    <a:pt x="561" y="480"/>
                  </a:lnTo>
                  <a:lnTo>
                    <a:pt x="580" y="376"/>
                  </a:lnTo>
                  <a:lnTo>
                    <a:pt x="468" y="297"/>
                  </a:lnTo>
                  <a:lnTo>
                    <a:pt x="421" y="358"/>
                  </a:lnTo>
                  <a:lnTo>
                    <a:pt x="313" y="393"/>
                  </a:lnTo>
                  <a:lnTo>
                    <a:pt x="210" y="393"/>
                  </a:lnTo>
                  <a:lnTo>
                    <a:pt x="183" y="321"/>
                  </a:lnTo>
                  <a:lnTo>
                    <a:pt x="179" y="254"/>
                  </a:lnTo>
                  <a:lnTo>
                    <a:pt x="112" y="226"/>
                  </a:lnTo>
                  <a:lnTo>
                    <a:pt x="88" y="273"/>
                  </a:lnTo>
                  <a:lnTo>
                    <a:pt x="0" y="222"/>
                  </a:lnTo>
                  <a:lnTo>
                    <a:pt x="45" y="140"/>
                  </a:lnTo>
                  <a:lnTo>
                    <a:pt x="6" y="90"/>
                  </a:lnTo>
                  <a:lnTo>
                    <a:pt x="10" y="88"/>
                  </a:lnTo>
                  <a:lnTo>
                    <a:pt x="19" y="83"/>
                  </a:lnTo>
                  <a:lnTo>
                    <a:pt x="33" y="75"/>
                  </a:lnTo>
                  <a:lnTo>
                    <a:pt x="51" y="65"/>
                  </a:lnTo>
                  <a:lnTo>
                    <a:pt x="69" y="57"/>
                  </a:lnTo>
                  <a:lnTo>
                    <a:pt x="84" y="49"/>
                  </a:lnTo>
                  <a:lnTo>
                    <a:pt x="98" y="45"/>
                  </a:lnTo>
                  <a:lnTo>
                    <a:pt x="112" y="41"/>
                  </a:lnTo>
                  <a:lnTo>
                    <a:pt x="134" y="35"/>
                  </a:lnTo>
                  <a:lnTo>
                    <a:pt x="155" y="25"/>
                  </a:lnTo>
                  <a:lnTo>
                    <a:pt x="179" y="18"/>
                  </a:lnTo>
                  <a:lnTo>
                    <a:pt x="197" y="8"/>
                  </a:lnTo>
                  <a:lnTo>
                    <a:pt x="208" y="4"/>
                  </a:lnTo>
                  <a:lnTo>
                    <a:pt x="224" y="0"/>
                  </a:lnTo>
                  <a:lnTo>
                    <a:pt x="244" y="4"/>
                  </a:lnTo>
                  <a:lnTo>
                    <a:pt x="267" y="14"/>
                  </a:lnTo>
                  <a:lnTo>
                    <a:pt x="293" y="25"/>
                  </a:lnTo>
                  <a:lnTo>
                    <a:pt x="313" y="39"/>
                  </a:lnTo>
                  <a:lnTo>
                    <a:pt x="328" y="47"/>
                  </a:lnTo>
                  <a:lnTo>
                    <a:pt x="344" y="51"/>
                  </a:lnTo>
                  <a:lnTo>
                    <a:pt x="358" y="49"/>
                  </a:lnTo>
                  <a:lnTo>
                    <a:pt x="366" y="43"/>
                  </a:lnTo>
                  <a:lnTo>
                    <a:pt x="374" y="35"/>
                  </a:lnTo>
                  <a:lnTo>
                    <a:pt x="380" y="27"/>
                  </a:lnTo>
                  <a:lnTo>
                    <a:pt x="387" y="21"/>
                  </a:lnTo>
                  <a:lnTo>
                    <a:pt x="397" y="21"/>
                  </a:lnTo>
                  <a:lnTo>
                    <a:pt x="413" y="25"/>
                  </a:lnTo>
                  <a:lnTo>
                    <a:pt x="447" y="39"/>
                  </a:lnTo>
                  <a:lnTo>
                    <a:pt x="472" y="53"/>
                  </a:lnTo>
                  <a:lnTo>
                    <a:pt x="492" y="73"/>
                  </a:lnTo>
                  <a:lnTo>
                    <a:pt x="510" y="96"/>
                  </a:lnTo>
                  <a:lnTo>
                    <a:pt x="531" y="118"/>
                  </a:lnTo>
                  <a:lnTo>
                    <a:pt x="551" y="142"/>
                  </a:lnTo>
                  <a:lnTo>
                    <a:pt x="567" y="163"/>
                  </a:lnTo>
                  <a:lnTo>
                    <a:pt x="582" y="187"/>
                  </a:lnTo>
                  <a:lnTo>
                    <a:pt x="598" y="212"/>
                  </a:lnTo>
                  <a:lnTo>
                    <a:pt x="610" y="232"/>
                  </a:lnTo>
                  <a:lnTo>
                    <a:pt x="622" y="256"/>
                  </a:lnTo>
                  <a:lnTo>
                    <a:pt x="637" y="279"/>
                  </a:lnTo>
                  <a:lnTo>
                    <a:pt x="655" y="303"/>
                  </a:lnTo>
                  <a:lnTo>
                    <a:pt x="673" y="325"/>
                  </a:lnTo>
                  <a:lnTo>
                    <a:pt x="689" y="348"/>
                  </a:lnTo>
                  <a:lnTo>
                    <a:pt x="698" y="368"/>
                  </a:lnTo>
                  <a:lnTo>
                    <a:pt x="704" y="378"/>
                  </a:lnTo>
                  <a:lnTo>
                    <a:pt x="714" y="386"/>
                  </a:lnTo>
                  <a:lnTo>
                    <a:pt x="726" y="393"/>
                  </a:lnTo>
                  <a:lnTo>
                    <a:pt x="736" y="405"/>
                  </a:lnTo>
                  <a:lnTo>
                    <a:pt x="742" y="417"/>
                  </a:lnTo>
                  <a:lnTo>
                    <a:pt x="750" y="445"/>
                  </a:lnTo>
                  <a:lnTo>
                    <a:pt x="761" y="470"/>
                  </a:lnTo>
                  <a:lnTo>
                    <a:pt x="773" y="492"/>
                  </a:lnTo>
                  <a:lnTo>
                    <a:pt x="783" y="508"/>
                  </a:lnTo>
                  <a:lnTo>
                    <a:pt x="795" y="527"/>
                  </a:lnTo>
                  <a:lnTo>
                    <a:pt x="809" y="543"/>
                  </a:lnTo>
                  <a:lnTo>
                    <a:pt x="824" y="555"/>
                  </a:lnTo>
                  <a:lnTo>
                    <a:pt x="840" y="561"/>
                  </a:lnTo>
                  <a:lnTo>
                    <a:pt x="862" y="567"/>
                  </a:lnTo>
                  <a:lnTo>
                    <a:pt x="882" y="569"/>
                  </a:lnTo>
                  <a:lnTo>
                    <a:pt x="901" y="565"/>
                  </a:lnTo>
                  <a:lnTo>
                    <a:pt x="919" y="559"/>
                  </a:lnTo>
                  <a:lnTo>
                    <a:pt x="941" y="553"/>
                  </a:lnTo>
                  <a:lnTo>
                    <a:pt x="960" y="549"/>
                  </a:lnTo>
                  <a:lnTo>
                    <a:pt x="982" y="551"/>
                  </a:lnTo>
                  <a:lnTo>
                    <a:pt x="1004" y="559"/>
                  </a:lnTo>
                  <a:lnTo>
                    <a:pt x="1029" y="563"/>
                  </a:lnTo>
                  <a:lnTo>
                    <a:pt x="1051" y="569"/>
                  </a:lnTo>
                  <a:lnTo>
                    <a:pt x="1065" y="575"/>
                  </a:lnTo>
                  <a:lnTo>
                    <a:pt x="1073" y="580"/>
                  </a:lnTo>
                  <a:lnTo>
                    <a:pt x="1086" y="588"/>
                  </a:lnTo>
                  <a:lnTo>
                    <a:pt x="1104" y="598"/>
                  </a:lnTo>
                  <a:lnTo>
                    <a:pt x="1122" y="608"/>
                  </a:lnTo>
                  <a:lnTo>
                    <a:pt x="1139" y="616"/>
                  </a:lnTo>
                  <a:lnTo>
                    <a:pt x="1155" y="620"/>
                  </a:lnTo>
                  <a:lnTo>
                    <a:pt x="1167" y="620"/>
                  </a:lnTo>
                  <a:lnTo>
                    <a:pt x="1171" y="618"/>
                  </a:lnTo>
                  <a:lnTo>
                    <a:pt x="1177" y="614"/>
                  </a:lnTo>
                  <a:lnTo>
                    <a:pt x="1181" y="614"/>
                  </a:lnTo>
                  <a:lnTo>
                    <a:pt x="1185" y="614"/>
                  </a:lnTo>
                  <a:lnTo>
                    <a:pt x="1189" y="616"/>
                  </a:lnTo>
                  <a:lnTo>
                    <a:pt x="1191" y="618"/>
                  </a:lnTo>
                  <a:lnTo>
                    <a:pt x="1193" y="624"/>
                  </a:lnTo>
                  <a:lnTo>
                    <a:pt x="1195" y="632"/>
                  </a:lnTo>
                  <a:lnTo>
                    <a:pt x="1197" y="641"/>
                  </a:lnTo>
                  <a:lnTo>
                    <a:pt x="1202" y="659"/>
                  </a:lnTo>
                  <a:lnTo>
                    <a:pt x="1212" y="675"/>
                  </a:lnTo>
                  <a:lnTo>
                    <a:pt x="1224" y="687"/>
                  </a:lnTo>
                  <a:lnTo>
                    <a:pt x="1232" y="701"/>
                  </a:lnTo>
                  <a:lnTo>
                    <a:pt x="1238" y="714"/>
                  </a:lnTo>
                  <a:lnTo>
                    <a:pt x="1244" y="734"/>
                  </a:lnTo>
                  <a:lnTo>
                    <a:pt x="1254" y="754"/>
                  </a:lnTo>
                  <a:lnTo>
                    <a:pt x="1265" y="767"/>
                  </a:lnTo>
                  <a:lnTo>
                    <a:pt x="1277" y="775"/>
                  </a:lnTo>
                  <a:lnTo>
                    <a:pt x="1289" y="779"/>
                  </a:lnTo>
                  <a:lnTo>
                    <a:pt x="1299" y="785"/>
                  </a:lnTo>
                  <a:lnTo>
                    <a:pt x="1313" y="789"/>
                  </a:lnTo>
                  <a:lnTo>
                    <a:pt x="1328" y="785"/>
                  </a:lnTo>
                  <a:lnTo>
                    <a:pt x="1348" y="777"/>
                  </a:lnTo>
                  <a:lnTo>
                    <a:pt x="1374" y="773"/>
                  </a:lnTo>
                  <a:lnTo>
                    <a:pt x="1399" y="767"/>
                  </a:lnTo>
                  <a:lnTo>
                    <a:pt x="1423" y="760"/>
                  </a:lnTo>
                  <a:lnTo>
                    <a:pt x="1447" y="742"/>
                  </a:lnTo>
                  <a:lnTo>
                    <a:pt x="1462" y="722"/>
                  </a:lnTo>
                  <a:lnTo>
                    <a:pt x="1472" y="701"/>
                  </a:lnTo>
                  <a:lnTo>
                    <a:pt x="1480" y="689"/>
                  </a:lnTo>
                  <a:lnTo>
                    <a:pt x="1494" y="675"/>
                  </a:lnTo>
                  <a:lnTo>
                    <a:pt x="1510" y="659"/>
                  </a:lnTo>
                  <a:lnTo>
                    <a:pt x="1527" y="643"/>
                  </a:lnTo>
                  <a:lnTo>
                    <a:pt x="1543" y="628"/>
                  </a:lnTo>
                  <a:lnTo>
                    <a:pt x="1557" y="616"/>
                  </a:lnTo>
                  <a:lnTo>
                    <a:pt x="1572" y="604"/>
                  </a:lnTo>
                  <a:lnTo>
                    <a:pt x="1584" y="594"/>
                  </a:lnTo>
                  <a:lnTo>
                    <a:pt x="1598" y="586"/>
                  </a:lnTo>
                  <a:lnTo>
                    <a:pt x="1614" y="577"/>
                  </a:lnTo>
                  <a:lnTo>
                    <a:pt x="1634" y="567"/>
                  </a:lnTo>
                  <a:lnTo>
                    <a:pt x="1653" y="561"/>
                  </a:lnTo>
                  <a:lnTo>
                    <a:pt x="1667" y="557"/>
                  </a:lnTo>
                  <a:lnTo>
                    <a:pt x="1673" y="557"/>
                  </a:lnTo>
                </a:path>
              </a:pathLst>
            </a:custGeom>
            <a:grpFill/>
            <a:ln w="6350">
              <a:solidFill>
                <a:schemeClr val="tx1">
                  <a:lumMod val="85000"/>
                  <a:lumOff val="15000"/>
                </a:schemeClr>
              </a:solidFill>
              <a:prstDash val="solid"/>
              <a:round/>
            </a:ln>
          </p:spPr>
          <p:txBody>
            <a:bodyPr/>
            <a:lstStyle/>
            <a:p>
              <a:endParaRPr altLang="en-US" lang="zh-CN">
                <a:cs typeface="+mn-ea"/>
                <a:sym typeface="+mn-lt"/>
              </a:endParaRPr>
            </a:p>
          </p:txBody>
        </p:sp>
        <p:sp>
          <p:nvSpPr>
            <p:cNvPr id="66" name="Freeform 105"/>
            <p:cNvSpPr/>
            <p:nvPr/>
          </p:nvSpPr>
          <p:spPr bwMode="gray">
            <a:xfrm>
              <a:off x="2264" y="884"/>
              <a:ext cx="1641" cy="1473"/>
            </a:xfrm>
            <a:custGeom>
              <a:gdLst>
                <a:gd fmla="*/ 651 w 3282" name="T0"/>
                <a:gd fmla="*/ 10 h 2947" name="T1"/>
                <a:gd fmla="*/ 669 w 3282" name="T2"/>
                <a:gd fmla="*/ 0 h 2947" name="T3"/>
                <a:gd fmla="*/ 720 w 3282" name="T4"/>
                <a:gd fmla="*/ 75 h 2947" name="T5"/>
                <a:gd fmla="*/ 808 w 3282" name="T6"/>
                <a:gd fmla="*/ 154 h 2947" name="T7"/>
                <a:gd fmla="*/ 761 w 3282" name="T8"/>
                <a:gd fmla="*/ 265 h 2947" name="T9"/>
                <a:gd fmla="*/ 737 w 3282" name="T10"/>
                <a:gd fmla="*/ 326 h 2947" name="T11"/>
                <a:gd fmla="*/ 793 w 3282" name="T12"/>
                <a:gd fmla="*/ 368 h 2947" name="T13"/>
                <a:gd fmla="*/ 785 w 3282" name="T14"/>
                <a:gd fmla="*/ 441 h 2947" name="T15"/>
                <a:gd fmla="*/ 710 w 3282" name="T16"/>
                <a:gd fmla="*/ 486 h 2947" name="T17"/>
                <a:gd fmla="*/ 693 w 3282" name="T18"/>
                <a:gd fmla="*/ 529 h 2947" name="T19"/>
                <a:gd fmla="*/ 634 w 3282" name="T20"/>
                <a:gd fmla="*/ 485 h 2947" name="T21"/>
                <a:gd fmla="*/ 587 w 3282" name="T22"/>
                <a:gd fmla="*/ 518 h 2947" name="T23"/>
                <a:gd fmla="*/ 530 w 3282" name="T24"/>
                <a:gd fmla="*/ 545 h 2947" name="T25"/>
                <a:gd fmla="*/ 470 w 3282" name="T26"/>
                <a:gd fmla="*/ 631 h 2947" name="T27"/>
                <a:gd fmla="*/ 376 w 3282" name="T28"/>
                <a:gd fmla="*/ 713 h 2947" name="T29"/>
                <a:gd fmla="*/ 309 w 3282" name="T30"/>
                <a:gd fmla="*/ 676 h 2947" name="T31"/>
                <a:gd fmla="*/ 235 w 3282" name="T32"/>
                <a:gd fmla="*/ 736 h 2947" name="T33"/>
                <a:gd fmla="*/ 189 w 3282" name="T34"/>
                <a:gd fmla="*/ 655 h 2947" name="T35"/>
                <a:gd fmla="*/ 88 w 3282" name="T36"/>
                <a:gd fmla="*/ 617 h 2947" name="T37"/>
                <a:gd fmla="*/ 9 w 3282" name="T38"/>
                <a:gd fmla="*/ 583 h 2947" name="T39"/>
                <a:gd fmla="*/ 20 w 3282" name="T40"/>
                <a:gd fmla="*/ 515 h 2947" name="T41"/>
                <a:gd fmla="*/ 70 w 3282" name="T42"/>
                <a:gd fmla="*/ 522 h 2947" name="T43"/>
                <a:gd fmla="*/ 103 w 3282" name="T44"/>
                <a:gd fmla="*/ 518 h 2947" name="T45"/>
                <a:gd fmla="*/ 144 w 3282" name="T46"/>
                <a:gd fmla="*/ 526 h 2947" name="T47"/>
                <a:gd fmla="*/ 178 w 3282" name="T48"/>
                <a:gd fmla="*/ 545 h 2947" name="T49"/>
                <a:gd fmla="*/ 223 w 3282" name="T50"/>
                <a:gd fmla="*/ 550 h 2947" name="T51"/>
                <a:gd fmla="*/ 246 w 3282" name="T52"/>
                <a:gd fmla="*/ 558 h 2947" name="T53"/>
                <a:gd fmla="*/ 291 w 3282" name="T54"/>
                <a:gd fmla="*/ 532 h 2947" name="T55"/>
                <a:gd fmla="*/ 341 w 3282" name="T56"/>
                <a:gd fmla="*/ 519 h 2947" name="T57"/>
                <a:gd fmla="*/ 375 w 3282" name="T58"/>
                <a:gd fmla="*/ 517 h 2947" name="T59"/>
                <a:gd fmla="*/ 398 w 3282" name="T60"/>
                <a:gd fmla="*/ 506 h 2947" name="T61"/>
                <a:gd fmla="*/ 420 w 3282" name="T62"/>
                <a:gd fmla="*/ 485 h 2947" name="T63"/>
                <a:gd fmla="*/ 443 w 3282" name="T64"/>
                <a:gd fmla="*/ 466 h 2947" name="T65"/>
                <a:gd fmla="*/ 459 w 3282" name="T66"/>
                <a:gd fmla="*/ 452 h 2947" name="T67"/>
                <a:gd fmla="*/ 443 w 3282" name="T68"/>
                <a:gd fmla="*/ 419 h 2947" name="T69"/>
                <a:gd fmla="*/ 466 w 3282" name="T70"/>
                <a:gd fmla="*/ 396 h 2947" name="T71"/>
                <a:gd fmla="*/ 505 w 3282" name="T72"/>
                <a:gd fmla="*/ 403 h 2947" name="T73"/>
                <a:gd fmla="*/ 530 w 3282" name="T74"/>
                <a:gd fmla="*/ 375 h 2947" name="T75"/>
                <a:gd fmla="*/ 561 w 3282" name="T76"/>
                <a:gd fmla="*/ 369 h 2947" name="T77"/>
                <a:gd fmla="*/ 579 w 3282" name="T78"/>
                <a:gd fmla="*/ 341 h 2947" name="T79"/>
                <a:gd fmla="*/ 607 w 3282" name="T80"/>
                <a:gd fmla="*/ 315 h 2947" name="T81"/>
                <a:gd fmla="*/ 634 w 3282" name="T82"/>
                <a:gd fmla="*/ 298 h 2947" name="T83"/>
                <a:gd fmla="*/ 672 w 3282" name="T84"/>
                <a:gd fmla="*/ 300 h 2947" name="T85"/>
                <a:gd fmla="*/ 671 w 3282" name="T86"/>
                <a:gd fmla="*/ 277 h 2947" name="T87"/>
                <a:gd fmla="*/ 631 w 3282" name="T88"/>
                <a:gd fmla="*/ 249 h 2947" name="T89"/>
                <a:gd fmla="*/ 607 w 3282" name="T90"/>
                <a:gd fmla="*/ 260 h 2947" name="T91"/>
                <a:gd fmla="*/ 576 w 3282" name="T92"/>
                <a:gd fmla="*/ 258 h 2947" name="T93"/>
                <a:gd fmla="*/ 553 w 3282" name="T94"/>
                <a:gd fmla="*/ 268 h 2947" name="T95"/>
                <a:gd fmla="*/ 549 w 3282" name="T96"/>
                <a:gd fmla="*/ 245 h 2947" name="T97"/>
                <a:gd fmla="*/ 560 w 3282" name="T98"/>
                <a:gd fmla="*/ 195 h 2947" name="T99"/>
                <a:gd fmla="*/ 583 w 3282" name="T100"/>
                <a:gd fmla="*/ 179 h 2947" name="T101"/>
                <a:gd fmla="*/ 611 w 3282" name="T102"/>
                <a:gd fmla="*/ 168 h 2947" name="T103"/>
                <a:gd fmla="*/ 635 w 3282" name="T104"/>
                <a:gd fmla="*/ 152 h 2947" name="T105"/>
                <a:gd fmla="*/ 636 w 3282" name="T106"/>
                <a:gd fmla="*/ 124 h 2947" name="T107"/>
                <a:gd fmla="*/ 647 w 3282" name="T108"/>
                <a:gd fmla="*/ 84 h 2947" name="T109"/>
                <a:gd fmla="*/ 659 w 3282" name="T110"/>
                <a:gd fmla="*/ 61 h 2947" name="T111"/>
                <a:gd fmla="*/ 652 w 3282" name="T112"/>
                <a:gd fmla="*/ 37 h 2947" name="T113"/>
                <a:gd fmla="*/ 637 w 3282" name="T114"/>
                <a:gd fmla="*/ 31 h 2947" name="T115"/>
                <a:gd fmla="*/ 0 60000 65536" name="T116"/>
                <a:gd fmla="*/ 0 60000 65536" name="T117"/>
                <a:gd fmla="*/ 0 60000 65536" name="T118"/>
                <a:gd fmla="*/ 0 60000 65536" name="T119"/>
                <a:gd fmla="*/ 0 60000 65536" name="T120"/>
                <a:gd fmla="*/ 0 60000 65536" name="T121"/>
                <a:gd fmla="*/ 0 60000 65536" name="T122"/>
                <a:gd fmla="*/ 0 60000 65536" name="T123"/>
                <a:gd fmla="*/ 0 60000 65536" name="T124"/>
                <a:gd fmla="*/ 0 60000 65536" name="T125"/>
                <a:gd fmla="*/ 0 60000 65536" name="T126"/>
                <a:gd fmla="*/ 0 60000 65536" name="T127"/>
                <a:gd fmla="*/ 0 60000 65536" name="T128"/>
                <a:gd fmla="*/ 0 60000 65536" name="T129"/>
                <a:gd fmla="*/ 0 60000 65536" name="T130"/>
                <a:gd fmla="*/ 0 60000 65536" name="T131"/>
                <a:gd fmla="*/ 0 60000 65536" name="T132"/>
                <a:gd fmla="*/ 0 60000 65536" name="T133"/>
                <a:gd fmla="*/ 0 60000 65536" name="T134"/>
                <a:gd fmla="*/ 0 60000 65536" name="T135"/>
                <a:gd fmla="*/ 0 60000 65536" name="T136"/>
                <a:gd fmla="*/ 0 60000 65536" name="T137"/>
                <a:gd fmla="*/ 0 60000 65536" name="T138"/>
                <a:gd fmla="*/ 0 60000 65536" name="T139"/>
                <a:gd fmla="*/ 0 60000 65536" name="T140"/>
                <a:gd fmla="*/ 0 60000 65536" name="T141"/>
                <a:gd fmla="*/ 0 60000 65536" name="T142"/>
                <a:gd fmla="*/ 0 60000 65536" name="T143"/>
                <a:gd fmla="*/ 0 60000 65536" name="T144"/>
                <a:gd fmla="*/ 0 60000 65536" name="T145"/>
                <a:gd fmla="*/ 0 60000 65536" name="T146"/>
                <a:gd fmla="*/ 0 60000 65536" name="T147"/>
                <a:gd fmla="*/ 0 60000 65536" name="T148"/>
                <a:gd fmla="*/ 0 60000 65536" name="T149"/>
                <a:gd fmla="*/ 0 60000 65536" name="T150"/>
                <a:gd fmla="*/ 0 60000 65536" name="T151"/>
                <a:gd fmla="*/ 0 60000 65536" name="T152"/>
                <a:gd fmla="*/ 0 60000 65536" name="T153"/>
                <a:gd fmla="*/ 0 60000 65536" name="T154"/>
                <a:gd fmla="*/ 0 60000 65536" name="T155"/>
                <a:gd fmla="*/ 0 60000 65536" name="T156"/>
                <a:gd fmla="*/ 0 60000 65536" name="T157"/>
                <a:gd fmla="*/ 0 60000 65536" name="T158"/>
                <a:gd fmla="*/ 0 60000 65536" name="T159"/>
                <a:gd fmla="*/ 0 60000 65536" name="T160"/>
                <a:gd fmla="*/ 0 60000 65536" name="T161"/>
                <a:gd fmla="*/ 0 60000 65536" name="T162"/>
                <a:gd fmla="*/ 0 60000 65536" name="T163"/>
                <a:gd fmla="*/ 0 60000 65536" name="T164"/>
                <a:gd fmla="*/ 0 60000 65536" name="T165"/>
                <a:gd fmla="*/ 0 60000 65536" name="T166"/>
                <a:gd fmla="*/ 0 60000 65536" name="T167"/>
                <a:gd fmla="*/ 0 60000 65536" name="T168"/>
                <a:gd fmla="*/ 0 60000 65536" name="T169"/>
                <a:gd fmla="*/ 0 60000 65536" name="T170"/>
                <a:gd fmla="*/ 0 60000 65536" name="T171"/>
                <a:gd fmla="*/ 0 60000 65536" name="T172"/>
                <a:gd fmla="*/ 0 60000 65536" name="T173"/>
                <a:gd fmla="*/ 0 w 3282" name="T174"/>
                <a:gd fmla="*/ 0 h 2947" name="T175"/>
                <a:gd fmla="*/ 3282 w 3282" name="T176"/>
                <a:gd fmla="*/ 2947 h 2947" name="T177"/>
              </a:gdLst>
              <a:cxnLst>
                <a:cxn ang="T116">
                  <a:pos x="T0" y="T1"/>
                </a:cxn>
                <a:cxn ang="T117">
                  <a:pos x="T2" y="T3"/>
                </a:cxn>
                <a:cxn ang="T118">
                  <a:pos x="T4" y="T5"/>
                </a:cxn>
                <a:cxn ang="T119">
                  <a:pos x="T6" y="T7"/>
                </a:cxn>
                <a:cxn ang="T120">
                  <a:pos x="T8" y="T9"/>
                </a:cxn>
                <a:cxn ang="T121">
                  <a:pos x="T10" y="T11"/>
                </a:cxn>
                <a:cxn ang="T122">
                  <a:pos x="T12" y="T13"/>
                </a:cxn>
                <a:cxn ang="T123">
                  <a:pos x="T14" y="T15"/>
                </a:cxn>
                <a:cxn ang="T124">
                  <a:pos x="T16" y="T17"/>
                </a:cxn>
                <a:cxn ang="T125">
                  <a:pos x="T18" y="T19"/>
                </a:cxn>
                <a:cxn ang="T126">
                  <a:pos x="T20" y="T21"/>
                </a:cxn>
                <a:cxn ang="T127">
                  <a:pos x="T22" y="T23"/>
                </a:cxn>
                <a:cxn ang="T128">
                  <a:pos x="T24" y="T25"/>
                </a:cxn>
                <a:cxn ang="T129">
                  <a:pos x="T26" y="T27"/>
                </a:cxn>
                <a:cxn ang="T130">
                  <a:pos x="T28" y="T29"/>
                </a:cxn>
                <a:cxn ang="T131">
                  <a:pos x="T30" y="T31"/>
                </a:cxn>
                <a:cxn ang="T132">
                  <a:pos x="T32" y="T33"/>
                </a:cxn>
                <a:cxn ang="T133">
                  <a:pos x="T34" y="T35"/>
                </a:cxn>
                <a:cxn ang="T134">
                  <a:pos x="T36" y="T37"/>
                </a:cxn>
                <a:cxn ang="T135">
                  <a:pos x="T38" y="T39"/>
                </a:cxn>
                <a:cxn ang="T136">
                  <a:pos x="T40" y="T41"/>
                </a:cxn>
                <a:cxn ang="T137">
                  <a:pos x="T42" y="T43"/>
                </a:cxn>
                <a:cxn ang="T138">
                  <a:pos x="T44" y="T45"/>
                </a:cxn>
                <a:cxn ang="T139">
                  <a:pos x="T46" y="T47"/>
                </a:cxn>
                <a:cxn ang="T140">
                  <a:pos x="T48" y="T49"/>
                </a:cxn>
                <a:cxn ang="T141">
                  <a:pos x="T50" y="T51"/>
                </a:cxn>
                <a:cxn ang="T142">
                  <a:pos x="T52" y="T53"/>
                </a:cxn>
                <a:cxn ang="T143">
                  <a:pos x="T54" y="T55"/>
                </a:cxn>
                <a:cxn ang="T144">
                  <a:pos x="T56" y="T57"/>
                </a:cxn>
                <a:cxn ang="T145">
                  <a:pos x="T58" y="T59"/>
                </a:cxn>
                <a:cxn ang="T146">
                  <a:pos x="T60" y="T61"/>
                </a:cxn>
                <a:cxn ang="T147">
                  <a:pos x="T62" y="T63"/>
                </a:cxn>
                <a:cxn ang="T148">
                  <a:pos x="T64" y="T65"/>
                </a:cxn>
                <a:cxn ang="T149">
                  <a:pos x="T66" y="T67"/>
                </a:cxn>
                <a:cxn ang="T150">
                  <a:pos x="T68" y="T69"/>
                </a:cxn>
                <a:cxn ang="T151">
                  <a:pos x="T70" y="T71"/>
                </a:cxn>
                <a:cxn ang="T152">
                  <a:pos x="T72" y="T73"/>
                </a:cxn>
                <a:cxn ang="T153">
                  <a:pos x="T74" y="T75"/>
                </a:cxn>
                <a:cxn ang="T154">
                  <a:pos x="T76" y="T77"/>
                </a:cxn>
                <a:cxn ang="T155">
                  <a:pos x="T78" y="T79"/>
                </a:cxn>
                <a:cxn ang="T156">
                  <a:pos x="T80" y="T81"/>
                </a:cxn>
                <a:cxn ang="T157">
                  <a:pos x="T82" y="T83"/>
                </a:cxn>
                <a:cxn ang="T158">
                  <a:pos x="T84" y="T85"/>
                </a:cxn>
                <a:cxn ang="T159">
                  <a:pos x="T86" y="T87"/>
                </a:cxn>
                <a:cxn ang="T160">
                  <a:pos x="T88" y="T89"/>
                </a:cxn>
                <a:cxn ang="T161">
                  <a:pos x="T90" y="T91"/>
                </a:cxn>
                <a:cxn ang="T162">
                  <a:pos x="T92" y="T93"/>
                </a:cxn>
                <a:cxn ang="T163">
                  <a:pos x="T94" y="T95"/>
                </a:cxn>
                <a:cxn ang="T164">
                  <a:pos x="T96" y="T97"/>
                </a:cxn>
                <a:cxn ang="T165">
                  <a:pos x="T98" y="T99"/>
                </a:cxn>
                <a:cxn ang="T166">
                  <a:pos x="T100" y="T101"/>
                </a:cxn>
                <a:cxn ang="T167">
                  <a:pos x="T102" y="T103"/>
                </a:cxn>
                <a:cxn ang="T168">
                  <a:pos x="T104" y="T105"/>
                </a:cxn>
                <a:cxn ang="T169">
                  <a:pos x="T106" y="T107"/>
                </a:cxn>
                <a:cxn ang="T170">
                  <a:pos x="T108" y="T109"/>
                </a:cxn>
                <a:cxn ang="T171">
                  <a:pos x="T110" y="T111"/>
                </a:cxn>
                <a:cxn ang="T172">
                  <a:pos x="T112" y="T113"/>
                </a:cxn>
                <a:cxn ang="T173">
                  <a:pos x="T114" y="T115"/>
                </a:cxn>
              </a:cxnLst>
              <a:rect b="T177" l="T174" r="T176" t="T175"/>
              <a:pathLst>
                <a:path h="2947" w="3282">
                  <a:moveTo>
                    <a:pt x="2552" y="115"/>
                  </a:moveTo>
                  <a:lnTo>
                    <a:pt x="2554" y="111"/>
                  </a:lnTo>
                  <a:lnTo>
                    <a:pt x="2559" y="101"/>
                  </a:lnTo>
                  <a:lnTo>
                    <a:pt x="2569" y="87"/>
                  </a:lnTo>
                  <a:lnTo>
                    <a:pt x="2579" y="73"/>
                  </a:lnTo>
                  <a:lnTo>
                    <a:pt x="2589" y="55"/>
                  </a:lnTo>
                  <a:lnTo>
                    <a:pt x="2601" y="42"/>
                  </a:lnTo>
                  <a:lnTo>
                    <a:pt x="2609" y="28"/>
                  </a:lnTo>
                  <a:lnTo>
                    <a:pt x="2617" y="20"/>
                  </a:lnTo>
                  <a:lnTo>
                    <a:pt x="2628" y="12"/>
                  </a:lnTo>
                  <a:lnTo>
                    <a:pt x="2642" y="6"/>
                  </a:lnTo>
                  <a:lnTo>
                    <a:pt x="2658" y="2"/>
                  </a:lnTo>
                  <a:lnTo>
                    <a:pt x="2670" y="0"/>
                  </a:lnTo>
                  <a:lnTo>
                    <a:pt x="2676" y="0"/>
                  </a:lnTo>
                  <a:lnTo>
                    <a:pt x="2715" y="50"/>
                  </a:lnTo>
                  <a:lnTo>
                    <a:pt x="2670" y="132"/>
                  </a:lnTo>
                  <a:lnTo>
                    <a:pt x="2758" y="183"/>
                  </a:lnTo>
                  <a:lnTo>
                    <a:pt x="2782" y="142"/>
                  </a:lnTo>
                  <a:lnTo>
                    <a:pt x="2849" y="164"/>
                  </a:lnTo>
                  <a:lnTo>
                    <a:pt x="2853" y="231"/>
                  </a:lnTo>
                  <a:lnTo>
                    <a:pt x="2880" y="303"/>
                  </a:lnTo>
                  <a:lnTo>
                    <a:pt x="2983" y="303"/>
                  </a:lnTo>
                  <a:lnTo>
                    <a:pt x="3091" y="268"/>
                  </a:lnTo>
                  <a:lnTo>
                    <a:pt x="3138" y="207"/>
                  </a:lnTo>
                  <a:lnTo>
                    <a:pt x="3250" y="286"/>
                  </a:lnTo>
                  <a:lnTo>
                    <a:pt x="3231" y="386"/>
                  </a:lnTo>
                  <a:lnTo>
                    <a:pt x="3201" y="500"/>
                  </a:lnTo>
                  <a:lnTo>
                    <a:pt x="3231" y="616"/>
                  </a:lnTo>
                  <a:lnTo>
                    <a:pt x="3199" y="632"/>
                  </a:lnTo>
                  <a:lnTo>
                    <a:pt x="3191" y="701"/>
                  </a:lnTo>
                  <a:lnTo>
                    <a:pt x="3140" y="756"/>
                  </a:lnTo>
                  <a:lnTo>
                    <a:pt x="3085" y="866"/>
                  </a:lnTo>
                  <a:lnTo>
                    <a:pt x="3002" y="957"/>
                  </a:lnTo>
                  <a:lnTo>
                    <a:pt x="2987" y="1004"/>
                  </a:lnTo>
                  <a:lnTo>
                    <a:pt x="3042" y="1063"/>
                  </a:lnTo>
                  <a:lnTo>
                    <a:pt x="3083" y="1120"/>
                  </a:lnTo>
                  <a:lnTo>
                    <a:pt x="3071" y="1201"/>
                  </a:lnTo>
                  <a:lnTo>
                    <a:pt x="3079" y="1266"/>
                  </a:lnTo>
                  <a:lnTo>
                    <a:pt x="3030" y="1244"/>
                  </a:lnTo>
                  <a:lnTo>
                    <a:pt x="3014" y="1264"/>
                  </a:lnTo>
                  <a:lnTo>
                    <a:pt x="2971" y="1250"/>
                  </a:lnTo>
                  <a:lnTo>
                    <a:pt x="2947" y="1305"/>
                  </a:lnTo>
                  <a:lnTo>
                    <a:pt x="2989" y="1313"/>
                  </a:lnTo>
                  <a:lnTo>
                    <a:pt x="3030" y="1368"/>
                  </a:lnTo>
                  <a:lnTo>
                    <a:pt x="3024" y="1451"/>
                  </a:lnTo>
                  <a:lnTo>
                    <a:pt x="3059" y="1500"/>
                  </a:lnTo>
                  <a:lnTo>
                    <a:pt x="3061" y="1530"/>
                  </a:lnTo>
                  <a:lnTo>
                    <a:pt x="3091" y="1536"/>
                  </a:lnTo>
                  <a:lnTo>
                    <a:pt x="3170" y="1475"/>
                  </a:lnTo>
                  <a:lnTo>
                    <a:pt x="3209" y="1541"/>
                  </a:lnTo>
                  <a:lnTo>
                    <a:pt x="3244" y="1608"/>
                  </a:lnTo>
                  <a:lnTo>
                    <a:pt x="3282" y="1630"/>
                  </a:lnTo>
                  <a:lnTo>
                    <a:pt x="3282" y="1677"/>
                  </a:lnTo>
                  <a:lnTo>
                    <a:pt x="3239" y="1728"/>
                  </a:lnTo>
                  <a:lnTo>
                    <a:pt x="3189" y="1776"/>
                  </a:lnTo>
                  <a:lnTo>
                    <a:pt x="3138" y="1766"/>
                  </a:lnTo>
                  <a:lnTo>
                    <a:pt x="3134" y="1803"/>
                  </a:lnTo>
                  <a:lnTo>
                    <a:pt x="3101" y="1819"/>
                  </a:lnTo>
                  <a:lnTo>
                    <a:pt x="3032" y="1839"/>
                  </a:lnTo>
                  <a:lnTo>
                    <a:pt x="2981" y="1898"/>
                  </a:lnTo>
                  <a:lnTo>
                    <a:pt x="2928" y="1941"/>
                  </a:lnTo>
                  <a:lnTo>
                    <a:pt x="2884" y="2012"/>
                  </a:lnTo>
                  <a:lnTo>
                    <a:pt x="2839" y="1947"/>
                  </a:lnTo>
                  <a:lnTo>
                    <a:pt x="2798" y="1917"/>
                  </a:lnTo>
                  <a:lnTo>
                    <a:pt x="2768" y="1945"/>
                  </a:lnTo>
                  <a:lnTo>
                    <a:pt x="2788" y="1967"/>
                  </a:lnTo>
                  <a:lnTo>
                    <a:pt x="2788" y="2032"/>
                  </a:lnTo>
                  <a:lnTo>
                    <a:pt x="2811" y="2087"/>
                  </a:lnTo>
                  <a:lnTo>
                    <a:pt x="2778" y="2140"/>
                  </a:lnTo>
                  <a:lnTo>
                    <a:pt x="2770" y="2118"/>
                  </a:lnTo>
                  <a:lnTo>
                    <a:pt x="2703" y="2116"/>
                  </a:lnTo>
                  <a:lnTo>
                    <a:pt x="2656" y="2073"/>
                  </a:lnTo>
                  <a:lnTo>
                    <a:pt x="2640" y="2012"/>
                  </a:lnTo>
                  <a:lnTo>
                    <a:pt x="2607" y="1971"/>
                  </a:lnTo>
                  <a:lnTo>
                    <a:pt x="2581" y="1925"/>
                  </a:lnTo>
                  <a:lnTo>
                    <a:pt x="2556" y="1911"/>
                  </a:lnTo>
                  <a:lnTo>
                    <a:pt x="2536" y="1941"/>
                  </a:lnTo>
                  <a:lnTo>
                    <a:pt x="2506" y="1943"/>
                  </a:lnTo>
                  <a:lnTo>
                    <a:pt x="2469" y="1967"/>
                  </a:lnTo>
                  <a:lnTo>
                    <a:pt x="2479" y="2035"/>
                  </a:lnTo>
                  <a:lnTo>
                    <a:pt x="2441" y="2049"/>
                  </a:lnTo>
                  <a:lnTo>
                    <a:pt x="2414" y="2039"/>
                  </a:lnTo>
                  <a:lnTo>
                    <a:pt x="2386" y="2075"/>
                  </a:lnTo>
                  <a:lnTo>
                    <a:pt x="2347" y="2073"/>
                  </a:lnTo>
                  <a:lnTo>
                    <a:pt x="2296" y="2128"/>
                  </a:lnTo>
                  <a:lnTo>
                    <a:pt x="2248" y="2132"/>
                  </a:lnTo>
                  <a:lnTo>
                    <a:pt x="2231" y="2055"/>
                  </a:lnTo>
                  <a:lnTo>
                    <a:pt x="2183" y="2051"/>
                  </a:lnTo>
                  <a:lnTo>
                    <a:pt x="2158" y="2093"/>
                  </a:lnTo>
                  <a:lnTo>
                    <a:pt x="2152" y="2142"/>
                  </a:lnTo>
                  <a:lnTo>
                    <a:pt x="2120" y="2181"/>
                  </a:lnTo>
                  <a:lnTo>
                    <a:pt x="2132" y="2222"/>
                  </a:lnTo>
                  <a:lnTo>
                    <a:pt x="2117" y="2246"/>
                  </a:lnTo>
                  <a:lnTo>
                    <a:pt x="2185" y="2333"/>
                  </a:lnTo>
                  <a:lnTo>
                    <a:pt x="2075" y="2376"/>
                  </a:lnTo>
                  <a:lnTo>
                    <a:pt x="2014" y="2376"/>
                  </a:lnTo>
                  <a:lnTo>
                    <a:pt x="1928" y="2407"/>
                  </a:lnTo>
                  <a:lnTo>
                    <a:pt x="1880" y="2526"/>
                  </a:lnTo>
                  <a:lnTo>
                    <a:pt x="1802" y="2555"/>
                  </a:lnTo>
                  <a:lnTo>
                    <a:pt x="1766" y="2539"/>
                  </a:lnTo>
                  <a:lnTo>
                    <a:pt x="1731" y="2598"/>
                  </a:lnTo>
                  <a:lnTo>
                    <a:pt x="1674" y="2579"/>
                  </a:lnTo>
                  <a:lnTo>
                    <a:pt x="1621" y="2638"/>
                  </a:lnTo>
                  <a:lnTo>
                    <a:pt x="1601" y="2718"/>
                  </a:lnTo>
                  <a:lnTo>
                    <a:pt x="1502" y="2852"/>
                  </a:lnTo>
                  <a:lnTo>
                    <a:pt x="1459" y="2888"/>
                  </a:lnTo>
                  <a:lnTo>
                    <a:pt x="1430" y="2860"/>
                  </a:lnTo>
                  <a:lnTo>
                    <a:pt x="1339" y="2876"/>
                  </a:lnTo>
                  <a:lnTo>
                    <a:pt x="1298" y="2823"/>
                  </a:lnTo>
                  <a:lnTo>
                    <a:pt x="1239" y="2821"/>
                  </a:lnTo>
                  <a:lnTo>
                    <a:pt x="1195" y="2781"/>
                  </a:lnTo>
                  <a:lnTo>
                    <a:pt x="1233" y="2707"/>
                  </a:lnTo>
                  <a:lnTo>
                    <a:pt x="1248" y="2659"/>
                  </a:lnTo>
                  <a:lnTo>
                    <a:pt x="1215" y="2612"/>
                  </a:lnTo>
                  <a:lnTo>
                    <a:pt x="1150" y="2630"/>
                  </a:lnTo>
                  <a:lnTo>
                    <a:pt x="1115" y="2709"/>
                  </a:lnTo>
                  <a:lnTo>
                    <a:pt x="1101" y="2846"/>
                  </a:lnTo>
                  <a:lnTo>
                    <a:pt x="1052" y="2901"/>
                  </a:lnTo>
                  <a:lnTo>
                    <a:pt x="939" y="2947"/>
                  </a:lnTo>
                  <a:lnTo>
                    <a:pt x="869" y="2941"/>
                  </a:lnTo>
                  <a:lnTo>
                    <a:pt x="810" y="2886"/>
                  </a:lnTo>
                  <a:lnTo>
                    <a:pt x="817" y="2795"/>
                  </a:lnTo>
                  <a:lnTo>
                    <a:pt x="874" y="2764"/>
                  </a:lnTo>
                  <a:lnTo>
                    <a:pt x="874" y="2657"/>
                  </a:lnTo>
                  <a:lnTo>
                    <a:pt x="829" y="2618"/>
                  </a:lnTo>
                  <a:lnTo>
                    <a:pt x="754" y="2620"/>
                  </a:lnTo>
                  <a:lnTo>
                    <a:pt x="658" y="2714"/>
                  </a:lnTo>
                  <a:lnTo>
                    <a:pt x="524" y="2714"/>
                  </a:lnTo>
                  <a:lnTo>
                    <a:pt x="441" y="2671"/>
                  </a:lnTo>
                  <a:lnTo>
                    <a:pt x="445" y="2610"/>
                  </a:lnTo>
                  <a:lnTo>
                    <a:pt x="378" y="2606"/>
                  </a:lnTo>
                  <a:lnTo>
                    <a:pt x="302" y="2539"/>
                  </a:lnTo>
                  <a:lnTo>
                    <a:pt x="351" y="2470"/>
                  </a:lnTo>
                  <a:lnTo>
                    <a:pt x="396" y="2457"/>
                  </a:lnTo>
                  <a:lnTo>
                    <a:pt x="376" y="2390"/>
                  </a:lnTo>
                  <a:lnTo>
                    <a:pt x="296" y="2362"/>
                  </a:lnTo>
                  <a:lnTo>
                    <a:pt x="203" y="2374"/>
                  </a:lnTo>
                  <a:lnTo>
                    <a:pt x="156" y="2429"/>
                  </a:lnTo>
                  <a:lnTo>
                    <a:pt x="111" y="2423"/>
                  </a:lnTo>
                  <a:lnTo>
                    <a:pt x="34" y="2333"/>
                  </a:lnTo>
                  <a:lnTo>
                    <a:pt x="0" y="2236"/>
                  </a:lnTo>
                  <a:lnTo>
                    <a:pt x="18" y="2179"/>
                  </a:lnTo>
                  <a:lnTo>
                    <a:pt x="10" y="2055"/>
                  </a:lnTo>
                  <a:lnTo>
                    <a:pt x="14" y="2057"/>
                  </a:lnTo>
                  <a:lnTo>
                    <a:pt x="30" y="2057"/>
                  </a:lnTo>
                  <a:lnTo>
                    <a:pt x="52" y="2059"/>
                  </a:lnTo>
                  <a:lnTo>
                    <a:pt x="79" y="2063"/>
                  </a:lnTo>
                  <a:lnTo>
                    <a:pt x="109" y="2065"/>
                  </a:lnTo>
                  <a:lnTo>
                    <a:pt x="138" y="2069"/>
                  </a:lnTo>
                  <a:lnTo>
                    <a:pt x="166" y="2073"/>
                  </a:lnTo>
                  <a:lnTo>
                    <a:pt x="189" y="2077"/>
                  </a:lnTo>
                  <a:lnTo>
                    <a:pt x="207" y="2081"/>
                  </a:lnTo>
                  <a:lnTo>
                    <a:pt x="243" y="2089"/>
                  </a:lnTo>
                  <a:lnTo>
                    <a:pt x="278" y="2089"/>
                  </a:lnTo>
                  <a:lnTo>
                    <a:pt x="308" y="2081"/>
                  </a:lnTo>
                  <a:lnTo>
                    <a:pt x="323" y="2075"/>
                  </a:lnTo>
                  <a:lnTo>
                    <a:pt x="337" y="2069"/>
                  </a:lnTo>
                  <a:lnTo>
                    <a:pt x="351" y="2067"/>
                  </a:lnTo>
                  <a:lnTo>
                    <a:pt x="367" y="2065"/>
                  </a:lnTo>
                  <a:lnTo>
                    <a:pt x="386" y="2069"/>
                  </a:lnTo>
                  <a:lnTo>
                    <a:pt x="412" y="2075"/>
                  </a:lnTo>
                  <a:lnTo>
                    <a:pt x="441" y="2079"/>
                  </a:lnTo>
                  <a:lnTo>
                    <a:pt x="473" y="2083"/>
                  </a:lnTo>
                  <a:lnTo>
                    <a:pt x="498" y="2087"/>
                  </a:lnTo>
                  <a:lnTo>
                    <a:pt x="518" y="2087"/>
                  </a:lnTo>
                  <a:lnTo>
                    <a:pt x="542" y="2089"/>
                  </a:lnTo>
                  <a:lnTo>
                    <a:pt x="560" y="2095"/>
                  </a:lnTo>
                  <a:lnTo>
                    <a:pt x="575" y="2104"/>
                  </a:lnTo>
                  <a:lnTo>
                    <a:pt x="589" y="2118"/>
                  </a:lnTo>
                  <a:lnTo>
                    <a:pt x="607" y="2134"/>
                  </a:lnTo>
                  <a:lnTo>
                    <a:pt x="626" y="2148"/>
                  </a:lnTo>
                  <a:lnTo>
                    <a:pt x="646" y="2156"/>
                  </a:lnTo>
                  <a:lnTo>
                    <a:pt x="666" y="2163"/>
                  </a:lnTo>
                  <a:lnTo>
                    <a:pt x="685" y="2173"/>
                  </a:lnTo>
                  <a:lnTo>
                    <a:pt x="709" y="2183"/>
                  </a:lnTo>
                  <a:lnTo>
                    <a:pt x="739" y="2193"/>
                  </a:lnTo>
                  <a:lnTo>
                    <a:pt x="762" y="2197"/>
                  </a:lnTo>
                  <a:lnTo>
                    <a:pt x="792" y="2199"/>
                  </a:lnTo>
                  <a:lnTo>
                    <a:pt x="821" y="2201"/>
                  </a:lnTo>
                  <a:lnTo>
                    <a:pt x="851" y="2201"/>
                  </a:lnTo>
                  <a:lnTo>
                    <a:pt x="874" y="2201"/>
                  </a:lnTo>
                  <a:lnTo>
                    <a:pt x="892" y="2203"/>
                  </a:lnTo>
                  <a:lnTo>
                    <a:pt x="904" y="2207"/>
                  </a:lnTo>
                  <a:lnTo>
                    <a:pt x="914" y="2215"/>
                  </a:lnTo>
                  <a:lnTo>
                    <a:pt x="924" y="2224"/>
                  </a:lnTo>
                  <a:lnTo>
                    <a:pt x="935" y="2232"/>
                  </a:lnTo>
                  <a:lnTo>
                    <a:pt x="947" y="2236"/>
                  </a:lnTo>
                  <a:lnTo>
                    <a:pt x="965" y="2238"/>
                  </a:lnTo>
                  <a:lnTo>
                    <a:pt x="985" y="2234"/>
                  </a:lnTo>
                  <a:lnTo>
                    <a:pt x="1002" y="2224"/>
                  </a:lnTo>
                  <a:lnTo>
                    <a:pt x="1024" y="2207"/>
                  </a:lnTo>
                  <a:lnTo>
                    <a:pt x="1048" y="2187"/>
                  </a:lnTo>
                  <a:lnTo>
                    <a:pt x="1073" y="2171"/>
                  </a:lnTo>
                  <a:lnTo>
                    <a:pt x="1103" y="2157"/>
                  </a:lnTo>
                  <a:lnTo>
                    <a:pt x="1134" y="2144"/>
                  </a:lnTo>
                  <a:lnTo>
                    <a:pt x="1164" y="2130"/>
                  </a:lnTo>
                  <a:lnTo>
                    <a:pt x="1199" y="2114"/>
                  </a:lnTo>
                  <a:lnTo>
                    <a:pt x="1241" y="2098"/>
                  </a:lnTo>
                  <a:lnTo>
                    <a:pt x="1282" y="2087"/>
                  </a:lnTo>
                  <a:lnTo>
                    <a:pt x="1325" y="2079"/>
                  </a:lnTo>
                  <a:lnTo>
                    <a:pt x="1345" y="2077"/>
                  </a:lnTo>
                  <a:lnTo>
                    <a:pt x="1357" y="2077"/>
                  </a:lnTo>
                  <a:lnTo>
                    <a:pt x="1363" y="2079"/>
                  </a:lnTo>
                  <a:lnTo>
                    <a:pt x="1367" y="2079"/>
                  </a:lnTo>
                  <a:lnTo>
                    <a:pt x="1371" y="2081"/>
                  </a:lnTo>
                  <a:lnTo>
                    <a:pt x="1378" y="2081"/>
                  </a:lnTo>
                  <a:lnTo>
                    <a:pt x="1392" y="2081"/>
                  </a:lnTo>
                  <a:lnTo>
                    <a:pt x="1418" y="2079"/>
                  </a:lnTo>
                  <a:lnTo>
                    <a:pt x="1463" y="2075"/>
                  </a:lnTo>
                  <a:lnTo>
                    <a:pt x="1498" y="2071"/>
                  </a:lnTo>
                  <a:lnTo>
                    <a:pt x="1526" y="2065"/>
                  </a:lnTo>
                  <a:lnTo>
                    <a:pt x="1548" y="2059"/>
                  </a:lnTo>
                  <a:lnTo>
                    <a:pt x="1561" y="2053"/>
                  </a:lnTo>
                  <a:lnTo>
                    <a:pt x="1571" y="2045"/>
                  </a:lnTo>
                  <a:lnTo>
                    <a:pt x="1577" y="2035"/>
                  </a:lnTo>
                  <a:lnTo>
                    <a:pt x="1581" y="2030"/>
                  </a:lnTo>
                  <a:lnTo>
                    <a:pt x="1589" y="2024"/>
                  </a:lnTo>
                  <a:lnTo>
                    <a:pt x="1603" y="2018"/>
                  </a:lnTo>
                  <a:lnTo>
                    <a:pt x="1622" y="2014"/>
                  </a:lnTo>
                  <a:lnTo>
                    <a:pt x="1640" y="2006"/>
                  </a:lnTo>
                  <a:lnTo>
                    <a:pt x="1656" y="1994"/>
                  </a:lnTo>
                  <a:lnTo>
                    <a:pt x="1668" y="1974"/>
                  </a:lnTo>
                  <a:lnTo>
                    <a:pt x="1674" y="1957"/>
                  </a:lnTo>
                  <a:lnTo>
                    <a:pt x="1680" y="1941"/>
                  </a:lnTo>
                  <a:lnTo>
                    <a:pt x="1685" y="1927"/>
                  </a:lnTo>
                  <a:lnTo>
                    <a:pt x="1697" y="1913"/>
                  </a:lnTo>
                  <a:lnTo>
                    <a:pt x="1715" y="1900"/>
                  </a:lnTo>
                  <a:lnTo>
                    <a:pt x="1737" y="1888"/>
                  </a:lnTo>
                  <a:lnTo>
                    <a:pt x="1752" y="1878"/>
                  </a:lnTo>
                  <a:lnTo>
                    <a:pt x="1764" y="1872"/>
                  </a:lnTo>
                  <a:lnTo>
                    <a:pt x="1772" y="1866"/>
                  </a:lnTo>
                  <a:lnTo>
                    <a:pt x="1780" y="1860"/>
                  </a:lnTo>
                  <a:lnTo>
                    <a:pt x="1790" y="1854"/>
                  </a:lnTo>
                  <a:lnTo>
                    <a:pt x="1804" y="1848"/>
                  </a:lnTo>
                  <a:lnTo>
                    <a:pt x="1817" y="1841"/>
                  </a:lnTo>
                  <a:lnTo>
                    <a:pt x="1831" y="1831"/>
                  </a:lnTo>
                  <a:lnTo>
                    <a:pt x="1837" y="1821"/>
                  </a:lnTo>
                  <a:lnTo>
                    <a:pt x="1837" y="1811"/>
                  </a:lnTo>
                  <a:lnTo>
                    <a:pt x="1825" y="1795"/>
                  </a:lnTo>
                  <a:lnTo>
                    <a:pt x="1809" y="1780"/>
                  </a:lnTo>
                  <a:lnTo>
                    <a:pt x="1794" y="1762"/>
                  </a:lnTo>
                  <a:lnTo>
                    <a:pt x="1780" y="1744"/>
                  </a:lnTo>
                  <a:lnTo>
                    <a:pt x="1772" y="1726"/>
                  </a:lnTo>
                  <a:lnTo>
                    <a:pt x="1772" y="1707"/>
                  </a:lnTo>
                  <a:lnTo>
                    <a:pt x="1772" y="1679"/>
                  </a:lnTo>
                  <a:lnTo>
                    <a:pt x="1776" y="1652"/>
                  </a:lnTo>
                  <a:lnTo>
                    <a:pt x="1782" y="1628"/>
                  </a:lnTo>
                  <a:lnTo>
                    <a:pt x="1790" y="1608"/>
                  </a:lnTo>
                  <a:lnTo>
                    <a:pt x="1806" y="1593"/>
                  </a:lnTo>
                  <a:lnTo>
                    <a:pt x="1823" y="1585"/>
                  </a:lnTo>
                  <a:lnTo>
                    <a:pt x="1843" y="1581"/>
                  </a:lnTo>
                  <a:lnTo>
                    <a:pt x="1863" y="1585"/>
                  </a:lnTo>
                  <a:lnTo>
                    <a:pt x="1884" y="1597"/>
                  </a:lnTo>
                  <a:lnTo>
                    <a:pt x="1910" y="1606"/>
                  </a:lnTo>
                  <a:lnTo>
                    <a:pt x="1937" y="1614"/>
                  </a:lnTo>
                  <a:lnTo>
                    <a:pt x="1963" y="1616"/>
                  </a:lnTo>
                  <a:lnTo>
                    <a:pt x="1985" y="1614"/>
                  </a:lnTo>
                  <a:lnTo>
                    <a:pt x="2002" y="1614"/>
                  </a:lnTo>
                  <a:lnTo>
                    <a:pt x="2020" y="1612"/>
                  </a:lnTo>
                  <a:lnTo>
                    <a:pt x="2034" y="1608"/>
                  </a:lnTo>
                  <a:lnTo>
                    <a:pt x="2046" y="1597"/>
                  </a:lnTo>
                  <a:lnTo>
                    <a:pt x="2058" y="1581"/>
                  </a:lnTo>
                  <a:lnTo>
                    <a:pt x="2071" y="1561"/>
                  </a:lnTo>
                  <a:lnTo>
                    <a:pt x="2085" y="1538"/>
                  </a:lnTo>
                  <a:lnTo>
                    <a:pt x="2101" y="1518"/>
                  </a:lnTo>
                  <a:lnTo>
                    <a:pt x="2117" y="1502"/>
                  </a:lnTo>
                  <a:lnTo>
                    <a:pt x="2130" y="1494"/>
                  </a:lnTo>
                  <a:lnTo>
                    <a:pt x="2146" y="1490"/>
                  </a:lnTo>
                  <a:lnTo>
                    <a:pt x="2166" y="1488"/>
                  </a:lnTo>
                  <a:lnTo>
                    <a:pt x="2189" y="1486"/>
                  </a:lnTo>
                  <a:lnTo>
                    <a:pt x="2213" y="1484"/>
                  </a:lnTo>
                  <a:lnTo>
                    <a:pt x="2231" y="1482"/>
                  </a:lnTo>
                  <a:lnTo>
                    <a:pt x="2243" y="1477"/>
                  </a:lnTo>
                  <a:lnTo>
                    <a:pt x="2254" y="1469"/>
                  </a:lnTo>
                  <a:lnTo>
                    <a:pt x="2268" y="1455"/>
                  </a:lnTo>
                  <a:lnTo>
                    <a:pt x="2284" y="1437"/>
                  </a:lnTo>
                  <a:lnTo>
                    <a:pt x="2298" y="1421"/>
                  </a:lnTo>
                  <a:lnTo>
                    <a:pt x="2308" y="1408"/>
                  </a:lnTo>
                  <a:lnTo>
                    <a:pt x="2311" y="1388"/>
                  </a:lnTo>
                  <a:lnTo>
                    <a:pt x="2315" y="1364"/>
                  </a:lnTo>
                  <a:lnTo>
                    <a:pt x="2321" y="1343"/>
                  </a:lnTo>
                  <a:lnTo>
                    <a:pt x="2331" y="1323"/>
                  </a:lnTo>
                  <a:lnTo>
                    <a:pt x="2351" y="1303"/>
                  </a:lnTo>
                  <a:lnTo>
                    <a:pt x="2374" y="1286"/>
                  </a:lnTo>
                  <a:lnTo>
                    <a:pt x="2402" y="1276"/>
                  </a:lnTo>
                  <a:lnTo>
                    <a:pt x="2416" y="1270"/>
                  </a:lnTo>
                  <a:lnTo>
                    <a:pt x="2426" y="1262"/>
                  </a:lnTo>
                  <a:lnTo>
                    <a:pt x="2433" y="1250"/>
                  </a:lnTo>
                  <a:lnTo>
                    <a:pt x="2443" y="1240"/>
                  </a:lnTo>
                  <a:lnTo>
                    <a:pt x="2455" y="1232"/>
                  </a:lnTo>
                  <a:lnTo>
                    <a:pt x="2469" y="1227"/>
                  </a:lnTo>
                  <a:lnTo>
                    <a:pt x="2487" y="1217"/>
                  </a:lnTo>
                  <a:lnTo>
                    <a:pt x="2510" y="1205"/>
                  </a:lnTo>
                  <a:lnTo>
                    <a:pt x="2534" y="1195"/>
                  </a:lnTo>
                  <a:lnTo>
                    <a:pt x="2559" y="1189"/>
                  </a:lnTo>
                  <a:lnTo>
                    <a:pt x="2583" y="1187"/>
                  </a:lnTo>
                  <a:lnTo>
                    <a:pt x="2607" y="1189"/>
                  </a:lnTo>
                  <a:lnTo>
                    <a:pt x="2628" y="1195"/>
                  </a:lnTo>
                  <a:lnTo>
                    <a:pt x="2652" y="1199"/>
                  </a:lnTo>
                  <a:lnTo>
                    <a:pt x="2670" y="1203"/>
                  </a:lnTo>
                  <a:lnTo>
                    <a:pt x="2685" y="1203"/>
                  </a:lnTo>
                  <a:lnTo>
                    <a:pt x="2697" y="1197"/>
                  </a:lnTo>
                  <a:lnTo>
                    <a:pt x="2707" y="1183"/>
                  </a:lnTo>
                  <a:lnTo>
                    <a:pt x="2713" y="1171"/>
                  </a:lnTo>
                  <a:lnTo>
                    <a:pt x="2713" y="1158"/>
                  </a:lnTo>
                  <a:lnTo>
                    <a:pt x="2707" y="1140"/>
                  </a:lnTo>
                  <a:lnTo>
                    <a:pt x="2695" y="1126"/>
                  </a:lnTo>
                  <a:lnTo>
                    <a:pt x="2682" y="1108"/>
                  </a:lnTo>
                  <a:lnTo>
                    <a:pt x="2662" y="1089"/>
                  </a:lnTo>
                  <a:lnTo>
                    <a:pt x="2644" y="1071"/>
                  </a:lnTo>
                  <a:lnTo>
                    <a:pt x="2626" y="1055"/>
                  </a:lnTo>
                  <a:lnTo>
                    <a:pt x="2611" y="1042"/>
                  </a:lnTo>
                  <a:lnTo>
                    <a:pt x="2575" y="1016"/>
                  </a:lnTo>
                  <a:lnTo>
                    <a:pt x="2538" y="1004"/>
                  </a:lnTo>
                  <a:lnTo>
                    <a:pt x="2524" y="998"/>
                  </a:lnTo>
                  <a:lnTo>
                    <a:pt x="2510" y="990"/>
                  </a:lnTo>
                  <a:lnTo>
                    <a:pt x="2498" y="986"/>
                  </a:lnTo>
                  <a:lnTo>
                    <a:pt x="2485" y="984"/>
                  </a:lnTo>
                  <a:lnTo>
                    <a:pt x="2469" y="990"/>
                  </a:lnTo>
                  <a:lnTo>
                    <a:pt x="2453" y="1006"/>
                  </a:lnTo>
                  <a:lnTo>
                    <a:pt x="2439" y="1024"/>
                  </a:lnTo>
                  <a:lnTo>
                    <a:pt x="2426" y="1040"/>
                  </a:lnTo>
                  <a:lnTo>
                    <a:pt x="2408" y="1051"/>
                  </a:lnTo>
                  <a:lnTo>
                    <a:pt x="2394" y="1053"/>
                  </a:lnTo>
                  <a:lnTo>
                    <a:pt x="2376" y="1049"/>
                  </a:lnTo>
                  <a:lnTo>
                    <a:pt x="2357" y="1044"/>
                  </a:lnTo>
                  <a:lnTo>
                    <a:pt x="2337" y="1036"/>
                  </a:lnTo>
                  <a:lnTo>
                    <a:pt x="2317" y="1032"/>
                  </a:lnTo>
                  <a:lnTo>
                    <a:pt x="2304" y="1034"/>
                  </a:lnTo>
                  <a:lnTo>
                    <a:pt x="2292" y="1042"/>
                  </a:lnTo>
                  <a:lnTo>
                    <a:pt x="2282" y="1053"/>
                  </a:lnTo>
                  <a:lnTo>
                    <a:pt x="2272" y="1067"/>
                  </a:lnTo>
                  <a:lnTo>
                    <a:pt x="2260" y="1079"/>
                  </a:lnTo>
                  <a:lnTo>
                    <a:pt x="2248" y="1087"/>
                  </a:lnTo>
                  <a:lnTo>
                    <a:pt x="2235" y="1087"/>
                  </a:lnTo>
                  <a:lnTo>
                    <a:pt x="2211" y="1075"/>
                  </a:lnTo>
                  <a:lnTo>
                    <a:pt x="2189" y="1061"/>
                  </a:lnTo>
                  <a:lnTo>
                    <a:pt x="2174" y="1044"/>
                  </a:lnTo>
                  <a:lnTo>
                    <a:pt x="2168" y="1024"/>
                  </a:lnTo>
                  <a:lnTo>
                    <a:pt x="2170" y="1010"/>
                  </a:lnTo>
                  <a:lnTo>
                    <a:pt x="2178" y="1002"/>
                  </a:lnTo>
                  <a:lnTo>
                    <a:pt x="2185" y="992"/>
                  </a:lnTo>
                  <a:lnTo>
                    <a:pt x="2193" y="982"/>
                  </a:lnTo>
                  <a:lnTo>
                    <a:pt x="2197" y="965"/>
                  </a:lnTo>
                  <a:lnTo>
                    <a:pt x="2199" y="935"/>
                  </a:lnTo>
                  <a:lnTo>
                    <a:pt x="2201" y="902"/>
                  </a:lnTo>
                  <a:lnTo>
                    <a:pt x="2207" y="868"/>
                  </a:lnTo>
                  <a:lnTo>
                    <a:pt x="2217" y="839"/>
                  </a:lnTo>
                  <a:lnTo>
                    <a:pt x="2229" y="811"/>
                  </a:lnTo>
                  <a:lnTo>
                    <a:pt x="2239" y="782"/>
                  </a:lnTo>
                  <a:lnTo>
                    <a:pt x="2248" y="754"/>
                  </a:lnTo>
                  <a:lnTo>
                    <a:pt x="2254" y="735"/>
                  </a:lnTo>
                  <a:lnTo>
                    <a:pt x="2262" y="721"/>
                  </a:lnTo>
                  <a:lnTo>
                    <a:pt x="2276" y="713"/>
                  </a:lnTo>
                  <a:lnTo>
                    <a:pt x="2296" y="711"/>
                  </a:lnTo>
                  <a:lnTo>
                    <a:pt x="2317" y="713"/>
                  </a:lnTo>
                  <a:lnTo>
                    <a:pt x="2331" y="719"/>
                  </a:lnTo>
                  <a:lnTo>
                    <a:pt x="2349" y="725"/>
                  </a:lnTo>
                  <a:lnTo>
                    <a:pt x="2365" y="733"/>
                  </a:lnTo>
                  <a:lnTo>
                    <a:pt x="2380" y="736"/>
                  </a:lnTo>
                  <a:lnTo>
                    <a:pt x="2394" y="736"/>
                  </a:lnTo>
                  <a:lnTo>
                    <a:pt x="2406" y="729"/>
                  </a:lnTo>
                  <a:lnTo>
                    <a:pt x="2424" y="703"/>
                  </a:lnTo>
                  <a:lnTo>
                    <a:pt x="2443" y="675"/>
                  </a:lnTo>
                  <a:lnTo>
                    <a:pt x="2463" y="650"/>
                  </a:lnTo>
                  <a:lnTo>
                    <a:pt x="2477" y="640"/>
                  </a:lnTo>
                  <a:lnTo>
                    <a:pt x="2493" y="636"/>
                  </a:lnTo>
                  <a:lnTo>
                    <a:pt x="2506" y="634"/>
                  </a:lnTo>
                  <a:lnTo>
                    <a:pt x="2522" y="630"/>
                  </a:lnTo>
                  <a:lnTo>
                    <a:pt x="2534" y="622"/>
                  </a:lnTo>
                  <a:lnTo>
                    <a:pt x="2540" y="611"/>
                  </a:lnTo>
                  <a:lnTo>
                    <a:pt x="2542" y="595"/>
                  </a:lnTo>
                  <a:lnTo>
                    <a:pt x="2538" y="577"/>
                  </a:lnTo>
                  <a:lnTo>
                    <a:pt x="2534" y="561"/>
                  </a:lnTo>
                  <a:lnTo>
                    <a:pt x="2530" y="548"/>
                  </a:lnTo>
                  <a:lnTo>
                    <a:pt x="2532" y="534"/>
                  </a:lnTo>
                  <a:lnTo>
                    <a:pt x="2536" y="518"/>
                  </a:lnTo>
                  <a:lnTo>
                    <a:pt x="2542" y="498"/>
                  </a:lnTo>
                  <a:lnTo>
                    <a:pt x="2550" y="477"/>
                  </a:lnTo>
                  <a:lnTo>
                    <a:pt x="2556" y="459"/>
                  </a:lnTo>
                  <a:lnTo>
                    <a:pt x="2561" y="443"/>
                  </a:lnTo>
                  <a:lnTo>
                    <a:pt x="2567" y="416"/>
                  </a:lnTo>
                  <a:lnTo>
                    <a:pt x="2571" y="386"/>
                  </a:lnTo>
                  <a:lnTo>
                    <a:pt x="2579" y="355"/>
                  </a:lnTo>
                  <a:lnTo>
                    <a:pt x="2585" y="337"/>
                  </a:lnTo>
                  <a:lnTo>
                    <a:pt x="2589" y="327"/>
                  </a:lnTo>
                  <a:lnTo>
                    <a:pt x="2595" y="317"/>
                  </a:lnTo>
                  <a:lnTo>
                    <a:pt x="2603" y="305"/>
                  </a:lnTo>
                  <a:lnTo>
                    <a:pt x="2615" y="294"/>
                  </a:lnTo>
                  <a:lnTo>
                    <a:pt x="2626" y="276"/>
                  </a:lnTo>
                  <a:lnTo>
                    <a:pt x="2632" y="260"/>
                  </a:lnTo>
                  <a:lnTo>
                    <a:pt x="2634" y="246"/>
                  </a:lnTo>
                  <a:lnTo>
                    <a:pt x="2634" y="231"/>
                  </a:lnTo>
                  <a:lnTo>
                    <a:pt x="2632" y="209"/>
                  </a:lnTo>
                  <a:lnTo>
                    <a:pt x="2632" y="185"/>
                  </a:lnTo>
                  <a:lnTo>
                    <a:pt x="2628" y="164"/>
                  </a:lnTo>
                  <a:lnTo>
                    <a:pt x="2622" y="150"/>
                  </a:lnTo>
                  <a:lnTo>
                    <a:pt x="2615" y="146"/>
                  </a:lnTo>
                  <a:lnTo>
                    <a:pt x="2605" y="148"/>
                  </a:lnTo>
                  <a:lnTo>
                    <a:pt x="2593" y="152"/>
                  </a:lnTo>
                  <a:lnTo>
                    <a:pt x="2581" y="156"/>
                  </a:lnTo>
                  <a:lnTo>
                    <a:pt x="2567" y="158"/>
                  </a:lnTo>
                  <a:lnTo>
                    <a:pt x="2556" y="156"/>
                  </a:lnTo>
                  <a:lnTo>
                    <a:pt x="2548" y="148"/>
                  </a:lnTo>
                  <a:lnTo>
                    <a:pt x="2546" y="136"/>
                  </a:lnTo>
                  <a:lnTo>
                    <a:pt x="2548" y="124"/>
                  </a:lnTo>
                  <a:lnTo>
                    <a:pt x="2550" y="116"/>
                  </a:lnTo>
                  <a:lnTo>
                    <a:pt x="2552" y="115"/>
                  </a:lnTo>
                  <a:close/>
                </a:path>
              </a:pathLst>
            </a:custGeom>
            <a:grpFill/>
            <a:ln w="0">
              <a:solidFill>
                <a:schemeClr val="tx1">
                  <a:lumMod val="85000"/>
                  <a:lumOff val="15000"/>
                </a:schemeClr>
              </a:solidFill>
              <a:prstDash val="solid"/>
              <a:round/>
            </a:ln>
          </p:spPr>
          <p:txBody>
            <a:bodyPr/>
            <a:lstStyle/>
            <a:p>
              <a:endParaRPr altLang="en-US" lang="zh-CN">
                <a:cs typeface="+mn-ea"/>
                <a:sym typeface="+mn-lt"/>
              </a:endParaRPr>
            </a:p>
          </p:txBody>
        </p:sp>
        <p:sp>
          <p:nvSpPr>
            <p:cNvPr id="67" name="Freeform 106"/>
            <p:cNvSpPr/>
            <p:nvPr/>
          </p:nvSpPr>
          <p:spPr bwMode="gray">
            <a:xfrm>
              <a:off x="2264" y="884"/>
              <a:ext cx="1641" cy="1473"/>
            </a:xfrm>
            <a:custGeom>
              <a:gdLst>
                <a:gd fmla="*/ 651 w 3282" name="T0"/>
                <a:gd fmla="*/ 10 h 2947" name="T1"/>
                <a:gd fmla="*/ 669 w 3282" name="T2"/>
                <a:gd fmla="*/ 0 h 2947" name="T3"/>
                <a:gd fmla="*/ 720 w 3282" name="T4"/>
                <a:gd fmla="*/ 75 h 2947" name="T5"/>
                <a:gd fmla="*/ 808 w 3282" name="T6"/>
                <a:gd fmla="*/ 154 h 2947" name="T7"/>
                <a:gd fmla="*/ 761 w 3282" name="T8"/>
                <a:gd fmla="*/ 265 h 2947" name="T9"/>
                <a:gd fmla="*/ 737 w 3282" name="T10"/>
                <a:gd fmla="*/ 326 h 2947" name="T11"/>
                <a:gd fmla="*/ 793 w 3282" name="T12"/>
                <a:gd fmla="*/ 368 h 2947" name="T13"/>
                <a:gd fmla="*/ 785 w 3282" name="T14"/>
                <a:gd fmla="*/ 441 h 2947" name="T15"/>
                <a:gd fmla="*/ 710 w 3282" name="T16"/>
                <a:gd fmla="*/ 486 h 2947" name="T17"/>
                <a:gd fmla="*/ 693 w 3282" name="T18"/>
                <a:gd fmla="*/ 529 h 2947" name="T19"/>
                <a:gd fmla="*/ 634 w 3282" name="T20"/>
                <a:gd fmla="*/ 485 h 2947" name="T21"/>
                <a:gd fmla="*/ 587 w 3282" name="T22"/>
                <a:gd fmla="*/ 518 h 2947" name="T23"/>
                <a:gd fmla="*/ 530 w 3282" name="T24"/>
                <a:gd fmla="*/ 545 h 2947" name="T25"/>
                <a:gd fmla="*/ 470 w 3282" name="T26"/>
                <a:gd fmla="*/ 631 h 2947" name="T27"/>
                <a:gd fmla="*/ 376 w 3282" name="T28"/>
                <a:gd fmla="*/ 713 h 2947" name="T29"/>
                <a:gd fmla="*/ 309 w 3282" name="T30"/>
                <a:gd fmla="*/ 676 h 2947" name="T31"/>
                <a:gd fmla="*/ 235 w 3282" name="T32"/>
                <a:gd fmla="*/ 736 h 2947" name="T33"/>
                <a:gd fmla="*/ 189 w 3282" name="T34"/>
                <a:gd fmla="*/ 655 h 2947" name="T35"/>
                <a:gd fmla="*/ 88 w 3282" name="T36"/>
                <a:gd fmla="*/ 617 h 2947" name="T37"/>
                <a:gd fmla="*/ 9 w 3282" name="T38"/>
                <a:gd fmla="*/ 583 h 2947" name="T39"/>
                <a:gd fmla="*/ 20 w 3282" name="T40"/>
                <a:gd fmla="*/ 515 h 2947" name="T41"/>
                <a:gd fmla="*/ 70 w 3282" name="T42"/>
                <a:gd fmla="*/ 522 h 2947" name="T43"/>
                <a:gd fmla="*/ 103 w 3282" name="T44"/>
                <a:gd fmla="*/ 518 h 2947" name="T45"/>
                <a:gd fmla="*/ 144 w 3282" name="T46"/>
                <a:gd fmla="*/ 526 h 2947" name="T47"/>
                <a:gd fmla="*/ 178 w 3282" name="T48"/>
                <a:gd fmla="*/ 545 h 2947" name="T49"/>
                <a:gd fmla="*/ 223 w 3282" name="T50"/>
                <a:gd fmla="*/ 550 h 2947" name="T51"/>
                <a:gd fmla="*/ 246 w 3282" name="T52"/>
                <a:gd fmla="*/ 558 h 2947" name="T53"/>
                <a:gd fmla="*/ 291 w 3282" name="T54"/>
                <a:gd fmla="*/ 532 h 2947" name="T55"/>
                <a:gd fmla="*/ 341 w 3282" name="T56"/>
                <a:gd fmla="*/ 519 h 2947" name="T57"/>
                <a:gd fmla="*/ 375 w 3282" name="T58"/>
                <a:gd fmla="*/ 517 h 2947" name="T59"/>
                <a:gd fmla="*/ 398 w 3282" name="T60"/>
                <a:gd fmla="*/ 506 h 2947" name="T61"/>
                <a:gd fmla="*/ 420 w 3282" name="T62"/>
                <a:gd fmla="*/ 485 h 2947" name="T63"/>
                <a:gd fmla="*/ 443 w 3282" name="T64"/>
                <a:gd fmla="*/ 466 h 2947" name="T65"/>
                <a:gd fmla="*/ 459 w 3282" name="T66"/>
                <a:gd fmla="*/ 452 h 2947" name="T67"/>
                <a:gd fmla="*/ 443 w 3282" name="T68"/>
                <a:gd fmla="*/ 419 h 2947" name="T69"/>
                <a:gd fmla="*/ 466 w 3282" name="T70"/>
                <a:gd fmla="*/ 396 h 2947" name="T71"/>
                <a:gd fmla="*/ 505 w 3282" name="T72"/>
                <a:gd fmla="*/ 403 h 2947" name="T73"/>
                <a:gd fmla="*/ 530 w 3282" name="T74"/>
                <a:gd fmla="*/ 375 h 2947" name="T75"/>
                <a:gd fmla="*/ 561 w 3282" name="T76"/>
                <a:gd fmla="*/ 369 h 2947" name="T77"/>
                <a:gd fmla="*/ 579 w 3282" name="T78"/>
                <a:gd fmla="*/ 341 h 2947" name="T79"/>
                <a:gd fmla="*/ 607 w 3282" name="T80"/>
                <a:gd fmla="*/ 315 h 2947" name="T81"/>
                <a:gd fmla="*/ 634 w 3282" name="T82"/>
                <a:gd fmla="*/ 298 h 2947" name="T83"/>
                <a:gd fmla="*/ 672 w 3282" name="T84"/>
                <a:gd fmla="*/ 300 h 2947" name="T85"/>
                <a:gd fmla="*/ 671 w 3282" name="T86"/>
                <a:gd fmla="*/ 277 h 2947" name="T87"/>
                <a:gd fmla="*/ 631 w 3282" name="T88"/>
                <a:gd fmla="*/ 249 h 2947" name="T89"/>
                <a:gd fmla="*/ 607 w 3282" name="T90"/>
                <a:gd fmla="*/ 260 h 2947" name="T91"/>
                <a:gd fmla="*/ 576 w 3282" name="T92"/>
                <a:gd fmla="*/ 258 h 2947" name="T93"/>
                <a:gd fmla="*/ 553 w 3282" name="T94"/>
                <a:gd fmla="*/ 268 h 2947" name="T95"/>
                <a:gd fmla="*/ 549 w 3282" name="T96"/>
                <a:gd fmla="*/ 245 h 2947" name="T97"/>
                <a:gd fmla="*/ 560 w 3282" name="T98"/>
                <a:gd fmla="*/ 195 h 2947" name="T99"/>
                <a:gd fmla="*/ 583 w 3282" name="T100"/>
                <a:gd fmla="*/ 179 h 2947" name="T101"/>
                <a:gd fmla="*/ 611 w 3282" name="T102"/>
                <a:gd fmla="*/ 168 h 2947" name="T103"/>
                <a:gd fmla="*/ 635 w 3282" name="T104"/>
                <a:gd fmla="*/ 152 h 2947" name="T105"/>
                <a:gd fmla="*/ 636 w 3282" name="T106"/>
                <a:gd fmla="*/ 124 h 2947" name="T107"/>
                <a:gd fmla="*/ 647 w 3282" name="T108"/>
                <a:gd fmla="*/ 84 h 2947" name="T109"/>
                <a:gd fmla="*/ 659 w 3282" name="T110"/>
                <a:gd fmla="*/ 61 h 2947" name="T111"/>
                <a:gd fmla="*/ 652 w 3282" name="T112"/>
                <a:gd fmla="*/ 37 h 2947" name="T113"/>
                <a:gd fmla="*/ 637 w 3282" name="T114"/>
                <a:gd fmla="*/ 31 h 2947" name="T115"/>
                <a:gd fmla="*/ 0 60000 65536" name="T116"/>
                <a:gd fmla="*/ 0 60000 65536" name="T117"/>
                <a:gd fmla="*/ 0 60000 65536" name="T118"/>
                <a:gd fmla="*/ 0 60000 65536" name="T119"/>
                <a:gd fmla="*/ 0 60000 65536" name="T120"/>
                <a:gd fmla="*/ 0 60000 65536" name="T121"/>
                <a:gd fmla="*/ 0 60000 65536" name="T122"/>
                <a:gd fmla="*/ 0 60000 65536" name="T123"/>
                <a:gd fmla="*/ 0 60000 65536" name="T124"/>
                <a:gd fmla="*/ 0 60000 65536" name="T125"/>
                <a:gd fmla="*/ 0 60000 65536" name="T126"/>
                <a:gd fmla="*/ 0 60000 65536" name="T127"/>
                <a:gd fmla="*/ 0 60000 65536" name="T128"/>
                <a:gd fmla="*/ 0 60000 65536" name="T129"/>
                <a:gd fmla="*/ 0 60000 65536" name="T130"/>
                <a:gd fmla="*/ 0 60000 65536" name="T131"/>
                <a:gd fmla="*/ 0 60000 65536" name="T132"/>
                <a:gd fmla="*/ 0 60000 65536" name="T133"/>
                <a:gd fmla="*/ 0 60000 65536" name="T134"/>
                <a:gd fmla="*/ 0 60000 65536" name="T135"/>
                <a:gd fmla="*/ 0 60000 65536" name="T136"/>
                <a:gd fmla="*/ 0 60000 65536" name="T137"/>
                <a:gd fmla="*/ 0 60000 65536" name="T138"/>
                <a:gd fmla="*/ 0 60000 65536" name="T139"/>
                <a:gd fmla="*/ 0 60000 65536" name="T140"/>
                <a:gd fmla="*/ 0 60000 65536" name="T141"/>
                <a:gd fmla="*/ 0 60000 65536" name="T142"/>
                <a:gd fmla="*/ 0 60000 65536" name="T143"/>
                <a:gd fmla="*/ 0 60000 65536" name="T144"/>
                <a:gd fmla="*/ 0 60000 65536" name="T145"/>
                <a:gd fmla="*/ 0 60000 65536" name="T146"/>
                <a:gd fmla="*/ 0 60000 65536" name="T147"/>
                <a:gd fmla="*/ 0 60000 65536" name="T148"/>
                <a:gd fmla="*/ 0 60000 65536" name="T149"/>
                <a:gd fmla="*/ 0 60000 65536" name="T150"/>
                <a:gd fmla="*/ 0 60000 65536" name="T151"/>
                <a:gd fmla="*/ 0 60000 65536" name="T152"/>
                <a:gd fmla="*/ 0 60000 65536" name="T153"/>
                <a:gd fmla="*/ 0 60000 65536" name="T154"/>
                <a:gd fmla="*/ 0 60000 65536" name="T155"/>
                <a:gd fmla="*/ 0 60000 65536" name="T156"/>
                <a:gd fmla="*/ 0 60000 65536" name="T157"/>
                <a:gd fmla="*/ 0 60000 65536" name="T158"/>
                <a:gd fmla="*/ 0 60000 65536" name="T159"/>
                <a:gd fmla="*/ 0 60000 65536" name="T160"/>
                <a:gd fmla="*/ 0 60000 65536" name="T161"/>
                <a:gd fmla="*/ 0 60000 65536" name="T162"/>
                <a:gd fmla="*/ 0 60000 65536" name="T163"/>
                <a:gd fmla="*/ 0 60000 65536" name="T164"/>
                <a:gd fmla="*/ 0 60000 65536" name="T165"/>
                <a:gd fmla="*/ 0 60000 65536" name="T166"/>
                <a:gd fmla="*/ 0 60000 65536" name="T167"/>
                <a:gd fmla="*/ 0 60000 65536" name="T168"/>
                <a:gd fmla="*/ 0 60000 65536" name="T169"/>
                <a:gd fmla="*/ 0 60000 65536" name="T170"/>
                <a:gd fmla="*/ 0 60000 65536" name="T171"/>
                <a:gd fmla="*/ 0 60000 65536" name="T172"/>
                <a:gd fmla="*/ 0 60000 65536" name="T173"/>
                <a:gd fmla="*/ 0 w 3282" name="T174"/>
                <a:gd fmla="*/ 0 h 2947" name="T175"/>
                <a:gd fmla="*/ 3282 w 3282" name="T176"/>
                <a:gd fmla="*/ 2947 h 2947" name="T177"/>
              </a:gdLst>
              <a:cxnLst>
                <a:cxn ang="T116">
                  <a:pos x="T0" y="T1"/>
                </a:cxn>
                <a:cxn ang="T117">
                  <a:pos x="T2" y="T3"/>
                </a:cxn>
                <a:cxn ang="T118">
                  <a:pos x="T4" y="T5"/>
                </a:cxn>
                <a:cxn ang="T119">
                  <a:pos x="T6" y="T7"/>
                </a:cxn>
                <a:cxn ang="T120">
                  <a:pos x="T8" y="T9"/>
                </a:cxn>
                <a:cxn ang="T121">
                  <a:pos x="T10" y="T11"/>
                </a:cxn>
                <a:cxn ang="T122">
                  <a:pos x="T12" y="T13"/>
                </a:cxn>
                <a:cxn ang="T123">
                  <a:pos x="T14" y="T15"/>
                </a:cxn>
                <a:cxn ang="T124">
                  <a:pos x="T16" y="T17"/>
                </a:cxn>
                <a:cxn ang="T125">
                  <a:pos x="T18" y="T19"/>
                </a:cxn>
                <a:cxn ang="T126">
                  <a:pos x="T20" y="T21"/>
                </a:cxn>
                <a:cxn ang="T127">
                  <a:pos x="T22" y="T23"/>
                </a:cxn>
                <a:cxn ang="T128">
                  <a:pos x="T24" y="T25"/>
                </a:cxn>
                <a:cxn ang="T129">
                  <a:pos x="T26" y="T27"/>
                </a:cxn>
                <a:cxn ang="T130">
                  <a:pos x="T28" y="T29"/>
                </a:cxn>
                <a:cxn ang="T131">
                  <a:pos x="T30" y="T31"/>
                </a:cxn>
                <a:cxn ang="T132">
                  <a:pos x="T32" y="T33"/>
                </a:cxn>
                <a:cxn ang="T133">
                  <a:pos x="T34" y="T35"/>
                </a:cxn>
                <a:cxn ang="T134">
                  <a:pos x="T36" y="T37"/>
                </a:cxn>
                <a:cxn ang="T135">
                  <a:pos x="T38" y="T39"/>
                </a:cxn>
                <a:cxn ang="T136">
                  <a:pos x="T40" y="T41"/>
                </a:cxn>
                <a:cxn ang="T137">
                  <a:pos x="T42" y="T43"/>
                </a:cxn>
                <a:cxn ang="T138">
                  <a:pos x="T44" y="T45"/>
                </a:cxn>
                <a:cxn ang="T139">
                  <a:pos x="T46" y="T47"/>
                </a:cxn>
                <a:cxn ang="T140">
                  <a:pos x="T48" y="T49"/>
                </a:cxn>
                <a:cxn ang="T141">
                  <a:pos x="T50" y="T51"/>
                </a:cxn>
                <a:cxn ang="T142">
                  <a:pos x="T52" y="T53"/>
                </a:cxn>
                <a:cxn ang="T143">
                  <a:pos x="T54" y="T55"/>
                </a:cxn>
                <a:cxn ang="T144">
                  <a:pos x="T56" y="T57"/>
                </a:cxn>
                <a:cxn ang="T145">
                  <a:pos x="T58" y="T59"/>
                </a:cxn>
                <a:cxn ang="T146">
                  <a:pos x="T60" y="T61"/>
                </a:cxn>
                <a:cxn ang="T147">
                  <a:pos x="T62" y="T63"/>
                </a:cxn>
                <a:cxn ang="T148">
                  <a:pos x="T64" y="T65"/>
                </a:cxn>
                <a:cxn ang="T149">
                  <a:pos x="T66" y="T67"/>
                </a:cxn>
                <a:cxn ang="T150">
                  <a:pos x="T68" y="T69"/>
                </a:cxn>
                <a:cxn ang="T151">
                  <a:pos x="T70" y="T71"/>
                </a:cxn>
                <a:cxn ang="T152">
                  <a:pos x="T72" y="T73"/>
                </a:cxn>
                <a:cxn ang="T153">
                  <a:pos x="T74" y="T75"/>
                </a:cxn>
                <a:cxn ang="T154">
                  <a:pos x="T76" y="T77"/>
                </a:cxn>
                <a:cxn ang="T155">
                  <a:pos x="T78" y="T79"/>
                </a:cxn>
                <a:cxn ang="T156">
                  <a:pos x="T80" y="T81"/>
                </a:cxn>
                <a:cxn ang="T157">
                  <a:pos x="T82" y="T83"/>
                </a:cxn>
                <a:cxn ang="T158">
                  <a:pos x="T84" y="T85"/>
                </a:cxn>
                <a:cxn ang="T159">
                  <a:pos x="T86" y="T87"/>
                </a:cxn>
                <a:cxn ang="T160">
                  <a:pos x="T88" y="T89"/>
                </a:cxn>
                <a:cxn ang="T161">
                  <a:pos x="T90" y="T91"/>
                </a:cxn>
                <a:cxn ang="T162">
                  <a:pos x="T92" y="T93"/>
                </a:cxn>
                <a:cxn ang="T163">
                  <a:pos x="T94" y="T95"/>
                </a:cxn>
                <a:cxn ang="T164">
                  <a:pos x="T96" y="T97"/>
                </a:cxn>
                <a:cxn ang="T165">
                  <a:pos x="T98" y="T99"/>
                </a:cxn>
                <a:cxn ang="T166">
                  <a:pos x="T100" y="T101"/>
                </a:cxn>
                <a:cxn ang="T167">
                  <a:pos x="T102" y="T103"/>
                </a:cxn>
                <a:cxn ang="T168">
                  <a:pos x="T104" y="T105"/>
                </a:cxn>
                <a:cxn ang="T169">
                  <a:pos x="T106" y="T107"/>
                </a:cxn>
                <a:cxn ang="T170">
                  <a:pos x="T108" y="T109"/>
                </a:cxn>
                <a:cxn ang="T171">
                  <a:pos x="T110" y="T111"/>
                </a:cxn>
                <a:cxn ang="T172">
                  <a:pos x="T112" y="T113"/>
                </a:cxn>
                <a:cxn ang="T173">
                  <a:pos x="T114" y="T115"/>
                </a:cxn>
              </a:cxnLst>
              <a:rect b="T177" l="T174" r="T176" t="T175"/>
              <a:pathLst>
                <a:path h="2947" w="3282">
                  <a:moveTo>
                    <a:pt x="2552" y="115"/>
                  </a:moveTo>
                  <a:lnTo>
                    <a:pt x="2554" y="111"/>
                  </a:lnTo>
                  <a:lnTo>
                    <a:pt x="2559" y="101"/>
                  </a:lnTo>
                  <a:lnTo>
                    <a:pt x="2569" y="87"/>
                  </a:lnTo>
                  <a:lnTo>
                    <a:pt x="2579" y="73"/>
                  </a:lnTo>
                  <a:lnTo>
                    <a:pt x="2589" y="55"/>
                  </a:lnTo>
                  <a:lnTo>
                    <a:pt x="2601" y="42"/>
                  </a:lnTo>
                  <a:lnTo>
                    <a:pt x="2609" y="28"/>
                  </a:lnTo>
                  <a:lnTo>
                    <a:pt x="2617" y="20"/>
                  </a:lnTo>
                  <a:lnTo>
                    <a:pt x="2628" y="12"/>
                  </a:lnTo>
                  <a:lnTo>
                    <a:pt x="2642" y="6"/>
                  </a:lnTo>
                  <a:lnTo>
                    <a:pt x="2658" y="2"/>
                  </a:lnTo>
                  <a:lnTo>
                    <a:pt x="2670" y="0"/>
                  </a:lnTo>
                  <a:lnTo>
                    <a:pt x="2676" y="0"/>
                  </a:lnTo>
                  <a:lnTo>
                    <a:pt x="2715" y="50"/>
                  </a:lnTo>
                  <a:lnTo>
                    <a:pt x="2670" y="132"/>
                  </a:lnTo>
                  <a:lnTo>
                    <a:pt x="2758" y="183"/>
                  </a:lnTo>
                  <a:lnTo>
                    <a:pt x="2782" y="142"/>
                  </a:lnTo>
                  <a:lnTo>
                    <a:pt x="2849" y="164"/>
                  </a:lnTo>
                  <a:lnTo>
                    <a:pt x="2853" y="231"/>
                  </a:lnTo>
                  <a:lnTo>
                    <a:pt x="2880" y="303"/>
                  </a:lnTo>
                  <a:lnTo>
                    <a:pt x="2983" y="303"/>
                  </a:lnTo>
                  <a:lnTo>
                    <a:pt x="3091" y="268"/>
                  </a:lnTo>
                  <a:lnTo>
                    <a:pt x="3138" y="207"/>
                  </a:lnTo>
                  <a:lnTo>
                    <a:pt x="3250" y="286"/>
                  </a:lnTo>
                  <a:lnTo>
                    <a:pt x="3231" y="386"/>
                  </a:lnTo>
                  <a:lnTo>
                    <a:pt x="3201" y="500"/>
                  </a:lnTo>
                  <a:lnTo>
                    <a:pt x="3231" y="616"/>
                  </a:lnTo>
                  <a:lnTo>
                    <a:pt x="3199" y="632"/>
                  </a:lnTo>
                  <a:lnTo>
                    <a:pt x="3191" y="701"/>
                  </a:lnTo>
                  <a:lnTo>
                    <a:pt x="3140" y="756"/>
                  </a:lnTo>
                  <a:lnTo>
                    <a:pt x="3085" y="866"/>
                  </a:lnTo>
                  <a:lnTo>
                    <a:pt x="3002" y="957"/>
                  </a:lnTo>
                  <a:lnTo>
                    <a:pt x="2987" y="1004"/>
                  </a:lnTo>
                  <a:lnTo>
                    <a:pt x="3042" y="1063"/>
                  </a:lnTo>
                  <a:lnTo>
                    <a:pt x="3083" y="1120"/>
                  </a:lnTo>
                  <a:lnTo>
                    <a:pt x="3071" y="1201"/>
                  </a:lnTo>
                  <a:lnTo>
                    <a:pt x="3079" y="1266"/>
                  </a:lnTo>
                  <a:lnTo>
                    <a:pt x="3030" y="1244"/>
                  </a:lnTo>
                  <a:lnTo>
                    <a:pt x="3014" y="1264"/>
                  </a:lnTo>
                  <a:lnTo>
                    <a:pt x="2971" y="1250"/>
                  </a:lnTo>
                  <a:lnTo>
                    <a:pt x="2947" y="1305"/>
                  </a:lnTo>
                  <a:lnTo>
                    <a:pt x="2989" y="1313"/>
                  </a:lnTo>
                  <a:lnTo>
                    <a:pt x="3030" y="1368"/>
                  </a:lnTo>
                  <a:lnTo>
                    <a:pt x="3024" y="1451"/>
                  </a:lnTo>
                  <a:lnTo>
                    <a:pt x="3059" y="1500"/>
                  </a:lnTo>
                  <a:lnTo>
                    <a:pt x="3061" y="1530"/>
                  </a:lnTo>
                  <a:lnTo>
                    <a:pt x="3091" y="1536"/>
                  </a:lnTo>
                  <a:lnTo>
                    <a:pt x="3170" y="1475"/>
                  </a:lnTo>
                  <a:lnTo>
                    <a:pt x="3209" y="1541"/>
                  </a:lnTo>
                  <a:lnTo>
                    <a:pt x="3244" y="1608"/>
                  </a:lnTo>
                  <a:lnTo>
                    <a:pt x="3282" y="1630"/>
                  </a:lnTo>
                  <a:lnTo>
                    <a:pt x="3282" y="1677"/>
                  </a:lnTo>
                  <a:lnTo>
                    <a:pt x="3239" y="1728"/>
                  </a:lnTo>
                  <a:lnTo>
                    <a:pt x="3189" y="1776"/>
                  </a:lnTo>
                  <a:lnTo>
                    <a:pt x="3138" y="1766"/>
                  </a:lnTo>
                  <a:lnTo>
                    <a:pt x="3134" y="1803"/>
                  </a:lnTo>
                  <a:lnTo>
                    <a:pt x="3101" y="1819"/>
                  </a:lnTo>
                  <a:lnTo>
                    <a:pt x="3032" y="1839"/>
                  </a:lnTo>
                  <a:lnTo>
                    <a:pt x="2981" y="1898"/>
                  </a:lnTo>
                  <a:lnTo>
                    <a:pt x="2928" y="1941"/>
                  </a:lnTo>
                  <a:lnTo>
                    <a:pt x="2884" y="2012"/>
                  </a:lnTo>
                  <a:lnTo>
                    <a:pt x="2839" y="1947"/>
                  </a:lnTo>
                  <a:lnTo>
                    <a:pt x="2798" y="1917"/>
                  </a:lnTo>
                  <a:lnTo>
                    <a:pt x="2768" y="1945"/>
                  </a:lnTo>
                  <a:lnTo>
                    <a:pt x="2788" y="1967"/>
                  </a:lnTo>
                  <a:lnTo>
                    <a:pt x="2788" y="2032"/>
                  </a:lnTo>
                  <a:lnTo>
                    <a:pt x="2811" y="2087"/>
                  </a:lnTo>
                  <a:lnTo>
                    <a:pt x="2778" y="2140"/>
                  </a:lnTo>
                  <a:lnTo>
                    <a:pt x="2770" y="2118"/>
                  </a:lnTo>
                  <a:lnTo>
                    <a:pt x="2703" y="2116"/>
                  </a:lnTo>
                  <a:lnTo>
                    <a:pt x="2656" y="2073"/>
                  </a:lnTo>
                  <a:lnTo>
                    <a:pt x="2640" y="2012"/>
                  </a:lnTo>
                  <a:lnTo>
                    <a:pt x="2607" y="1971"/>
                  </a:lnTo>
                  <a:lnTo>
                    <a:pt x="2581" y="1925"/>
                  </a:lnTo>
                  <a:lnTo>
                    <a:pt x="2556" y="1911"/>
                  </a:lnTo>
                  <a:lnTo>
                    <a:pt x="2536" y="1941"/>
                  </a:lnTo>
                  <a:lnTo>
                    <a:pt x="2506" y="1943"/>
                  </a:lnTo>
                  <a:lnTo>
                    <a:pt x="2469" y="1967"/>
                  </a:lnTo>
                  <a:lnTo>
                    <a:pt x="2479" y="2035"/>
                  </a:lnTo>
                  <a:lnTo>
                    <a:pt x="2441" y="2049"/>
                  </a:lnTo>
                  <a:lnTo>
                    <a:pt x="2414" y="2039"/>
                  </a:lnTo>
                  <a:lnTo>
                    <a:pt x="2386" y="2075"/>
                  </a:lnTo>
                  <a:lnTo>
                    <a:pt x="2347" y="2073"/>
                  </a:lnTo>
                  <a:lnTo>
                    <a:pt x="2296" y="2128"/>
                  </a:lnTo>
                  <a:lnTo>
                    <a:pt x="2248" y="2132"/>
                  </a:lnTo>
                  <a:lnTo>
                    <a:pt x="2231" y="2055"/>
                  </a:lnTo>
                  <a:lnTo>
                    <a:pt x="2183" y="2051"/>
                  </a:lnTo>
                  <a:lnTo>
                    <a:pt x="2158" y="2093"/>
                  </a:lnTo>
                  <a:lnTo>
                    <a:pt x="2152" y="2142"/>
                  </a:lnTo>
                  <a:lnTo>
                    <a:pt x="2120" y="2181"/>
                  </a:lnTo>
                  <a:lnTo>
                    <a:pt x="2132" y="2222"/>
                  </a:lnTo>
                  <a:lnTo>
                    <a:pt x="2117" y="2246"/>
                  </a:lnTo>
                  <a:lnTo>
                    <a:pt x="2185" y="2333"/>
                  </a:lnTo>
                  <a:lnTo>
                    <a:pt x="2075" y="2376"/>
                  </a:lnTo>
                  <a:lnTo>
                    <a:pt x="2014" y="2376"/>
                  </a:lnTo>
                  <a:lnTo>
                    <a:pt x="1928" y="2407"/>
                  </a:lnTo>
                  <a:lnTo>
                    <a:pt x="1880" y="2526"/>
                  </a:lnTo>
                  <a:lnTo>
                    <a:pt x="1802" y="2555"/>
                  </a:lnTo>
                  <a:lnTo>
                    <a:pt x="1766" y="2539"/>
                  </a:lnTo>
                  <a:lnTo>
                    <a:pt x="1731" y="2598"/>
                  </a:lnTo>
                  <a:lnTo>
                    <a:pt x="1674" y="2579"/>
                  </a:lnTo>
                  <a:lnTo>
                    <a:pt x="1621" y="2638"/>
                  </a:lnTo>
                  <a:lnTo>
                    <a:pt x="1601" y="2718"/>
                  </a:lnTo>
                  <a:lnTo>
                    <a:pt x="1502" y="2852"/>
                  </a:lnTo>
                  <a:lnTo>
                    <a:pt x="1459" y="2888"/>
                  </a:lnTo>
                  <a:lnTo>
                    <a:pt x="1430" y="2860"/>
                  </a:lnTo>
                  <a:lnTo>
                    <a:pt x="1339" y="2876"/>
                  </a:lnTo>
                  <a:lnTo>
                    <a:pt x="1298" y="2823"/>
                  </a:lnTo>
                  <a:lnTo>
                    <a:pt x="1239" y="2821"/>
                  </a:lnTo>
                  <a:lnTo>
                    <a:pt x="1195" y="2781"/>
                  </a:lnTo>
                  <a:lnTo>
                    <a:pt x="1233" y="2707"/>
                  </a:lnTo>
                  <a:lnTo>
                    <a:pt x="1248" y="2659"/>
                  </a:lnTo>
                  <a:lnTo>
                    <a:pt x="1215" y="2612"/>
                  </a:lnTo>
                  <a:lnTo>
                    <a:pt x="1150" y="2630"/>
                  </a:lnTo>
                  <a:lnTo>
                    <a:pt x="1115" y="2709"/>
                  </a:lnTo>
                  <a:lnTo>
                    <a:pt x="1101" y="2846"/>
                  </a:lnTo>
                  <a:lnTo>
                    <a:pt x="1052" y="2901"/>
                  </a:lnTo>
                  <a:lnTo>
                    <a:pt x="939" y="2947"/>
                  </a:lnTo>
                  <a:lnTo>
                    <a:pt x="869" y="2941"/>
                  </a:lnTo>
                  <a:lnTo>
                    <a:pt x="810" y="2886"/>
                  </a:lnTo>
                  <a:lnTo>
                    <a:pt x="817" y="2795"/>
                  </a:lnTo>
                  <a:lnTo>
                    <a:pt x="874" y="2764"/>
                  </a:lnTo>
                  <a:lnTo>
                    <a:pt x="874" y="2657"/>
                  </a:lnTo>
                  <a:lnTo>
                    <a:pt x="829" y="2618"/>
                  </a:lnTo>
                  <a:lnTo>
                    <a:pt x="754" y="2620"/>
                  </a:lnTo>
                  <a:lnTo>
                    <a:pt x="658" y="2714"/>
                  </a:lnTo>
                  <a:lnTo>
                    <a:pt x="524" y="2714"/>
                  </a:lnTo>
                  <a:lnTo>
                    <a:pt x="441" y="2671"/>
                  </a:lnTo>
                  <a:lnTo>
                    <a:pt x="445" y="2610"/>
                  </a:lnTo>
                  <a:lnTo>
                    <a:pt x="378" y="2606"/>
                  </a:lnTo>
                  <a:lnTo>
                    <a:pt x="302" y="2539"/>
                  </a:lnTo>
                  <a:lnTo>
                    <a:pt x="351" y="2470"/>
                  </a:lnTo>
                  <a:lnTo>
                    <a:pt x="396" y="2457"/>
                  </a:lnTo>
                  <a:lnTo>
                    <a:pt x="376" y="2390"/>
                  </a:lnTo>
                  <a:lnTo>
                    <a:pt x="296" y="2362"/>
                  </a:lnTo>
                  <a:lnTo>
                    <a:pt x="203" y="2374"/>
                  </a:lnTo>
                  <a:lnTo>
                    <a:pt x="156" y="2429"/>
                  </a:lnTo>
                  <a:lnTo>
                    <a:pt x="111" y="2423"/>
                  </a:lnTo>
                  <a:lnTo>
                    <a:pt x="34" y="2333"/>
                  </a:lnTo>
                  <a:lnTo>
                    <a:pt x="0" y="2236"/>
                  </a:lnTo>
                  <a:lnTo>
                    <a:pt x="18" y="2179"/>
                  </a:lnTo>
                  <a:lnTo>
                    <a:pt x="10" y="2055"/>
                  </a:lnTo>
                  <a:lnTo>
                    <a:pt x="14" y="2057"/>
                  </a:lnTo>
                  <a:lnTo>
                    <a:pt x="30" y="2057"/>
                  </a:lnTo>
                  <a:lnTo>
                    <a:pt x="52" y="2059"/>
                  </a:lnTo>
                  <a:lnTo>
                    <a:pt x="79" y="2063"/>
                  </a:lnTo>
                  <a:lnTo>
                    <a:pt x="109" y="2065"/>
                  </a:lnTo>
                  <a:lnTo>
                    <a:pt x="138" y="2069"/>
                  </a:lnTo>
                  <a:lnTo>
                    <a:pt x="166" y="2073"/>
                  </a:lnTo>
                  <a:lnTo>
                    <a:pt x="189" y="2077"/>
                  </a:lnTo>
                  <a:lnTo>
                    <a:pt x="207" y="2081"/>
                  </a:lnTo>
                  <a:lnTo>
                    <a:pt x="243" y="2089"/>
                  </a:lnTo>
                  <a:lnTo>
                    <a:pt x="278" y="2089"/>
                  </a:lnTo>
                  <a:lnTo>
                    <a:pt x="308" y="2081"/>
                  </a:lnTo>
                  <a:lnTo>
                    <a:pt x="323" y="2075"/>
                  </a:lnTo>
                  <a:lnTo>
                    <a:pt x="337" y="2069"/>
                  </a:lnTo>
                  <a:lnTo>
                    <a:pt x="351" y="2067"/>
                  </a:lnTo>
                  <a:lnTo>
                    <a:pt x="367" y="2065"/>
                  </a:lnTo>
                  <a:lnTo>
                    <a:pt x="386" y="2069"/>
                  </a:lnTo>
                  <a:lnTo>
                    <a:pt x="412" y="2075"/>
                  </a:lnTo>
                  <a:lnTo>
                    <a:pt x="441" y="2079"/>
                  </a:lnTo>
                  <a:lnTo>
                    <a:pt x="473" y="2083"/>
                  </a:lnTo>
                  <a:lnTo>
                    <a:pt x="498" y="2087"/>
                  </a:lnTo>
                  <a:lnTo>
                    <a:pt x="518" y="2087"/>
                  </a:lnTo>
                  <a:lnTo>
                    <a:pt x="542" y="2089"/>
                  </a:lnTo>
                  <a:lnTo>
                    <a:pt x="560" y="2095"/>
                  </a:lnTo>
                  <a:lnTo>
                    <a:pt x="575" y="2104"/>
                  </a:lnTo>
                  <a:lnTo>
                    <a:pt x="589" y="2118"/>
                  </a:lnTo>
                  <a:lnTo>
                    <a:pt x="607" y="2134"/>
                  </a:lnTo>
                  <a:lnTo>
                    <a:pt x="626" y="2148"/>
                  </a:lnTo>
                  <a:lnTo>
                    <a:pt x="646" y="2156"/>
                  </a:lnTo>
                  <a:lnTo>
                    <a:pt x="666" y="2163"/>
                  </a:lnTo>
                  <a:lnTo>
                    <a:pt x="685" y="2173"/>
                  </a:lnTo>
                  <a:lnTo>
                    <a:pt x="709" y="2183"/>
                  </a:lnTo>
                  <a:lnTo>
                    <a:pt x="739" y="2193"/>
                  </a:lnTo>
                  <a:lnTo>
                    <a:pt x="762" y="2197"/>
                  </a:lnTo>
                  <a:lnTo>
                    <a:pt x="792" y="2199"/>
                  </a:lnTo>
                  <a:lnTo>
                    <a:pt x="821" y="2201"/>
                  </a:lnTo>
                  <a:lnTo>
                    <a:pt x="851" y="2201"/>
                  </a:lnTo>
                  <a:lnTo>
                    <a:pt x="874" y="2201"/>
                  </a:lnTo>
                  <a:lnTo>
                    <a:pt x="892" y="2203"/>
                  </a:lnTo>
                  <a:lnTo>
                    <a:pt x="904" y="2207"/>
                  </a:lnTo>
                  <a:lnTo>
                    <a:pt x="914" y="2215"/>
                  </a:lnTo>
                  <a:lnTo>
                    <a:pt x="924" y="2224"/>
                  </a:lnTo>
                  <a:lnTo>
                    <a:pt x="935" y="2232"/>
                  </a:lnTo>
                  <a:lnTo>
                    <a:pt x="947" y="2236"/>
                  </a:lnTo>
                  <a:lnTo>
                    <a:pt x="965" y="2238"/>
                  </a:lnTo>
                  <a:lnTo>
                    <a:pt x="985" y="2234"/>
                  </a:lnTo>
                  <a:lnTo>
                    <a:pt x="1002" y="2224"/>
                  </a:lnTo>
                  <a:lnTo>
                    <a:pt x="1024" y="2207"/>
                  </a:lnTo>
                  <a:lnTo>
                    <a:pt x="1048" y="2187"/>
                  </a:lnTo>
                  <a:lnTo>
                    <a:pt x="1073" y="2171"/>
                  </a:lnTo>
                  <a:lnTo>
                    <a:pt x="1103" y="2157"/>
                  </a:lnTo>
                  <a:lnTo>
                    <a:pt x="1134" y="2144"/>
                  </a:lnTo>
                  <a:lnTo>
                    <a:pt x="1164" y="2130"/>
                  </a:lnTo>
                  <a:lnTo>
                    <a:pt x="1199" y="2114"/>
                  </a:lnTo>
                  <a:lnTo>
                    <a:pt x="1241" y="2098"/>
                  </a:lnTo>
                  <a:lnTo>
                    <a:pt x="1282" y="2087"/>
                  </a:lnTo>
                  <a:lnTo>
                    <a:pt x="1325" y="2079"/>
                  </a:lnTo>
                  <a:lnTo>
                    <a:pt x="1345" y="2077"/>
                  </a:lnTo>
                  <a:lnTo>
                    <a:pt x="1357" y="2077"/>
                  </a:lnTo>
                  <a:lnTo>
                    <a:pt x="1363" y="2079"/>
                  </a:lnTo>
                  <a:lnTo>
                    <a:pt x="1367" y="2079"/>
                  </a:lnTo>
                  <a:lnTo>
                    <a:pt x="1371" y="2081"/>
                  </a:lnTo>
                  <a:lnTo>
                    <a:pt x="1378" y="2081"/>
                  </a:lnTo>
                  <a:lnTo>
                    <a:pt x="1392" y="2081"/>
                  </a:lnTo>
                  <a:lnTo>
                    <a:pt x="1418" y="2079"/>
                  </a:lnTo>
                  <a:lnTo>
                    <a:pt x="1463" y="2075"/>
                  </a:lnTo>
                  <a:lnTo>
                    <a:pt x="1498" y="2071"/>
                  </a:lnTo>
                  <a:lnTo>
                    <a:pt x="1526" y="2065"/>
                  </a:lnTo>
                  <a:lnTo>
                    <a:pt x="1548" y="2059"/>
                  </a:lnTo>
                  <a:lnTo>
                    <a:pt x="1561" y="2053"/>
                  </a:lnTo>
                  <a:lnTo>
                    <a:pt x="1571" y="2045"/>
                  </a:lnTo>
                  <a:lnTo>
                    <a:pt x="1577" y="2035"/>
                  </a:lnTo>
                  <a:lnTo>
                    <a:pt x="1581" y="2030"/>
                  </a:lnTo>
                  <a:lnTo>
                    <a:pt x="1589" y="2024"/>
                  </a:lnTo>
                  <a:lnTo>
                    <a:pt x="1603" y="2018"/>
                  </a:lnTo>
                  <a:lnTo>
                    <a:pt x="1622" y="2014"/>
                  </a:lnTo>
                  <a:lnTo>
                    <a:pt x="1640" y="2006"/>
                  </a:lnTo>
                  <a:lnTo>
                    <a:pt x="1656" y="1994"/>
                  </a:lnTo>
                  <a:lnTo>
                    <a:pt x="1668" y="1974"/>
                  </a:lnTo>
                  <a:lnTo>
                    <a:pt x="1674" y="1957"/>
                  </a:lnTo>
                  <a:lnTo>
                    <a:pt x="1680" y="1941"/>
                  </a:lnTo>
                  <a:lnTo>
                    <a:pt x="1685" y="1927"/>
                  </a:lnTo>
                  <a:lnTo>
                    <a:pt x="1697" y="1913"/>
                  </a:lnTo>
                  <a:lnTo>
                    <a:pt x="1715" y="1900"/>
                  </a:lnTo>
                  <a:lnTo>
                    <a:pt x="1737" y="1888"/>
                  </a:lnTo>
                  <a:lnTo>
                    <a:pt x="1752" y="1878"/>
                  </a:lnTo>
                  <a:lnTo>
                    <a:pt x="1764" y="1872"/>
                  </a:lnTo>
                  <a:lnTo>
                    <a:pt x="1772" y="1866"/>
                  </a:lnTo>
                  <a:lnTo>
                    <a:pt x="1780" y="1860"/>
                  </a:lnTo>
                  <a:lnTo>
                    <a:pt x="1790" y="1854"/>
                  </a:lnTo>
                  <a:lnTo>
                    <a:pt x="1804" y="1848"/>
                  </a:lnTo>
                  <a:lnTo>
                    <a:pt x="1817" y="1841"/>
                  </a:lnTo>
                  <a:lnTo>
                    <a:pt x="1831" y="1831"/>
                  </a:lnTo>
                  <a:lnTo>
                    <a:pt x="1837" y="1821"/>
                  </a:lnTo>
                  <a:lnTo>
                    <a:pt x="1837" y="1811"/>
                  </a:lnTo>
                  <a:lnTo>
                    <a:pt x="1825" y="1795"/>
                  </a:lnTo>
                  <a:lnTo>
                    <a:pt x="1809" y="1780"/>
                  </a:lnTo>
                  <a:lnTo>
                    <a:pt x="1794" y="1762"/>
                  </a:lnTo>
                  <a:lnTo>
                    <a:pt x="1780" y="1744"/>
                  </a:lnTo>
                  <a:lnTo>
                    <a:pt x="1772" y="1726"/>
                  </a:lnTo>
                  <a:lnTo>
                    <a:pt x="1772" y="1707"/>
                  </a:lnTo>
                  <a:lnTo>
                    <a:pt x="1772" y="1679"/>
                  </a:lnTo>
                  <a:lnTo>
                    <a:pt x="1776" y="1652"/>
                  </a:lnTo>
                  <a:lnTo>
                    <a:pt x="1782" y="1628"/>
                  </a:lnTo>
                  <a:lnTo>
                    <a:pt x="1790" y="1608"/>
                  </a:lnTo>
                  <a:lnTo>
                    <a:pt x="1806" y="1593"/>
                  </a:lnTo>
                  <a:lnTo>
                    <a:pt x="1823" y="1585"/>
                  </a:lnTo>
                  <a:lnTo>
                    <a:pt x="1843" y="1581"/>
                  </a:lnTo>
                  <a:lnTo>
                    <a:pt x="1863" y="1585"/>
                  </a:lnTo>
                  <a:lnTo>
                    <a:pt x="1884" y="1597"/>
                  </a:lnTo>
                  <a:lnTo>
                    <a:pt x="1910" y="1606"/>
                  </a:lnTo>
                  <a:lnTo>
                    <a:pt x="1937" y="1614"/>
                  </a:lnTo>
                  <a:lnTo>
                    <a:pt x="1963" y="1616"/>
                  </a:lnTo>
                  <a:lnTo>
                    <a:pt x="1985" y="1614"/>
                  </a:lnTo>
                  <a:lnTo>
                    <a:pt x="2002" y="1614"/>
                  </a:lnTo>
                  <a:lnTo>
                    <a:pt x="2020" y="1612"/>
                  </a:lnTo>
                  <a:lnTo>
                    <a:pt x="2034" y="1608"/>
                  </a:lnTo>
                  <a:lnTo>
                    <a:pt x="2046" y="1597"/>
                  </a:lnTo>
                  <a:lnTo>
                    <a:pt x="2058" y="1581"/>
                  </a:lnTo>
                  <a:lnTo>
                    <a:pt x="2071" y="1561"/>
                  </a:lnTo>
                  <a:lnTo>
                    <a:pt x="2085" y="1538"/>
                  </a:lnTo>
                  <a:lnTo>
                    <a:pt x="2101" y="1518"/>
                  </a:lnTo>
                  <a:lnTo>
                    <a:pt x="2117" y="1502"/>
                  </a:lnTo>
                  <a:lnTo>
                    <a:pt x="2130" y="1494"/>
                  </a:lnTo>
                  <a:lnTo>
                    <a:pt x="2146" y="1490"/>
                  </a:lnTo>
                  <a:lnTo>
                    <a:pt x="2166" y="1488"/>
                  </a:lnTo>
                  <a:lnTo>
                    <a:pt x="2189" y="1486"/>
                  </a:lnTo>
                  <a:lnTo>
                    <a:pt x="2213" y="1484"/>
                  </a:lnTo>
                  <a:lnTo>
                    <a:pt x="2231" y="1482"/>
                  </a:lnTo>
                  <a:lnTo>
                    <a:pt x="2243" y="1477"/>
                  </a:lnTo>
                  <a:lnTo>
                    <a:pt x="2254" y="1469"/>
                  </a:lnTo>
                  <a:lnTo>
                    <a:pt x="2268" y="1455"/>
                  </a:lnTo>
                  <a:lnTo>
                    <a:pt x="2284" y="1437"/>
                  </a:lnTo>
                  <a:lnTo>
                    <a:pt x="2298" y="1421"/>
                  </a:lnTo>
                  <a:lnTo>
                    <a:pt x="2308" y="1408"/>
                  </a:lnTo>
                  <a:lnTo>
                    <a:pt x="2311" y="1388"/>
                  </a:lnTo>
                  <a:lnTo>
                    <a:pt x="2315" y="1364"/>
                  </a:lnTo>
                  <a:lnTo>
                    <a:pt x="2321" y="1343"/>
                  </a:lnTo>
                  <a:lnTo>
                    <a:pt x="2331" y="1323"/>
                  </a:lnTo>
                  <a:lnTo>
                    <a:pt x="2351" y="1303"/>
                  </a:lnTo>
                  <a:lnTo>
                    <a:pt x="2374" y="1286"/>
                  </a:lnTo>
                  <a:lnTo>
                    <a:pt x="2402" y="1276"/>
                  </a:lnTo>
                  <a:lnTo>
                    <a:pt x="2416" y="1270"/>
                  </a:lnTo>
                  <a:lnTo>
                    <a:pt x="2426" y="1262"/>
                  </a:lnTo>
                  <a:lnTo>
                    <a:pt x="2433" y="1250"/>
                  </a:lnTo>
                  <a:lnTo>
                    <a:pt x="2443" y="1240"/>
                  </a:lnTo>
                  <a:lnTo>
                    <a:pt x="2455" y="1232"/>
                  </a:lnTo>
                  <a:lnTo>
                    <a:pt x="2469" y="1227"/>
                  </a:lnTo>
                  <a:lnTo>
                    <a:pt x="2487" y="1217"/>
                  </a:lnTo>
                  <a:lnTo>
                    <a:pt x="2510" y="1205"/>
                  </a:lnTo>
                  <a:lnTo>
                    <a:pt x="2534" y="1195"/>
                  </a:lnTo>
                  <a:lnTo>
                    <a:pt x="2559" y="1189"/>
                  </a:lnTo>
                  <a:lnTo>
                    <a:pt x="2583" y="1187"/>
                  </a:lnTo>
                  <a:lnTo>
                    <a:pt x="2607" y="1189"/>
                  </a:lnTo>
                  <a:lnTo>
                    <a:pt x="2628" y="1195"/>
                  </a:lnTo>
                  <a:lnTo>
                    <a:pt x="2652" y="1199"/>
                  </a:lnTo>
                  <a:lnTo>
                    <a:pt x="2670" y="1203"/>
                  </a:lnTo>
                  <a:lnTo>
                    <a:pt x="2685" y="1203"/>
                  </a:lnTo>
                  <a:lnTo>
                    <a:pt x="2697" y="1197"/>
                  </a:lnTo>
                  <a:lnTo>
                    <a:pt x="2707" y="1183"/>
                  </a:lnTo>
                  <a:lnTo>
                    <a:pt x="2713" y="1171"/>
                  </a:lnTo>
                  <a:lnTo>
                    <a:pt x="2713" y="1158"/>
                  </a:lnTo>
                  <a:lnTo>
                    <a:pt x="2707" y="1140"/>
                  </a:lnTo>
                  <a:lnTo>
                    <a:pt x="2695" y="1126"/>
                  </a:lnTo>
                  <a:lnTo>
                    <a:pt x="2682" y="1108"/>
                  </a:lnTo>
                  <a:lnTo>
                    <a:pt x="2662" y="1089"/>
                  </a:lnTo>
                  <a:lnTo>
                    <a:pt x="2644" y="1071"/>
                  </a:lnTo>
                  <a:lnTo>
                    <a:pt x="2626" y="1055"/>
                  </a:lnTo>
                  <a:lnTo>
                    <a:pt x="2611" y="1042"/>
                  </a:lnTo>
                  <a:lnTo>
                    <a:pt x="2575" y="1016"/>
                  </a:lnTo>
                  <a:lnTo>
                    <a:pt x="2538" y="1004"/>
                  </a:lnTo>
                  <a:lnTo>
                    <a:pt x="2524" y="998"/>
                  </a:lnTo>
                  <a:lnTo>
                    <a:pt x="2510" y="990"/>
                  </a:lnTo>
                  <a:lnTo>
                    <a:pt x="2498" y="986"/>
                  </a:lnTo>
                  <a:lnTo>
                    <a:pt x="2485" y="984"/>
                  </a:lnTo>
                  <a:lnTo>
                    <a:pt x="2469" y="990"/>
                  </a:lnTo>
                  <a:lnTo>
                    <a:pt x="2453" y="1006"/>
                  </a:lnTo>
                  <a:lnTo>
                    <a:pt x="2439" y="1024"/>
                  </a:lnTo>
                  <a:lnTo>
                    <a:pt x="2426" y="1040"/>
                  </a:lnTo>
                  <a:lnTo>
                    <a:pt x="2408" y="1051"/>
                  </a:lnTo>
                  <a:lnTo>
                    <a:pt x="2394" y="1053"/>
                  </a:lnTo>
                  <a:lnTo>
                    <a:pt x="2376" y="1049"/>
                  </a:lnTo>
                  <a:lnTo>
                    <a:pt x="2357" y="1044"/>
                  </a:lnTo>
                  <a:lnTo>
                    <a:pt x="2337" y="1036"/>
                  </a:lnTo>
                  <a:lnTo>
                    <a:pt x="2317" y="1032"/>
                  </a:lnTo>
                  <a:lnTo>
                    <a:pt x="2304" y="1034"/>
                  </a:lnTo>
                  <a:lnTo>
                    <a:pt x="2292" y="1042"/>
                  </a:lnTo>
                  <a:lnTo>
                    <a:pt x="2282" y="1053"/>
                  </a:lnTo>
                  <a:lnTo>
                    <a:pt x="2272" y="1067"/>
                  </a:lnTo>
                  <a:lnTo>
                    <a:pt x="2260" y="1079"/>
                  </a:lnTo>
                  <a:lnTo>
                    <a:pt x="2248" y="1087"/>
                  </a:lnTo>
                  <a:lnTo>
                    <a:pt x="2235" y="1087"/>
                  </a:lnTo>
                  <a:lnTo>
                    <a:pt x="2211" y="1075"/>
                  </a:lnTo>
                  <a:lnTo>
                    <a:pt x="2189" y="1061"/>
                  </a:lnTo>
                  <a:lnTo>
                    <a:pt x="2174" y="1044"/>
                  </a:lnTo>
                  <a:lnTo>
                    <a:pt x="2168" y="1024"/>
                  </a:lnTo>
                  <a:lnTo>
                    <a:pt x="2170" y="1010"/>
                  </a:lnTo>
                  <a:lnTo>
                    <a:pt x="2178" y="1002"/>
                  </a:lnTo>
                  <a:lnTo>
                    <a:pt x="2185" y="992"/>
                  </a:lnTo>
                  <a:lnTo>
                    <a:pt x="2193" y="982"/>
                  </a:lnTo>
                  <a:lnTo>
                    <a:pt x="2197" y="965"/>
                  </a:lnTo>
                  <a:lnTo>
                    <a:pt x="2199" y="935"/>
                  </a:lnTo>
                  <a:lnTo>
                    <a:pt x="2201" y="902"/>
                  </a:lnTo>
                  <a:lnTo>
                    <a:pt x="2207" y="868"/>
                  </a:lnTo>
                  <a:lnTo>
                    <a:pt x="2217" y="839"/>
                  </a:lnTo>
                  <a:lnTo>
                    <a:pt x="2229" y="811"/>
                  </a:lnTo>
                  <a:lnTo>
                    <a:pt x="2239" y="782"/>
                  </a:lnTo>
                  <a:lnTo>
                    <a:pt x="2248" y="754"/>
                  </a:lnTo>
                  <a:lnTo>
                    <a:pt x="2254" y="735"/>
                  </a:lnTo>
                  <a:lnTo>
                    <a:pt x="2262" y="721"/>
                  </a:lnTo>
                  <a:lnTo>
                    <a:pt x="2276" y="713"/>
                  </a:lnTo>
                  <a:lnTo>
                    <a:pt x="2296" y="711"/>
                  </a:lnTo>
                  <a:lnTo>
                    <a:pt x="2317" y="713"/>
                  </a:lnTo>
                  <a:lnTo>
                    <a:pt x="2331" y="719"/>
                  </a:lnTo>
                  <a:lnTo>
                    <a:pt x="2349" y="725"/>
                  </a:lnTo>
                  <a:lnTo>
                    <a:pt x="2365" y="733"/>
                  </a:lnTo>
                  <a:lnTo>
                    <a:pt x="2380" y="736"/>
                  </a:lnTo>
                  <a:lnTo>
                    <a:pt x="2394" y="736"/>
                  </a:lnTo>
                  <a:lnTo>
                    <a:pt x="2406" y="729"/>
                  </a:lnTo>
                  <a:lnTo>
                    <a:pt x="2424" y="703"/>
                  </a:lnTo>
                  <a:lnTo>
                    <a:pt x="2443" y="675"/>
                  </a:lnTo>
                  <a:lnTo>
                    <a:pt x="2463" y="650"/>
                  </a:lnTo>
                  <a:lnTo>
                    <a:pt x="2477" y="640"/>
                  </a:lnTo>
                  <a:lnTo>
                    <a:pt x="2493" y="636"/>
                  </a:lnTo>
                  <a:lnTo>
                    <a:pt x="2506" y="634"/>
                  </a:lnTo>
                  <a:lnTo>
                    <a:pt x="2522" y="630"/>
                  </a:lnTo>
                  <a:lnTo>
                    <a:pt x="2534" y="622"/>
                  </a:lnTo>
                  <a:lnTo>
                    <a:pt x="2540" y="611"/>
                  </a:lnTo>
                  <a:lnTo>
                    <a:pt x="2542" y="595"/>
                  </a:lnTo>
                  <a:lnTo>
                    <a:pt x="2538" y="577"/>
                  </a:lnTo>
                  <a:lnTo>
                    <a:pt x="2534" y="561"/>
                  </a:lnTo>
                  <a:lnTo>
                    <a:pt x="2530" y="548"/>
                  </a:lnTo>
                  <a:lnTo>
                    <a:pt x="2532" y="534"/>
                  </a:lnTo>
                  <a:lnTo>
                    <a:pt x="2536" y="518"/>
                  </a:lnTo>
                  <a:lnTo>
                    <a:pt x="2542" y="498"/>
                  </a:lnTo>
                  <a:lnTo>
                    <a:pt x="2550" y="477"/>
                  </a:lnTo>
                  <a:lnTo>
                    <a:pt x="2556" y="459"/>
                  </a:lnTo>
                  <a:lnTo>
                    <a:pt x="2561" y="443"/>
                  </a:lnTo>
                  <a:lnTo>
                    <a:pt x="2567" y="416"/>
                  </a:lnTo>
                  <a:lnTo>
                    <a:pt x="2571" y="386"/>
                  </a:lnTo>
                  <a:lnTo>
                    <a:pt x="2579" y="355"/>
                  </a:lnTo>
                  <a:lnTo>
                    <a:pt x="2585" y="337"/>
                  </a:lnTo>
                  <a:lnTo>
                    <a:pt x="2589" y="327"/>
                  </a:lnTo>
                  <a:lnTo>
                    <a:pt x="2595" y="317"/>
                  </a:lnTo>
                  <a:lnTo>
                    <a:pt x="2603" y="305"/>
                  </a:lnTo>
                  <a:lnTo>
                    <a:pt x="2615" y="294"/>
                  </a:lnTo>
                  <a:lnTo>
                    <a:pt x="2626" y="276"/>
                  </a:lnTo>
                  <a:lnTo>
                    <a:pt x="2632" y="260"/>
                  </a:lnTo>
                  <a:lnTo>
                    <a:pt x="2634" y="246"/>
                  </a:lnTo>
                  <a:lnTo>
                    <a:pt x="2634" y="231"/>
                  </a:lnTo>
                  <a:lnTo>
                    <a:pt x="2632" y="209"/>
                  </a:lnTo>
                  <a:lnTo>
                    <a:pt x="2632" y="185"/>
                  </a:lnTo>
                  <a:lnTo>
                    <a:pt x="2628" y="164"/>
                  </a:lnTo>
                  <a:lnTo>
                    <a:pt x="2622" y="150"/>
                  </a:lnTo>
                  <a:lnTo>
                    <a:pt x="2615" y="146"/>
                  </a:lnTo>
                  <a:lnTo>
                    <a:pt x="2605" y="148"/>
                  </a:lnTo>
                  <a:lnTo>
                    <a:pt x="2593" y="152"/>
                  </a:lnTo>
                  <a:lnTo>
                    <a:pt x="2581" y="156"/>
                  </a:lnTo>
                  <a:lnTo>
                    <a:pt x="2567" y="158"/>
                  </a:lnTo>
                  <a:lnTo>
                    <a:pt x="2556" y="156"/>
                  </a:lnTo>
                  <a:lnTo>
                    <a:pt x="2548" y="148"/>
                  </a:lnTo>
                  <a:lnTo>
                    <a:pt x="2546" y="136"/>
                  </a:lnTo>
                  <a:lnTo>
                    <a:pt x="2548" y="124"/>
                  </a:lnTo>
                  <a:lnTo>
                    <a:pt x="2550" y="116"/>
                  </a:lnTo>
                  <a:lnTo>
                    <a:pt x="2552" y="115"/>
                  </a:lnTo>
                </a:path>
              </a:pathLst>
            </a:custGeom>
            <a:grpFill/>
            <a:ln w="6350">
              <a:solidFill>
                <a:schemeClr val="tx1">
                  <a:lumMod val="85000"/>
                  <a:lumOff val="15000"/>
                </a:schemeClr>
              </a:solidFill>
              <a:prstDash val="solid"/>
              <a:round/>
            </a:ln>
          </p:spPr>
          <p:txBody>
            <a:bodyPr/>
            <a:lstStyle/>
            <a:p>
              <a:endParaRPr altLang="en-US" lang="zh-CN">
                <a:cs typeface="+mn-ea"/>
                <a:sym typeface="+mn-lt"/>
              </a:endParaRPr>
            </a:p>
          </p:txBody>
        </p:sp>
        <p:sp>
          <p:nvSpPr>
            <p:cNvPr id="68" name="Freeform 107"/>
            <p:cNvSpPr/>
            <p:nvPr/>
          </p:nvSpPr>
          <p:spPr bwMode="gray">
            <a:xfrm>
              <a:off x="2016" y="1899"/>
              <a:ext cx="1007" cy="870"/>
            </a:xfrm>
            <a:custGeom>
              <a:gdLst>
                <a:gd fmla="*/ 92 w 2014" name="T0"/>
                <a:gd fmla="*/ 13 h 1739" name="T1"/>
                <a:gd fmla="*/ 66 w 2014" name="T2"/>
                <a:gd fmla="*/ 38 h 1739" name="T3"/>
                <a:gd fmla="*/ 0 w 2014" name="T4"/>
                <a:gd fmla="*/ 77 h 1739" name="T5"/>
                <a:gd fmla="*/ 45 w 2014" name="T6"/>
                <a:gd fmla="*/ 154 h 1739" name="T7"/>
                <a:gd fmla="*/ 90 w 2014" name="T8"/>
                <a:gd fmla="*/ 171 h 1739" name="T9"/>
                <a:gd fmla="*/ 140 w 2014" name="T10"/>
                <a:gd fmla="*/ 160 h 1739" name="T11"/>
                <a:gd fmla="*/ 188 w 2014" name="T12"/>
                <a:gd fmla="*/ 177 h 1739" name="T13"/>
                <a:gd fmla="*/ 215 w 2014" name="T14"/>
                <a:gd fmla="*/ 193 h 1739" name="T15"/>
                <a:gd fmla="*/ 258 w 2014" name="T16"/>
                <a:gd fmla="*/ 220 h 1739" name="T17"/>
                <a:gd fmla="*/ 284 w 2014" name="T18"/>
                <a:gd fmla="*/ 237 h 1739" name="T19"/>
                <a:gd fmla="*/ 301 w 2014" name="T20"/>
                <a:gd fmla="*/ 275 h 1739" name="T21"/>
                <a:gd fmla="*/ 283 w 2014" name="T22"/>
                <a:gd fmla="*/ 318 h 1739" name="T23"/>
                <a:gd fmla="*/ 270 w 2014" name="T24"/>
                <a:gd fmla="*/ 341 h 1739" name="T25"/>
                <a:gd fmla="*/ 249 w 2014" name="T26"/>
                <a:gd fmla="*/ 367 h 1739" name="T27"/>
                <a:gd fmla="*/ 239 w 2014" name="T28"/>
                <a:gd fmla="*/ 374 h 1739" name="T29"/>
                <a:gd fmla="*/ 281 w 2014" name="T30"/>
                <a:gd fmla="*/ 390 h 1739" name="T31"/>
                <a:gd fmla="*/ 314 w 2014" name="T32"/>
                <a:gd fmla="*/ 373 h 1739" name="T33"/>
                <a:gd fmla="*/ 353 w 2014" name="T34"/>
                <a:gd fmla="*/ 403 h 1739" name="T35"/>
                <a:gd fmla="*/ 385 w 2014" name="T36"/>
                <a:gd fmla="*/ 435 h 1739" name="T37"/>
                <a:gd fmla="*/ 413 w 2014" name="T38"/>
                <a:gd fmla="*/ 401 h 1739" name="T39"/>
                <a:gd fmla="*/ 430 w 2014" name="T40"/>
                <a:gd fmla="*/ 377 h 1739" name="T41"/>
                <a:gd fmla="*/ 425 w 2014" name="T42"/>
                <a:gd fmla="*/ 349 h 1739" name="T43"/>
                <a:gd fmla="*/ 431 w 2014" name="T44"/>
                <a:gd fmla="*/ 341 h 1739" name="T45"/>
                <a:gd fmla="*/ 432 w 2014" name="T46"/>
                <a:gd fmla="*/ 335 h 1739" name="T47"/>
                <a:gd fmla="*/ 432 w 2014" name="T48"/>
                <a:gd fmla="*/ 327 h 1739" name="T49"/>
                <a:gd fmla="*/ 472 w 2014" name="T50"/>
                <a:gd fmla="*/ 329 h 1739" name="T51"/>
                <a:gd fmla="*/ 500 w 2014" name="T52"/>
                <a:gd fmla="*/ 302 h 1739" name="T53"/>
                <a:gd fmla="*/ 501 w 2014" name="T54"/>
                <a:gd fmla="*/ 267 h 1739" name="T55"/>
                <a:gd fmla="*/ 453 w 2014" name="T56"/>
                <a:gd fmla="*/ 241 h 1739" name="T57"/>
                <a:gd fmla="*/ 429 w 2014" name="T58"/>
                <a:gd fmla="*/ 256 h 1739" name="T59"/>
                <a:gd fmla="*/ 444 w 2014" name="T60"/>
                <a:gd fmla="*/ 290 h 1739" name="T61"/>
                <a:gd fmla="*/ 429 w 2014" name="T62"/>
                <a:gd fmla="*/ 315 h 1739" name="T63"/>
                <a:gd fmla="*/ 398 w 2014" name="T64"/>
                <a:gd fmla="*/ 302 h 1739" name="T65"/>
                <a:gd fmla="*/ 391 w 2014" name="T66"/>
                <a:gd fmla="*/ 276 h 1739" name="T67"/>
                <a:gd fmla="*/ 369 w 2014" name="T68"/>
                <a:gd fmla="*/ 243 h 1739" name="T69"/>
                <a:gd fmla="*/ 342 w 2014" name="T70"/>
                <a:gd fmla="*/ 228 h 1739" name="T71"/>
                <a:gd fmla="*/ 343 w 2014" name="T72"/>
                <a:gd fmla="*/ 183 h 1739" name="T73"/>
                <a:gd fmla="*/ 313 w 2014" name="T74"/>
                <a:gd fmla="*/ 148 h 1739" name="T75"/>
                <a:gd fmla="*/ 235 w 2014" name="T76"/>
                <a:gd fmla="*/ 161 h 1739" name="T77"/>
                <a:gd fmla="*/ 200 w 2014" name="T78"/>
                <a:gd fmla="*/ 128 h 1739" name="T79"/>
                <a:gd fmla="*/ 218 w 2014" name="T80"/>
                <a:gd fmla="*/ 91 h 1739" name="T81"/>
                <a:gd fmla="*/ 163 w 2014" name="T82"/>
                <a:gd fmla="*/ 100 h 1739" name="T83"/>
                <a:gd fmla="*/ 124 w 2014" name="T84"/>
                <a:gd fmla="*/ 52 h 1739" name="T85"/>
                <a:gd fmla="*/ 116 w 2014" name="T86"/>
                <a:gd fmla="*/ 3 h 1739" name="T87"/>
                <a:gd fmla="*/ 0 60000 65536" name="T88"/>
                <a:gd fmla="*/ 0 60000 65536" name="T89"/>
                <a:gd fmla="*/ 0 60000 65536" name="T90"/>
                <a:gd fmla="*/ 0 60000 65536" name="T91"/>
                <a:gd fmla="*/ 0 60000 65536" name="T92"/>
                <a:gd fmla="*/ 0 60000 65536" name="T93"/>
                <a:gd fmla="*/ 0 60000 65536" name="T94"/>
                <a:gd fmla="*/ 0 60000 65536" name="T95"/>
                <a:gd fmla="*/ 0 60000 65536" name="T96"/>
                <a:gd fmla="*/ 0 60000 65536" name="T97"/>
                <a:gd fmla="*/ 0 60000 65536" name="T98"/>
                <a:gd fmla="*/ 0 60000 65536" name="T99"/>
                <a:gd fmla="*/ 0 60000 65536" name="T100"/>
                <a:gd fmla="*/ 0 60000 65536" name="T101"/>
                <a:gd fmla="*/ 0 60000 65536" name="T102"/>
                <a:gd fmla="*/ 0 60000 65536" name="T103"/>
                <a:gd fmla="*/ 0 60000 65536" name="T104"/>
                <a:gd fmla="*/ 0 60000 65536" name="T105"/>
                <a:gd fmla="*/ 0 60000 65536" name="T106"/>
                <a:gd fmla="*/ 0 60000 65536" name="T107"/>
                <a:gd fmla="*/ 0 60000 65536" name="T108"/>
                <a:gd fmla="*/ 0 60000 65536" name="T109"/>
                <a:gd fmla="*/ 0 60000 65536" name="T110"/>
                <a:gd fmla="*/ 0 60000 65536" name="T111"/>
                <a:gd fmla="*/ 0 60000 65536" name="T112"/>
                <a:gd fmla="*/ 0 60000 65536" name="T113"/>
                <a:gd fmla="*/ 0 60000 65536" name="T114"/>
                <a:gd fmla="*/ 0 60000 65536" name="T115"/>
                <a:gd fmla="*/ 0 60000 65536" name="T116"/>
                <a:gd fmla="*/ 0 60000 65536" name="T117"/>
                <a:gd fmla="*/ 0 60000 65536" name="T118"/>
                <a:gd fmla="*/ 0 60000 65536" name="T119"/>
                <a:gd fmla="*/ 0 60000 65536" name="T120"/>
                <a:gd fmla="*/ 0 60000 65536" name="T121"/>
                <a:gd fmla="*/ 0 60000 65536" name="T122"/>
                <a:gd fmla="*/ 0 60000 65536" name="T123"/>
                <a:gd fmla="*/ 0 60000 65536" name="T124"/>
                <a:gd fmla="*/ 0 60000 65536" name="T125"/>
                <a:gd fmla="*/ 0 60000 65536" name="T126"/>
                <a:gd fmla="*/ 0 60000 65536" name="T127"/>
                <a:gd fmla="*/ 0 60000 65536" name="T128"/>
                <a:gd fmla="*/ 0 60000 65536" name="T129"/>
                <a:gd fmla="*/ 0 60000 65536" name="T130"/>
                <a:gd fmla="*/ 0 60000 65536" name="T131"/>
                <a:gd fmla="*/ 0 w 2014" name="T132"/>
                <a:gd fmla="*/ 0 h 1739" name="T133"/>
                <a:gd fmla="*/ 2014 w 2014" name="T134"/>
                <a:gd fmla="*/ 1739 h 1739" name="T135"/>
              </a:gd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b="T135" l="T132" r="T134" t="T133"/>
              <a:pathLst>
                <a:path h="1739" w="2013">
                  <a:moveTo>
                    <a:pt x="463" y="9"/>
                  </a:moveTo>
                  <a:lnTo>
                    <a:pt x="398" y="0"/>
                  </a:lnTo>
                  <a:lnTo>
                    <a:pt x="365" y="51"/>
                  </a:lnTo>
                  <a:lnTo>
                    <a:pt x="374" y="92"/>
                  </a:lnTo>
                  <a:lnTo>
                    <a:pt x="347" y="122"/>
                  </a:lnTo>
                  <a:lnTo>
                    <a:pt x="264" y="149"/>
                  </a:lnTo>
                  <a:lnTo>
                    <a:pt x="160" y="181"/>
                  </a:lnTo>
                  <a:lnTo>
                    <a:pt x="81" y="259"/>
                  </a:lnTo>
                  <a:lnTo>
                    <a:pt x="0" y="307"/>
                  </a:lnTo>
                  <a:lnTo>
                    <a:pt x="32" y="570"/>
                  </a:lnTo>
                  <a:lnTo>
                    <a:pt x="115" y="578"/>
                  </a:lnTo>
                  <a:lnTo>
                    <a:pt x="180" y="614"/>
                  </a:lnTo>
                  <a:lnTo>
                    <a:pt x="237" y="625"/>
                  </a:lnTo>
                  <a:lnTo>
                    <a:pt x="298" y="684"/>
                  </a:lnTo>
                  <a:lnTo>
                    <a:pt x="357" y="681"/>
                  </a:lnTo>
                  <a:lnTo>
                    <a:pt x="432" y="637"/>
                  </a:lnTo>
                  <a:lnTo>
                    <a:pt x="504" y="641"/>
                  </a:lnTo>
                  <a:lnTo>
                    <a:pt x="559" y="637"/>
                  </a:lnTo>
                  <a:lnTo>
                    <a:pt x="601" y="612"/>
                  </a:lnTo>
                  <a:lnTo>
                    <a:pt x="674" y="651"/>
                  </a:lnTo>
                  <a:lnTo>
                    <a:pt x="752" y="708"/>
                  </a:lnTo>
                  <a:lnTo>
                    <a:pt x="813" y="669"/>
                  </a:lnTo>
                  <a:lnTo>
                    <a:pt x="829" y="708"/>
                  </a:lnTo>
                  <a:lnTo>
                    <a:pt x="859" y="771"/>
                  </a:lnTo>
                  <a:lnTo>
                    <a:pt x="945" y="807"/>
                  </a:lnTo>
                  <a:lnTo>
                    <a:pt x="998" y="877"/>
                  </a:lnTo>
                  <a:lnTo>
                    <a:pt x="1032" y="879"/>
                  </a:lnTo>
                  <a:lnTo>
                    <a:pt x="1059" y="854"/>
                  </a:lnTo>
                  <a:lnTo>
                    <a:pt x="1101" y="895"/>
                  </a:lnTo>
                  <a:lnTo>
                    <a:pt x="1136" y="946"/>
                  </a:lnTo>
                  <a:lnTo>
                    <a:pt x="1150" y="1015"/>
                  </a:lnTo>
                  <a:lnTo>
                    <a:pt x="1181" y="1051"/>
                  </a:lnTo>
                  <a:lnTo>
                    <a:pt x="1203" y="1100"/>
                  </a:lnTo>
                  <a:lnTo>
                    <a:pt x="1229" y="1129"/>
                  </a:lnTo>
                  <a:lnTo>
                    <a:pt x="1197" y="1234"/>
                  </a:lnTo>
                  <a:lnTo>
                    <a:pt x="1132" y="1271"/>
                  </a:lnTo>
                  <a:lnTo>
                    <a:pt x="1144" y="1326"/>
                  </a:lnTo>
                  <a:lnTo>
                    <a:pt x="1105" y="1358"/>
                  </a:lnTo>
                  <a:lnTo>
                    <a:pt x="1077" y="1362"/>
                  </a:lnTo>
                  <a:lnTo>
                    <a:pt x="1085" y="1448"/>
                  </a:lnTo>
                  <a:lnTo>
                    <a:pt x="1050" y="1478"/>
                  </a:lnTo>
                  <a:lnTo>
                    <a:pt x="996" y="1468"/>
                  </a:lnTo>
                  <a:lnTo>
                    <a:pt x="971" y="1425"/>
                  </a:lnTo>
                  <a:lnTo>
                    <a:pt x="943" y="1444"/>
                  </a:lnTo>
                  <a:lnTo>
                    <a:pt x="953" y="1495"/>
                  </a:lnTo>
                  <a:lnTo>
                    <a:pt x="1018" y="1503"/>
                  </a:lnTo>
                  <a:lnTo>
                    <a:pt x="1073" y="1547"/>
                  </a:lnTo>
                  <a:lnTo>
                    <a:pt x="1124" y="1558"/>
                  </a:lnTo>
                  <a:lnTo>
                    <a:pt x="1126" y="1507"/>
                  </a:lnTo>
                  <a:lnTo>
                    <a:pt x="1223" y="1472"/>
                  </a:lnTo>
                  <a:lnTo>
                    <a:pt x="1256" y="1489"/>
                  </a:lnTo>
                  <a:lnTo>
                    <a:pt x="1282" y="1560"/>
                  </a:lnTo>
                  <a:lnTo>
                    <a:pt x="1363" y="1633"/>
                  </a:lnTo>
                  <a:lnTo>
                    <a:pt x="1410" y="1610"/>
                  </a:lnTo>
                  <a:lnTo>
                    <a:pt x="1437" y="1688"/>
                  </a:lnTo>
                  <a:lnTo>
                    <a:pt x="1493" y="1732"/>
                  </a:lnTo>
                  <a:lnTo>
                    <a:pt x="1540" y="1739"/>
                  </a:lnTo>
                  <a:lnTo>
                    <a:pt x="1587" y="1688"/>
                  </a:lnTo>
                  <a:lnTo>
                    <a:pt x="1654" y="1651"/>
                  </a:lnTo>
                  <a:lnTo>
                    <a:pt x="1650" y="1602"/>
                  </a:lnTo>
                  <a:lnTo>
                    <a:pt x="1634" y="1580"/>
                  </a:lnTo>
                  <a:lnTo>
                    <a:pt x="1731" y="1566"/>
                  </a:lnTo>
                  <a:lnTo>
                    <a:pt x="1719" y="1507"/>
                  </a:lnTo>
                  <a:lnTo>
                    <a:pt x="1744" y="1430"/>
                  </a:lnTo>
                  <a:lnTo>
                    <a:pt x="1697" y="1399"/>
                  </a:lnTo>
                  <a:lnTo>
                    <a:pt x="1699" y="1395"/>
                  </a:lnTo>
                  <a:lnTo>
                    <a:pt x="1707" y="1385"/>
                  </a:lnTo>
                  <a:lnTo>
                    <a:pt x="1715" y="1373"/>
                  </a:lnTo>
                  <a:lnTo>
                    <a:pt x="1723" y="1363"/>
                  </a:lnTo>
                  <a:lnTo>
                    <a:pt x="1727" y="1360"/>
                  </a:lnTo>
                  <a:lnTo>
                    <a:pt x="1727" y="1354"/>
                  </a:lnTo>
                  <a:lnTo>
                    <a:pt x="1725" y="1340"/>
                  </a:lnTo>
                  <a:lnTo>
                    <a:pt x="1725" y="1324"/>
                  </a:lnTo>
                  <a:lnTo>
                    <a:pt x="1725" y="1312"/>
                  </a:lnTo>
                  <a:lnTo>
                    <a:pt x="1725" y="1306"/>
                  </a:lnTo>
                  <a:lnTo>
                    <a:pt x="1788" y="1302"/>
                  </a:lnTo>
                  <a:lnTo>
                    <a:pt x="1835" y="1328"/>
                  </a:lnTo>
                  <a:lnTo>
                    <a:pt x="1888" y="1316"/>
                  </a:lnTo>
                  <a:lnTo>
                    <a:pt x="1888" y="1267"/>
                  </a:lnTo>
                  <a:lnTo>
                    <a:pt x="1996" y="1259"/>
                  </a:lnTo>
                  <a:lnTo>
                    <a:pt x="2000" y="1206"/>
                  </a:lnTo>
                  <a:lnTo>
                    <a:pt x="1989" y="1155"/>
                  </a:lnTo>
                  <a:lnTo>
                    <a:pt x="2014" y="1112"/>
                  </a:lnTo>
                  <a:lnTo>
                    <a:pt x="2002" y="1068"/>
                  </a:lnTo>
                  <a:lnTo>
                    <a:pt x="1882" y="1015"/>
                  </a:lnTo>
                  <a:lnTo>
                    <a:pt x="1811" y="993"/>
                  </a:lnTo>
                  <a:lnTo>
                    <a:pt x="1809" y="962"/>
                  </a:lnTo>
                  <a:lnTo>
                    <a:pt x="1758" y="960"/>
                  </a:lnTo>
                  <a:lnTo>
                    <a:pt x="1727" y="944"/>
                  </a:lnTo>
                  <a:lnTo>
                    <a:pt x="1713" y="1023"/>
                  </a:lnTo>
                  <a:lnTo>
                    <a:pt x="1701" y="1102"/>
                  </a:lnTo>
                  <a:lnTo>
                    <a:pt x="1754" y="1121"/>
                  </a:lnTo>
                  <a:lnTo>
                    <a:pt x="1774" y="1157"/>
                  </a:lnTo>
                  <a:lnTo>
                    <a:pt x="1756" y="1198"/>
                  </a:lnTo>
                  <a:lnTo>
                    <a:pt x="1717" y="1214"/>
                  </a:lnTo>
                  <a:lnTo>
                    <a:pt x="1713" y="1259"/>
                  </a:lnTo>
                  <a:lnTo>
                    <a:pt x="1678" y="1271"/>
                  </a:lnTo>
                  <a:lnTo>
                    <a:pt x="1613" y="1241"/>
                  </a:lnTo>
                  <a:lnTo>
                    <a:pt x="1589" y="1206"/>
                  </a:lnTo>
                  <a:lnTo>
                    <a:pt x="1546" y="1190"/>
                  </a:lnTo>
                  <a:lnTo>
                    <a:pt x="1546" y="1145"/>
                  </a:lnTo>
                  <a:lnTo>
                    <a:pt x="1563" y="1104"/>
                  </a:lnTo>
                  <a:lnTo>
                    <a:pt x="1524" y="1047"/>
                  </a:lnTo>
                  <a:lnTo>
                    <a:pt x="1528" y="1011"/>
                  </a:lnTo>
                  <a:lnTo>
                    <a:pt x="1475" y="970"/>
                  </a:lnTo>
                  <a:lnTo>
                    <a:pt x="1447" y="932"/>
                  </a:lnTo>
                  <a:lnTo>
                    <a:pt x="1437" y="915"/>
                  </a:lnTo>
                  <a:lnTo>
                    <a:pt x="1365" y="911"/>
                  </a:lnTo>
                  <a:lnTo>
                    <a:pt x="1306" y="856"/>
                  </a:lnTo>
                  <a:lnTo>
                    <a:pt x="1313" y="767"/>
                  </a:lnTo>
                  <a:lnTo>
                    <a:pt x="1370" y="732"/>
                  </a:lnTo>
                  <a:lnTo>
                    <a:pt x="1370" y="627"/>
                  </a:lnTo>
                  <a:lnTo>
                    <a:pt x="1325" y="588"/>
                  </a:lnTo>
                  <a:lnTo>
                    <a:pt x="1250" y="592"/>
                  </a:lnTo>
                  <a:lnTo>
                    <a:pt x="1154" y="684"/>
                  </a:lnTo>
                  <a:lnTo>
                    <a:pt x="1020" y="684"/>
                  </a:lnTo>
                  <a:lnTo>
                    <a:pt x="937" y="641"/>
                  </a:lnTo>
                  <a:lnTo>
                    <a:pt x="941" y="580"/>
                  </a:lnTo>
                  <a:lnTo>
                    <a:pt x="874" y="576"/>
                  </a:lnTo>
                  <a:lnTo>
                    <a:pt x="798" y="509"/>
                  </a:lnTo>
                  <a:lnTo>
                    <a:pt x="847" y="440"/>
                  </a:lnTo>
                  <a:lnTo>
                    <a:pt x="892" y="425"/>
                  </a:lnTo>
                  <a:lnTo>
                    <a:pt x="872" y="362"/>
                  </a:lnTo>
                  <a:lnTo>
                    <a:pt x="792" y="334"/>
                  </a:lnTo>
                  <a:lnTo>
                    <a:pt x="699" y="344"/>
                  </a:lnTo>
                  <a:lnTo>
                    <a:pt x="652" y="399"/>
                  </a:lnTo>
                  <a:lnTo>
                    <a:pt x="607" y="393"/>
                  </a:lnTo>
                  <a:lnTo>
                    <a:pt x="530" y="303"/>
                  </a:lnTo>
                  <a:lnTo>
                    <a:pt x="496" y="208"/>
                  </a:lnTo>
                  <a:lnTo>
                    <a:pt x="514" y="149"/>
                  </a:lnTo>
                  <a:lnTo>
                    <a:pt x="506" y="25"/>
                  </a:lnTo>
                  <a:lnTo>
                    <a:pt x="463" y="9"/>
                  </a:lnTo>
                  <a:close/>
                </a:path>
              </a:pathLst>
            </a:custGeom>
            <a:grpFill/>
            <a:ln w="0">
              <a:solidFill>
                <a:schemeClr val="tx1">
                  <a:lumMod val="85000"/>
                  <a:lumOff val="15000"/>
                </a:schemeClr>
              </a:solidFill>
              <a:prstDash val="solid"/>
              <a:round/>
            </a:ln>
          </p:spPr>
          <p:txBody>
            <a:bodyPr/>
            <a:lstStyle/>
            <a:p>
              <a:endParaRPr altLang="en-US" lang="zh-CN">
                <a:cs typeface="+mn-ea"/>
                <a:sym typeface="+mn-lt"/>
              </a:endParaRPr>
            </a:p>
          </p:txBody>
        </p:sp>
        <p:sp>
          <p:nvSpPr>
            <p:cNvPr id="69" name="Freeform 108"/>
            <p:cNvSpPr/>
            <p:nvPr/>
          </p:nvSpPr>
          <p:spPr bwMode="gray">
            <a:xfrm>
              <a:off x="2016" y="1899"/>
              <a:ext cx="1007" cy="870"/>
            </a:xfrm>
            <a:custGeom>
              <a:gdLst>
                <a:gd fmla="*/ 92 w 2014" name="T0"/>
                <a:gd fmla="*/ 13 h 1739" name="T1"/>
                <a:gd fmla="*/ 66 w 2014" name="T2"/>
                <a:gd fmla="*/ 38 h 1739" name="T3"/>
                <a:gd fmla="*/ 0 w 2014" name="T4"/>
                <a:gd fmla="*/ 77 h 1739" name="T5"/>
                <a:gd fmla="*/ 45 w 2014" name="T6"/>
                <a:gd fmla="*/ 154 h 1739" name="T7"/>
                <a:gd fmla="*/ 90 w 2014" name="T8"/>
                <a:gd fmla="*/ 171 h 1739" name="T9"/>
                <a:gd fmla="*/ 140 w 2014" name="T10"/>
                <a:gd fmla="*/ 160 h 1739" name="T11"/>
                <a:gd fmla="*/ 188 w 2014" name="T12"/>
                <a:gd fmla="*/ 177 h 1739" name="T13"/>
                <a:gd fmla="*/ 215 w 2014" name="T14"/>
                <a:gd fmla="*/ 193 h 1739" name="T15"/>
                <a:gd fmla="*/ 258 w 2014" name="T16"/>
                <a:gd fmla="*/ 220 h 1739" name="T17"/>
                <a:gd fmla="*/ 284 w 2014" name="T18"/>
                <a:gd fmla="*/ 237 h 1739" name="T19"/>
                <a:gd fmla="*/ 301 w 2014" name="T20"/>
                <a:gd fmla="*/ 275 h 1739" name="T21"/>
                <a:gd fmla="*/ 283 w 2014" name="T22"/>
                <a:gd fmla="*/ 318 h 1739" name="T23"/>
                <a:gd fmla="*/ 270 w 2014" name="T24"/>
                <a:gd fmla="*/ 341 h 1739" name="T25"/>
                <a:gd fmla="*/ 249 w 2014" name="T26"/>
                <a:gd fmla="*/ 367 h 1739" name="T27"/>
                <a:gd fmla="*/ 239 w 2014" name="T28"/>
                <a:gd fmla="*/ 374 h 1739" name="T29"/>
                <a:gd fmla="*/ 281 w 2014" name="T30"/>
                <a:gd fmla="*/ 390 h 1739" name="T31"/>
                <a:gd fmla="*/ 314 w 2014" name="T32"/>
                <a:gd fmla="*/ 373 h 1739" name="T33"/>
                <a:gd fmla="*/ 353 w 2014" name="T34"/>
                <a:gd fmla="*/ 403 h 1739" name="T35"/>
                <a:gd fmla="*/ 385 w 2014" name="T36"/>
                <a:gd fmla="*/ 435 h 1739" name="T37"/>
                <a:gd fmla="*/ 413 w 2014" name="T38"/>
                <a:gd fmla="*/ 401 h 1739" name="T39"/>
                <a:gd fmla="*/ 430 w 2014" name="T40"/>
                <a:gd fmla="*/ 377 h 1739" name="T41"/>
                <a:gd fmla="*/ 425 w 2014" name="T42"/>
                <a:gd fmla="*/ 349 h 1739" name="T43"/>
                <a:gd fmla="*/ 431 w 2014" name="T44"/>
                <a:gd fmla="*/ 341 h 1739" name="T45"/>
                <a:gd fmla="*/ 432 w 2014" name="T46"/>
                <a:gd fmla="*/ 335 h 1739" name="T47"/>
                <a:gd fmla="*/ 432 w 2014" name="T48"/>
                <a:gd fmla="*/ 327 h 1739" name="T49"/>
                <a:gd fmla="*/ 472 w 2014" name="T50"/>
                <a:gd fmla="*/ 329 h 1739" name="T51"/>
                <a:gd fmla="*/ 500 w 2014" name="T52"/>
                <a:gd fmla="*/ 302 h 1739" name="T53"/>
                <a:gd fmla="*/ 501 w 2014" name="T54"/>
                <a:gd fmla="*/ 267 h 1739" name="T55"/>
                <a:gd fmla="*/ 453 w 2014" name="T56"/>
                <a:gd fmla="*/ 241 h 1739" name="T57"/>
                <a:gd fmla="*/ 429 w 2014" name="T58"/>
                <a:gd fmla="*/ 256 h 1739" name="T59"/>
                <a:gd fmla="*/ 444 w 2014" name="T60"/>
                <a:gd fmla="*/ 290 h 1739" name="T61"/>
                <a:gd fmla="*/ 429 w 2014" name="T62"/>
                <a:gd fmla="*/ 315 h 1739" name="T63"/>
                <a:gd fmla="*/ 398 w 2014" name="T64"/>
                <a:gd fmla="*/ 302 h 1739" name="T65"/>
                <a:gd fmla="*/ 391 w 2014" name="T66"/>
                <a:gd fmla="*/ 276 h 1739" name="T67"/>
                <a:gd fmla="*/ 369 w 2014" name="T68"/>
                <a:gd fmla="*/ 243 h 1739" name="T69"/>
                <a:gd fmla="*/ 342 w 2014" name="T70"/>
                <a:gd fmla="*/ 228 h 1739" name="T71"/>
                <a:gd fmla="*/ 343 w 2014" name="T72"/>
                <a:gd fmla="*/ 183 h 1739" name="T73"/>
                <a:gd fmla="*/ 313 w 2014" name="T74"/>
                <a:gd fmla="*/ 148 h 1739" name="T75"/>
                <a:gd fmla="*/ 235 w 2014" name="T76"/>
                <a:gd fmla="*/ 161 h 1739" name="T77"/>
                <a:gd fmla="*/ 200 w 2014" name="T78"/>
                <a:gd fmla="*/ 128 h 1739" name="T79"/>
                <a:gd fmla="*/ 218 w 2014" name="T80"/>
                <a:gd fmla="*/ 91 h 1739" name="T81"/>
                <a:gd fmla="*/ 163 w 2014" name="T82"/>
                <a:gd fmla="*/ 100 h 1739" name="T83"/>
                <a:gd fmla="*/ 124 w 2014" name="T84"/>
                <a:gd fmla="*/ 52 h 1739" name="T85"/>
                <a:gd fmla="*/ 116 w 2014" name="T86"/>
                <a:gd fmla="*/ 3 h 1739" name="T87"/>
                <a:gd fmla="*/ 0 60000 65536" name="T88"/>
                <a:gd fmla="*/ 0 60000 65536" name="T89"/>
                <a:gd fmla="*/ 0 60000 65536" name="T90"/>
                <a:gd fmla="*/ 0 60000 65536" name="T91"/>
                <a:gd fmla="*/ 0 60000 65536" name="T92"/>
                <a:gd fmla="*/ 0 60000 65536" name="T93"/>
                <a:gd fmla="*/ 0 60000 65536" name="T94"/>
                <a:gd fmla="*/ 0 60000 65536" name="T95"/>
                <a:gd fmla="*/ 0 60000 65536" name="T96"/>
                <a:gd fmla="*/ 0 60000 65536" name="T97"/>
                <a:gd fmla="*/ 0 60000 65536" name="T98"/>
                <a:gd fmla="*/ 0 60000 65536" name="T99"/>
                <a:gd fmla="*/ 0 60000 65536" name="T100"/>
                <a:gd fmla="*/ 0 60000 65536" name="T101"/>
                <a:gd fmla="*/ 0 60000 65536" name="T102"/>
                <a:gd fmla="*/ 0 60000 65536" name="T103"/>
                <a:gd fmla="*/ 0 60000 65536" name="T104"/>
                <a:gd fmla="*/ 0 60000 65536" name="T105"/>
                <a:gd fmla="*/ 0 60000 65536" name="T106"/>
                <a:gd fmla="*/ 0 60000 65536" name="T107"/>
                <a:gd fmla="*/ 0 60000 65536" name="T108"/>
                <a:gd fmla="*/ 0 60000 65536" name="T109"/>
                <a:gd fmla="*/ 0 60000 65536" name="T110"/>
                <a:gd fmla="*/ 0 60000 65536" name="T111"/>
                <a:gd fmla="*/ 0 60000 65536" name="T112"/>
                <a:gd fmla="*/ 0 60000 65536" name="T113"/>
                <a:gd fmla="*/ 0 60000 65536" name="T114"/>
                <a:gd fmla="*/ 0 60000 65536" name="T115"/>
                <a:gd fmla="*/ 0 60000 65536" name="T116"/>
                <a:gd fmla="*/ 0 60000 65536" name="T117"/>
                <a:gd fmla="*/ 0 60000 65536" name="T118"/>
                <a:gd fmla="*/ 0 60000 65536" name="T119"/>
                <a:gd fmla="*/ 0 60000 65536" name="T120"/>
                <a:gd fmla="*/ 0 60000 65536" name="T121"/>
                <a:gd fmla="*/ 0 60000 65536" name="T122"/>
                <a:gd fmla="*/ 0 60000 65536" name="T123"/>
                <a:gd fmla="*/ 0 60000 65536" name="T124"/>
                <a:gd fmla="*/ 0 60000 65536" name="T125"/>
                <a:gd fmla="*/ 0 60000 65536" name="T126"/>
                <a:gd fmla="*/ 0 60000 65536" name="T127"/>
                <a:gd fmla="*/ 0 60000 65536" name="T128"/>
                <a:gd fmla="*/ 0 60000 65536" name="T129"/>
                <a:gd fmla="*/ 0 60000 65536" name="T130"/>
                <a:gd fmla="*/ 0 60000 65536" name="T131"/>
                <a:gd fmla="*/ 0 w 2014" name="T132"/>
                <a:gd fmla="*/ 0 h 1739" name="T133"/>
                <a:gd fmla="*/ 2014 w 2014" name="T134"/>
                <a:gd fmla="*/ 1739 h 1739" name="T135"/>
              </a:gd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b="T135" l="T132" r="T134" t="T133"/>
              <a:pathLst>
                <a:path h="1739" w="2013">
                  <a:moveTo>
                    <a:pt x="463" y="9"/>
                  </a:moveTo>
                  <a:lnTo>
                    <a:pt x="398" y="0"/>
                  </a:lnTo>
                  <a:lnTo>
                    <a:pt x="365" y="51"/>
                  </a:lnTo>
                  <a:lnTo>
                    <a:pt x="374" y="92"/>
                  </a:lnTo>
                  <a:lnTo>
                    <a:pt x="347" y="122"/>
                  </a:lnTo>
                  <a:lnTo>
                    <a:pt x="264" y="149"/>
                  </a:lnTo>
                  <a:lnTo>
                    <a:pt x="160" y="181"/>
                  </a:lnTo>
                  <a:lnTo>
                    <a:pt x="81" y="259"/>
                  </a:lnTo>
                  <a:lnTo>
                    <a:pt x="0" y="307"/>
                  </a:lnTo>
                  <a:lnTo>
                    <a:pt x="32" y="570"/>
                  </a:lnTo>
                  <a:lnTo>
                    <a:pt x="115" y="578"/>
                  </a:lnTo>
                  <a:lnTo>
                    <a:pt x="180" y="614"/>
                  </a:lnTo>
                  <a:lnTo>
                    <a:pt x="237" y="625"/>
                  </a:lnTo>
                  <a:lnTo>
                    <a:pt x="298" y="684"/>
                  </a:lnTo>
                  <a:lnTo>
                    <a:pt x="357" y="681"/>
                  </a:lnTo>
                  <a:lnTo>
                    <a:pt x="432" y="637"/>
                  </a:lnTo>
                  <a:lnTo>
                    <a:pt x="504" y="641"/>
                  </a:lnTo>
                  <a:lnTo>
                    <a:pt x="559" y="637"/>
                  </a:lnTo>
                  <a:lnTo>
                    <a:pt x="601" y="612"/>
                  </a:lnTo>
                  <a:lnTo>
                    <a:pt x="674" y="651"/>
                  </a:lnTo>
                  <a:lnTo>
                    <a:pt x="752" y="708"/>
                  </a:lnTo>
                  <a:lnTo>
                    <a:pt x="813" y="669"/>
                  </a:lnTo>
                  <a:lnTo>
                    <a:pt x="829" y="708"/>
                  </a:lnTo>
                  <a:lnTo>
                    <a:pt x="859" y="771"/>
                  </a:lnTo>
                  <a:lnTo>
                    <a:pt x="945" y="807"/>
                  </a:lnTo>
                  <a:lnTo>
                    <a:pt x="998" y="877"/>
                  </a:lnTo>
                  <a:lnTo>
                    <a:pt x="1032" y="879"/>
                  </a:lnTo>
                  <a:lnTo>
                    <a:pt x="1059" y="854"/>
                  </a:lnTo>
                  <a:lnTo>
                    <a:pt x="1101" y="895"/>
                  </a:lnTo>
                  <a:lnTo>
                    <a:pt x="1136" y="946"/>
                  </a:lnTo>
                  <a:lnTo>
                    <a:pt x="1150" y="1015"/>
                  </a:lnTo>
                  <a:lnTo>
                    <a:pt x="1181" y="1051"/>
                  </a:lnTo>
                  <a:lnTo>
                    <a:pt x="1203" y="1100"/>
                  </a:lnTo>
                  <a:lnTo>
                    <a:pt x="1229" y="1129"/>
                  </a:lnTo>
                  <a:lnTo>
                    <a:pt x="1197" y="1234"/>
                  </a:lnTo>
                  <a:lnTo>
                    <a:pt x="1132" y="1271"/>
                  </a:lnTo>
                  <a:lnTo>
                    <a:pt x="1144" y="1326"/>
                  </a:lnTo>
                  <a:lnTo>
                    <a:pt x="1105" y="1358"/>
                  </a:lnTo>
                  <a:lnTo>
                    <a:pt x="1077" y="1362"/>
                  </a:lnTo>
                  <a:lnTo>
                    <a:pt x="1085" y="1448"/>
                  </a:lnTo>
                  <a:lnTo>
                    <a:pt x="1050" y="1478"/>
                  </a:lnTo>
                  <a:lnTo>
                    <a:pt x="996" y="1468"/>
                  </a:lnTo>
                  <a:lnTo>
                    <a:pt x="971" y="1425"/>
                  </a:lnTo>
                  <a:lnTo>
                    <a:pt x="943" y="1444"/>
                  </a:lnTo>
                  <a:lnTo>
                    <a:pt x="953" y="1495"/>
                  </a:lnTo>
                  <a:lnTo>
                    <a:pt x="1018" y="1503"/>
                  </a:lnTo>
                  <a:lnTo>
                    <a:pt x="1073" y="1547"/>
                  </a:lnTo>
                  <a:lnTo>
                    <a:pt x="1124" y="1558"/>
                  </a:lnTo>
                  <a:lnTo>
                    <a:pt x="1126" y="1507"/>
                  </a:lnTo>
                  <a:lnTo>
                    <a:pt x="1223" y="1472"/>
                  </a:lnTo>
                  <a:lnTo>
                    <a:pt x="1256" y="1489"/>
                  </a:lnTo>
                  <a:lnTo>
                    <a:pt x="1282" y="1560"/>
                  </a:lnTo>
                  <a:lnTo>
                    <a:pt x="1363" y="1633"/>
                  </a:lnTo>
                  <a:lnTo>
                    <a:pt x="1410" y="1610"/>
                  </a:lnTo>
                  <a:lnTo>
                    <a:pt x="1437" y="1688"/>
                  </a:lnTo>
                  <a:lnTo>
                    <a:pt x="1493" y="1732"/>
                  </a:lnTo>
                  <a:lnTo>
                    <a:pt x="1540" y="1739"/>
                  </a:lnTo>
                  <a:lnTo>
                    <a:pt x="1587" y="1688"/>
                  </a:lnTo>
                  <a:lnTo>
                    <a:pt x="1654" y="1651"/>
                  </a:lnTo>
                  <a:lnTo>
                    <a:pt x="1650" y="1602"/>
                  </a:lnTo>
                  <a:lnTo>
                    <a:pt x="1634" y="1580"/>
                  </a:lnTo>
                  <a:lnTo>
                    <a:pt x="1731" y="1566"/>
                  </a:lnTo>
                  <a:lnTo>
                    <a:pt x="1719" y="1507"/>
                  </a:lnTo>
                  <a:lnTo>
                    <a:pt x="1744" y="1430"/>
                  </a:lnTo>
                  <a:lnTo>
                    <a:pt x="1697" y="1399"/>
                  </a:lnTo>
                  <a:lnTo>
                    <a:pt x="1699" y="1395"/>
                  </a:lnTo>
                  <a:lnTo>
                    <a:pt x="1707" y="1385"/>
                  </a:lnTo>
                  <a:lnTo>
                    <a:pt x="1715" y="1373"/>
                  </a:lnTo>
                  <a:lnTo>
                    <a:pt x="1723" y="1363"/>
                  </a:lnTo>
                  <a:lnTo>
                    <a:pt x="1727" y="1360"/>
                  </a:lnTo>
                  <a:lnTo>
                    <a:pt x="1727" y="1354"/>
                  </a:lnTo>
                  <a:lnTo>
                    <a:pt x="1725" y="1340"/>
                  </a:lnTo>
                  <a:lnTo>
                    <a:pt x="1725" y="1324"/>
                  </a:lnTo>
                  <a:lnTo>
                    <a:pt x="1725" y="1312"/>
                  </a:lnTo>
                  <a:lnTo>
                    <a:pt x="1725" y="1306"/>
                  </a:lnTo>
                  <a:lnTo>
                    <a:pt x="1788" y="1302"/>
                  </a:lnTo>
                  <a:lnTo>
                    <a:pt x="1835" y="1328"/>
                  </a:lnTo>
                  <a:lnTo>
                    <a:pt x="1888" y="1316"/>
                  </a:lnTo>
                  <a:lnTo>
                    <a:pt x="1888" y="1267"/>
                  </a:lnTo>
                  <a:lnTo>
                    <a:pt x="1996" y="1259"/>
                  </a:lnTo>
                  <a:lnTo>
                    <a:pt x="2000" y="1206"/>
                  </a:lnTo>
                  <a:lnTo>
                    <a:pt x="1989" y="1155"/>
                  </a:lnTo>
                  <a:lnTo>
                    <a:pt x="2014" y="1112"/>
                  </a:lnTo>
                  <a:lnTo>
                    <a:pt x="2002" y="1068"/>
                  </a:lnTo>
                  <a:lnTo>
                    <a:pt x="1882" y="1015"/>
                  </a:lnTo>
                  <a:lnTo>
                    <a:pt x="1811" y="993"/>
                  </a:lnTo>
                  <a:lnTo>
                    <a:pt x="1809" y="962"/>
                  </a:lnTo>
                  <a:lnTo>
                    <a:pt x="1758" y="960"/>
                  </a:lnTo>
                  <a:lnTo>
                    <a:pt x="1727" y="944"/>
                  </a:lnTo>
                  <a:lnTo>
                    <a:pt x="1713" y="1023"/>
                  </a:lnTo>
                  <a:lnTo>
                    <a:pt x="1701" y="1102"/>
                  </a:lnTo>
                  <a:lnTo>
                    <a:pt x="1754" y="1121"/>
                  </a:lnTo>
                  <a:lnTo>
                    <a:pt x="1774" y="1157"/>
                  </a:lnTo>
                  <a:lnTo>
                    <a:pt x="1756" y="1198"/>
                  </a:lnTo>
                  <a:lnTo>
                    <a:pt x="1717" y="1214"/>
                  </a:lnTo>
                  <a:lnTo>
                    <a:pt x="1713" y="1259"/>
                  </a:lnTo>
                  <a:lnTo>
                    <a:pt x="1678" y="1271"/>
                  </a:lnTo>
                  <a:lnTo>
                    <a:pt x="1613" y="1241"/>
                  </a:lnTo>
                  <a:lnTo>
                    <a:pt x="1589" y="1206"/>
                  </a:lnTo>
                  <a:lnTo>
                    <a:pt x="1546" y="1190"/>
                  </a:lnTo>
                  <a:lnTo>
                    <a:pt x="1546" y="1145"/>
                  </a:lnTo>
                  <a:lnTo>
                    <a:pt x="1563" y="1104"/>
                  </a:lnTo>
                  <a:lnTo>
                    <a:pt x="1524" y="1047"/>
                  </a:lnTo>
                  <a:lnTo>
                    <a:pt x="1528" y="1011"/>
                  </a:lnTo>
                  <a:lnTo>
                    <a:pt x="1475" y="970"/>
                  </a:lnTo>
                  <a:lnTo>
                    <a:pt x="1447" y="932"/>
                  </a:lnTo>
                  <a:lnTo>
                    <a:pt x="1437" y="915"/>
                  </a:lnTo>
                  <a:lnTo>
                    <a:pt x="1365" y="911"/>
                  </a:lnTo>
                  <a:lnTo>
                    <a:pt x="1306" y="856"/>
                  </a:lnTo>
                  <a:lnTo>
                    <a:pt x="1313" y="767"/>
                  </a:lnTo>
                  <a:lnTo>
                    <a:pt x="1370" y="732"/>
                  </a:lnTo>
                  <a:lnTo>
                    <a:pt x="1370" y="627"/>
                  </a:lnTo>
                  <a:lnTo>
                    <a:pt x="1325" y="588"/>
                  </a:lnTo>
                  <a:lnTo>
                    <a:pt x="1250" y="592"/>
                  </a:lnTo>
                  <a:lnTo>
                    <a:pt x="1154" y="684"/>
                  </a:lnTo>
                  <a:lnTo>
                    <a:pt x="1020" y="684"/>
                  </a:lnTo>
                  <a:lnTo>
                    <a:pt x="937" y="641"/>
                  </a:lnTo>
                  <a:lnTo>
                    <a:pt x="941" y="580"/>
                  </a:lnTo>
                  <a:lnTo>
                    <a:pt x="874" y="576"/>
                  </a:lnTo>
                  <a:lnTo>
                    <a:pt x="798" y="509"/>
                  </a:lnTo>
                  <a:lnTo>
                    <a:pt x="847" y="440"/>
                  </a:lnTo>
                  <a:lnTo>
                    <a:pt x="892" y="425"/>
                  </a:lnTo>
                  <a:lnTo>
                    <a:pt x="872" y="362"/>
                  </a:lnTo>
                  <a:lnTo>
                    <a:pt x="792" y="334"/>
                  </a:lnTo>
                  <a:lnTo>
                    <a:pt x="699" y="344"/>
                  </a:lnTo>
                  <a:lnTo>
                    <a:pt x="652" y="399"/>
                  </a:lnTo>
                  <a:lnTo>
                    <a:pt x="607" y="393"/>
                  </a:lnTo>
                  <a:lnTo>
                    <a:pt x="530" y="303"/>
                  </a:lnTo>
                  <a:lnTo>
                    <a:pt x="496" y="208"/>
                  </a:lnTo>
                  <a:lnTo>
                    <a:pt x="514" y="149"/>
                  </a:lnTo>
                  <a:lnTo>
                    <a:pt x="506" y="25"/>
                  </a:lnTo>
                  <a:lnTo>
                    <a:pt x="463" y="9"/>
                  </a:lnTo>
                </a:path>
              </a:pathLst>
            </a:custGeom>
            <a:grpFill/>
            <a:ln w="6350">
              <a:solidFill>
                <a:schemeClr val="tx1">
                  <a:lumMod val="85000"/>
                  <a:lumOff val="15000"/>
                </a:schemeClr>
              </a:solidFill>
              <a:prstDash val="solid"/>
              <a:round/>
            </a:ln>
          </p:spPr>
          <p:txBody>
            <a:bodyPr/>
            <a:lstStyle/>
            <a:p>
              <a:endParaRPr altLang="en-US" lang="zh-CN">
                <a:cs typeface="+mn-ea"/>
                <a:sym typeface="+mn-lt"/>
              </a:endParaRPr>
            </a:p>
          </p:txBody>
        </p:sp>
        <p:sp>
          <p:nvSpPr>
            <p:cNvPr id="70" name="Freeform 109"/>
            <p:cNvSpPr/>
            <p:nvPr/>
          </p:nvSpPr>
          <p:spPr bwMode="gray">
            <a:xfrm>
              <a:off x="1694" y="2177"/>
              <a:ext cx="936" cy="666"/>
            </a:xfrm>
            <a:custGeom>
              <a:gdLst>
                <a:gd fmla="*/ 445 w 1872" name="T0"/>
                <a:gd fmla="*/ 276 h 1330" name="T1"/>
                <a:gd fmla="*/ 426 w 1872" name="T2"/>
                <a:gd fmla="*/ 279 h 1330" name="T3"/>
                <a:gd fmla="*/ 397 w 1872" name="T4"/>
                <a:gd fmla="*/ 279 h 1330" name="T5"/>
                <a:gd fmla="*/ 381 w 1872" name="T6"/>
                <a:gd fmla="*/ 296 h 1330" name="T7"/>
                <a:gd fmla="*/ 343 w 1872" name="T8"/>
                <a:gd fmla="*/ 274 h 1330" name="T9"/>
                <a:gd fmla="*/ 308 w 1872" name="T10"/>
                <a:gd fmla="*/ 269 h 1330" name="T11"/>
                <a:gd fmla="*/ 275 w 1872" name="T12"/>
                <a:gd fmla="*/ 273 h 1330" name="T13"/>
                <a:gd fmla="*/ 262 w 1872" name="T14"/>
                <a:gd fmla="*/ 288 h 1330" name="T15"/>
                <a:gd fmla="*/ 260 w 1872" name="T16"/>
                <a:gd fmla="*/ 309 h 1330" name="T17"/>
                <a:gd fmla="*/ 225 w 1872" name="T18"/>
                <a:gd fmla="*/ 329 h 1330" name="T19"/>
                <a:gd fmla="*/ 204 w 1872" name="T20"/>
                <a:gd fmla="*/ 313 h 1330" name="T21"/>
                <a:gd fmla="*/ 155 w 1872" name="T22"/>
                <a:gd fmla="*/ 287 h 1330" name="T23"/>
                <a:gd fmla="*/ 113 w 1872" name="T24"/>
                <a:gd fmla="*/ 280 h 1330" name="T25"/>
                <a:gd fmla="*/ 85 w 1872" name="T26"/>
                <a:gd fmla="*/ 274 h 1330" name="T27"/>
                <a:gd fmla="*/ 64 w 1872" name="T28"/>
                <a:gd fmla="*/ 264 h 1330" name="T29"/>
                <a:gd fmla="*/ 28 w 1872" name="T30"/>
                <a:gd fmla="*/ 256 h 1330" name="T31"/>
                <a:gd fmla="*/ 2 w 1872" name="T32"/>
                <a:gd fmla="*/ 206 h 1330" name="T33"/>
                <a:gd fmla="*/ 12 w 1872" name="T34"/>
                <a:gd fmla="*/ 185 h 1330" name="T35"/>
                <a:gd fmla="*/ 20 w 1872" name="T36"/>
                <a:gd fmla="*/ 149 h 1330" name="T37"/>
                <a:gd fmla="*/ 11 w 1872" name="T38"/>
                <a:gd fmla="*/ 133 h 1330" name="T39"/>
                <a:gd fmla="*/ 20 w 1872" name="T40"/>
                <a:gd fmla="*/ 117 h 1330" name="T41"/>
                <a:gd fmla="*/ 61 w 1872" name="T42"/>
                <a:gd fmla="*/ 117 h 1330" name="T43"/>
                <a:gd fmla="*/ 53 w 1872" name="T44"/>
                <a:gd fmla="*/ 96 h 1330" name="T45"/>
                <a:gd fmla="*/ 74 w 1872" name="T46"/>
                <a:gd fmla="*/ 75 h 1330" name="T47"/>
                <a:gd fmla="*/ 45 w 1872" name="T48"/>
                <a:gd fmla="*/ 32 h 1330" name="T49"/>
                <a:gd fmla="*/ 99 w 1872" name="T50"/>
                <a:gd fmla="*/ 18 h 1330" name="T51"/>
                <a:gd fmla="*/ 134 w 1872" name="T52"/>
                <a:gd fmla="*/ 10 h 1330" name="T53"/>
                <a:gd fmla="*/ 169 w 1872" name="T54"/>
                <a:gd fmla="*/ 4 h 1330" name="T55"/>
                <a:gd fmla="*/ 206 w 1872" name="T56"/>
                <a:gd fmla="*/ 15 h 1330" name="T57"/>
                <a:gd fmla="*/ 235 w 1872" name="T58"/>
                <a:gd fmla="*/ 32 h 1330" name="T59"/>
                <a:gd fmla="*/ 269 w 1872" name="T60"/>
                <a:gd fmla="*/ 20 h 1330" name="T61"/>
                <a:gd fmla="*/ 301 w 1872" name="T62"/>
                <a:gd fmla="*/ 20 h 1330" name="T63"/>
                <a:gd fmla="*/ 330 w 1872" name="T64"/>
                <a:gd fmla="*/ 24 h 1330" name="T65"/>
                <a:gd fmla="*/ 364 w 1872" name="T66"/>
                <a:gd fmla="*/ 28 h 1330" name="T67"/>
                <a:gd fmla="*/ 376 w 1872" name="T68"/>
                <a:gd fmla="*/ 54 h 1330" name="T69"/>
                <a:gd fmla="*/ 411 w 1872" name="T70"/>
                <a:gd fmla="*/ 80 h 1330" name="T71"/>
                <a:gd fmla="*/ 426 w 1872" name="T72"/>
                <a:gd fmla="*/ 75 h 1330" name="T73"/>
                <a:gd fmla="*/ 445 w 1872" name="T74"/>
                <a:gd fmla="*/ 98 h 1330" name="T75"/>
                <a:gd fmla="*/ 456 w 1872" name="T76"/>
                <a:gd fmla="*/ 124 h 1330" name="T77"/>
                <a:gd fmla="*/ 468 w 1872" name="T78"/>
                <a:gd fmla="*/ 143 h 1330" name="T79"/>
                <a:gd fmla="*/ 444 w 1872" name="T80"/>
                <a:gd fmla="*/ 179 h 1330" name="T81"/>
                <a:gd fmla="*/ 437 w 1872" name="T82"/>
                <a:gd fmla="*/ 201 h 1330" name="T83"/>
                <a:gd fmla="*/ 432 w 1872" name="T84"/>
                <a:gd fmla="*/ 223 h 1330" name="T85"/>
                <a:gd fmla="*/ 410 w 1872" name="T86"/>
                <a:gd fmla="*/ 228 h 1330" name="T87"/>
                <a:gd fmla="*/ 397 w 1872" name="T88"/>
                <a:gd fmla="*/ 222 h 1330" name="T89"/>
                <a:gd fmla="*/ 416 w 1872" name="T90"/>
                <a:gd fmla="*/ 237 h 1330" name="T91"/>
                <a:gd fmla="*/ 442 w 1872" name="T92"/>
                <a:gd fmla="*/ 251 h 1330" name="T93"/>
                <a:gd fmla="*/ 0 60000 65536" name="T94"/>
                <a:gd fmla="*/ 0 60000 65536" name="T95"/>
                <a:gd fmla="*/ 0 60000 65536" name="T96"/>
                <a:gd fmla="*/ 0 60000 65536" name="T97"/>
                <a:gd fmla="*/ 0 60000 65536" name="T98"/>
                <a:gd fmla="*/ 0 60000 65536" name="T99"/>
                <a:gd fmla="*/ 0 60000 65536" name="T100"/>
                <a:gd fmla="*/ 0 60000 65536" name="T101"/>
                <a:gd fmla="*/ 0 60000 65536" name="T102"/>
                <a:gd fmla="*/ 0 60000 65536" name="T103"/>
                <a:gd fmla="*/ 0 60000 65536" name="T104"/>
                <a:gd fmla="*/ 0 60000 65536" name="T105"/>
                <a:gd fmla="*/ 0 60000 65536" name="T106"/>
                <a:gd fmla="*/ 0 60000 65536" name="T107"/>
                <a:gd fmla="*/ 0 60000 65536" name="T108"/>
                <a:gd fmla="*/ 0 60000 65536" name="T109"/>
                <a:gd fmla="*/ 0 60000 65536" name="T110"/>
                <a:gd fmla="*/ 0 60000 65536" name="T111"/>
                <a:gd fmla="*/ 0 60000 65536" name="T112"/>
                <a:gd fmla="*/ 0 60000 65536" name="T113"/>
                <a:gd fmla="*/ 0 60000 65536" name="T114"/>
                <a:gd fmla="*/ 0 60000 65536" name="T115"/>
                <a:gd fmla="*/ 0 60000 65536" name="T116"/>
                <a:gd fmla="*/ 0 60000 65536" name="T117"/>
                <a:gd fmla="*/ 0 60000 65536" name="T118"/>
                <a:gd fmla="*/ 0 60000 65536" name="T119"/>
                <a:gd fmla="*/ 0 60000 65536" name="T120"/>
                <a:gd fmla="*/ 0 60000 65536" name="T121"/>
                <a:gd fmla="*/ 0 60000 65536" name="T122"/>
                <a:gd fmla="*/ 0 60000 65536" name="T123"/>
                <a:gd fmla="*/ 0 60000 65536" name="T124"/>
                <a:gd fmla="*/ 0 60000 65536" name="T125"/>
                <a:gd fmla="*/ 0 60000 65536" name="T126"/>
                <a:gd fmla="*/ 0 60000 65536" name="T127"/>
                <a:gd fmla="*/ 0 60000 65536" name="T128"/>
                <a:gd fmla="*/ 0 60000 65536" name="T129"/>
                <a:gd fmla="*/ 0 60000 65536" name="T130"/>
                <a:gd fmla="*/ 0 60000 65536" name="T131"/>
                <a:gd fmla="*/ 0 60000 65536" name="T132"/>
                <a:gd fmla="*/ 0 60000 65536" name="T133"/>
                <a:gd fmla="*/ 0 60000 65536" name="T134"/>
                <a:gd fmla="*/ 0 60000 65536" name="T135"/>
                <a:gd fmla="*/ 0 60000 65536" name="T136"/>
                <a:gd fmla="*/ 0 60000 65536" name="T137"/>
                <a:gd fmla="*/ 0 60000 65536" name="T138"/>
                <a:gd fmla="*/ 0 60000 65536" name="T139"/>
                <a:gd fmla="*/ 0 60000 65536" name="T140"/>
                <a:gd fmla="*/ 0 w 1872" name="T141"/>
                <a:gd fmla="*/ 0 h 1330" name="T142"/>
                <a:gd fmla="*/ 1872 w 1872" name="T143"/>
                <a:gd fmla="*/ 1330 h 1330" name="T144"/>
              </a:gdLst>
              <a:cxnLst>
                <a:cxn ang="T94">
                  <a:pos x="T0" y="T1"/>
                </a:cxn>
                <a:cxn ang="T95">
                  <a:pos x="T2" y="T3"/>
                </a:cxn>
                <a:cxn ang="T96">
                  <a:pos x="T4" y="T5"/>
                </a:cxn>
                <a:cxn ang="T97">
                  <a:pos x="T6" y="T7"/>
                </a:cxn>
                <a:cxn ang="T98">
                  <a:pos x="T8" y="T9"/>
                </a:cxn>
                <a:cxn ang="T99">
                  <a:pos x="T10" y="T11"/>
                </a:cxn>
                <a:cxn ang="T100">
                  <a:pos x="T12" y="T13"/>
                </a:cxn>
                <a:cxn ang="T101">
                  <a:pos x="T14" y="T15"/>
                </a:cxn>
                <a:cxn ang="T102">
                  <a:pos x="T16" y="T17"/>
                </a:cxn>
                <a:cxn ang="T103">
                  <a:pos x="T18" y="T19"/>
                </a:cxn>
                <a:cxn ang="T104">
                  <a:pos x="T20" y="T21"/>
                </a:cxn>
                <a:cxn ang="T105">
                  <a:pos x="T22" y="T23"/>
                </a:cxn>
                <a:cxn ang="T106">
                  <a:pos x="T24" y="T25"/>
                </a:cxn>
                <a:cxn ang="T107">
                  <a:pos x="T26" y="T27"/>
                </a:cxn>
                <a:cxn ang="T108">
                  <a:pos x="T28" y="T29"/>
                </a:cxn>
                <a:cxn ang="T109">
                  <a:pos x="T30" y="T31"/>
                </a:cxn>
                <a:cxn ang="T110">
                  <a:pos x="T32" y="T33"/>
                </a:cxn>
                <a:cxn ang="T111">
                  <a:pos x="T34" y="T35"/>
                </a:cxn>
                <a:cxn ang="T112">
                  <a:pos x="T36" y="T37"/>
                </a:cxn>
                <a:cxn ang="T113">
                  <a:pos x="T38" y="T39"/>
                </a:cxn>
                <a:cxn ang="T114">
                  <a:pos x="T40" y="T41"/>
                </a:cxn>
                <a:cxn ang="T115">
                  <a:pos x="T42" y="T43"/>
                </a:cxn>
                <a:cxn ang="T116">
                  <a:pos x="T44" y="T45"/>
                </a:cxn>
                <a:cxn ang="T117">
                  <a:pos x="T46" y="T47"/>
                </a:cxn>
                <a:cxn ang="T118">
                  <a:pos x="T48" y="T49"/>
                </a:cxn>
                <a:cxn ang="T119">
                  <a:pos x="T50" y="T51"/>
                </a:cxn>
                <a:cxn ang="T120">
                  <a:pos x="T52" y="T53"/>
                </a:cxn>
                <a:cxn ang="T121">
                  <a:pos x="T54" y="T55"/>
                </a:cxn>
                <a:cxn ang="T122">
                  <a:pos x="T56" y="T57"/>
                </a:cxn>
                <a:cxn ang="T123">
                  <a:pos x="T58" y="T59"/>
                </a:cxn>
                <a:cxn ang="T124">
                  <a:pos x="T60" y="T61"/>
                </a:cxn>
                <a:cxn ang="T125">
                  <a:pos x="T62" y="T63"/>
                </a:cxn>
                <a:cxn ang="T126">
                  <a:pos x="T64" y="T65"/>
                </a:cxn>
                <a:cxn ang="T127">
                  <a:pos x="T66" y="T67"/>
                </a:cxn>
                <a:cxn ang="T128">
                  <a:pos x="T68" y="T69"/>
                </a:cxn>
                <a:cxn ang="T129">
                  <a:pos x="T70" y="T71"/>
                </a:cxn>
                <a:cxn ang="T130">
                  <a:pos x="T72" y="T73"/>
                </a:cxn>
                <a:cxn ang="T131">
                  <a:pos x="T74" y="T75"/>
                </a:cxn>
                <a:cxn ang="T132">
                  <a:pos x="T76" y="T77"/>
                </a:cxn>
                <a:cxn ang="T133">
                  <a:pos x="T78" y="T79"/>
                </a:cxn>
                <a:cxn ang="T134">
                  <a:pos x="T80" y="T81"/>
                </a:cxn>
                <a:cxn ang="T135">
                  <a:pos x="T82" y="T83"/>
                </a:cxn>
                <a:cxn ang="T136">
                  <a:pos x="T84" y="T85"/>
                </a:cxn>
                <a:cxn ang="T137">
                  <a:pos x="T86" y="T87"/>
                </a:cxn>
                <a:cxn ang="T138">
                  <a:pos x="T88" y="T89"/>
                </a:cxn>
                <a:cxn ang="T139">
                  <a:pos x="T90" y="T91"/>
                </a:cxn>
                <a:cxn ang="T140">
                  <a:pos x="T92" y="T93"/>
                </a:cxn>
              </a:cxnLst>
              <a:rect b="T144" l="T141" r="T143" t="T142"/>
              <a:pathLst>
                <a:path h="1330" w="1872">
                  <a:moveTo>
                    <a:pt x="1801" y="1035"/>
                  </a:moveTo>
                  <a:lnTo>
                    <a:pt x="1779" y="1102"/>
                  </a:lnTo>
                  <a:lnTo>
                    <a:pt x="1736" y="1082"/>
                  </a:lnTo>
                  <a:lnTo>
                    <a:pt x="1702" y="1115"/>
                  </a:lnTo>
                  <a:lnTo>
                    <a:pt x="1655" y="1072"/>
                  </a:lnTo>
                  <a:lnTo>
                    <a:pt x="1586" y="1114"/>
                  </a:lnTo>
                  <a:lnTo>
                    <a:pt x="1588" y="1184"/>
                  </a:lnTo>
                  <a:lnTo>
                    <a:pt x="1521" y="1180"/>
                  </a:lnTo>
                  <a:lnTo>
                    <a:pt x="1421" y="1068"/>
                  </a:lnTo>
                  <a:lnTo>
                    <a:pt x="1372" y="1094"/>
                  </a:lnTo>
                  <a:lnTo>
                    <a:pt x="1279" y="1049"/>
                  </a:lnTo>
                  <a:lnTo>
                    <a:pt x="1232" y="1072"/>
                  </a:lnTo>
                  <a:lnTo>
                    <a:pt x="1138" y="1062"/>
                  </a:lnTo>
                  <a:lnTo>
                    <a:pt x="1100" y="1090"/>
                  </a:lnTo>
                  <a:lnTo>
                    <a:pt x="1092" y="1155"/>
                  </a:lnTo>
                  <a:lnTo>
                    <a:pt x="1045" y="1149"/>
                  </a:lnTo>
                  <a:lnTo>
                    <a:pt x="1055" y="1184"/>
                  </a:lnTo>
                  <a:lnTo>
                    <a:pt x="1039" y="1234"/>
                  </a:lnTo>
                  <a:lnTo>
                    <a:pt x="968" y="1330"/>
                  </a:lnTo>
                  <a:lnTo>
                    <a:pt x="897" y="1314"/>
                  </a:lnTo>
                  <a:lnTo>
                    <a:pt x="821" y="1304"/>
                  </a:lnTo>
                  <a:lnTo>
                    <a:pt x="813" y="1251"/>
                  </a:lnTo>
                  <a:lnTo>
                    <a:pt x="728" y="1190"/>
                  </a:lnTo>
                  <a:lnTo>
                    <a:pt x="618" y="1147"/>
                  </a:lnTo>
                  <a:lnTo>
                    <a:pt x="521" y="1149"/>
                  </a:lnTo>
                  <a:lnTo>
                    <a:pt x="452" y="1117"/>
                  </a:lnTo>
                  <a:lnTo>
                    <a:pt x="389" y="1121"/>
                  </a:lnTo>
                  <a:lnTo>
                    <a:pt x="338" y="1092"/>
                  </a:lnTo>
                  <a:lnTo>
                    <a:pt x="281" y="1056"/>
                  </a:lnTo>
                  <a:lnTo>
                    <a:pt x="256" y="1054"/>
                  </a:lnTo>
                  <a:lnTo>
                    <a:pt x="185" y="1021"/>
                  </a:lnTo>
                  <a:lnTo>
                    <a:pt x="112" y="1023"/>
                  </a:lnTo>
                  <a:lnTo>
                    <a:pt x="61" y="911"/>
                  </a:lnTo>
                  <a:lnTo>
                    <a:pt x="6" y="822"/>
                  </a:lnTo>
                  <a:lnTo>
                    <a:pt x="0" y="740"/>
                  </a:lnTo>
                  <a:lnTo>
                    <a:pt x="45" y="738"/>
                  </a:lnTo>
                  <a:lnTo>
                    <a:pt x="43" y="686"/>
                  </a:lnTo>
                  <a:lnTo>
                    <a:pt x="77" y="594"/>
                  </a:lnTo>
                  <a:lnTo>
                    <a:pt x="78" y="549"/>
                  </a:lnTo>
                  <a:lnTo>
                    <a:pt x="43" y="529"/>
                  </a:lnTo>
                  <a:lnTo>
                    <a:pt x="80" y="501"/>
                  </a:lnTo>
                  <a:lnTo>
                    <a:pt x="77" y="466"/>
                  </a:lnTo>
                  <a:lnTo>
                    <a:pt x="139" y="501"/>
                  </a:lnTo>
                  <a:lnTo>
                    <a:pt x="244" y="466"/>
                  </a:lnTo>
                  <a:lnTo>
                    <a:pt x="206" y="433"/>
                  </a:lnTo>
                  <a:lnTo>
                    <a:pt x="212" y="383"/>
                  </a:lnTo>
                  <a:lnTo>
                    <a:pt x="265" y="364"/>
                  </a:lnTo>
                  <a:lnTo>
                    <a:pt x="293" y="299"/>
                  </a:lnTo>
                  <a:lnTo>
                    <a:pt x="175" y="206"/>
                  </a:lnTo>
                  <a:lnTo>
                    <a:pt x="179" y="126"/>
                  </a:lnTo>
                  <a:lnTo>
                    <a:pt x="252" y="84"/>
                  </a:lnTo>
                  <a:lnTo>
                    <a:pt x="393" y="70"/>
                  </a:lnTo>
                  <a:lnTo>
                    <a:pt x="502" y="41"/>
                  </a:lnTo>
                  <a:lnTo>
                    <a:pt x="533" y="37"/>
                  </a:lnTo>
                  <a:lnTo>
                    <a:pt x="596" y="0"/>
                  </a:lnTo>
                  <a:lnTo>
                    <a:pt x="675" y="13"/>
                  </a:lnTo>
                  <a:lnTo>
                    <a:pt x="758" y="21"/>
                  </a:lnTo>
                  <a:lnTo>
                    <a:pt x="823" y="57"/>
                  </a:lnTo>
                  <a:lnTo>
                    <a:pt x="880" y="68"/>
                  </a:lnTo>
                  <a:lnTo>
                    <a:pt x="941" y="127"/>
                  </a:lnTo>
                  <a:lnTo>
                    <a:pt x="996" y="124"/>
                  </a:lnTo>
                  <a:lnTo>
                    <a:pt x="1075" y="80"/>
                  </a:lnTo>
                  <a:lnTo>
                    <a:pt x="1147" y="84"/>
                  </a:lnTo>
                  <a:lnTo>
                    <a:pt x="1202" y="80"/>
                  </a:lnTo>
                  <a:lnTo>
                    <a:pt x="1244" y="57"/>
                  </a:lnTo>
                  <a:lnTo>
                    <a:pt x="1319" y="96"/>
                  </a:lnTo>
                  <a:lnTo>
                    <a:pt x="1395" y="151"/>
                  </a:lnTo>
                  <a:lnTo>
                    <a:pt x="1456" y="112"/>
                  </a:lnTo>
                  <a:lnTo>
                    <a:pt x="1480" y="171"/>
                  </a:lnTo>
                  <a:lnTo>
                    <a:pt x="1502" y="214"/>
                  </a:lnTo>
                  <a:lnTo>
                    <a:pt x="1588" y="250"/>
                  </a:lnTo>
                  <a:lnTo>
                    <a:pt x="1641" y="320"/>
                  </a:lnTo>
                  <a:lnTo>
                    <a:pt x="1675" y="322"/>
                  </a:lnTo>
                  <a:lnTo>
                    <a:pt x="1702" y="299"/>
                  </a:lnTo>
                  <a:lnTo>
                    <a:pt x="1740" y="334"/>
                  </a:lnTo>
                  <a:lnTo>
                    <a:pt x="1779" y="389"/>
                  </a:lnTo>
                  <a:lnTo>
                    <a:pt x="1793" y="458"/>
                  </a:lnTo>
                  <a:lnTo>
                    <a:pt x="1824" y="494"/>
                  </a:lnTo>
                  <a:lnTo>
                    <a:pt x="1846" y="543"/>
                  </a:lnTo>
                  <a:lnTo>
                    <a:pt x="1872" y="572"/>
                  </a:lnTo>
                  <a:lnTo>
                    <a:pt x="1840" y="677"/>
                  </a:lnTo>
                  <a:lnTo>
                    <a:pt x="1775" y="714"/>
                  </a:lnTo>
                  <a:lnTo>
                    <a:pt x="1787" y="769"/>
                  </a:lnTo>
                  <a:lnTo>
                    <a:pt x="1748" y="801"/>
                  </a:lnTo>
                  <a:lnTo>
                    <a:pt x="1720" y="805"/>
                  </a:lnTo>
                  <a:lnTo>
                    <a:pt x="1726" y="889"/>
                  </a:lnTo>
                  <a:lnTo>
                    <a:pt x="1693" y="921"/>
                  </a:lnTo>
                  <a:lnTo>
                    <a:pt x="1639" y="911"/>
                  </a:lnTo>
                  <a:lnTo>
                    <a:pt x="1614" y="868"/>
                  </a:lnTo>
                  <a:lnTo>
                    <a:pt x="1586" y="887"/>
                  </a:lnTo>
                  <a:lnTo>
                    <a:pt x="1596" y="938"/>
                  </a:lnTo>
                  <a:lnTo>
                    <a:pt x="1661" y="946"/>
                  </a:lnTo>
                  <a:lnTo>
                    <a:pt x="1716" y="990"/>
                  </a:lnTo>
                  <a:lnTo>
                    <a:pt x="1767" y="1001"/>
                  </a:lnTo>
                  <a:lnTo>
                    <a:pt x="1801" y="1035"/>
                  </a:lnTo>
                  <a:close/>
                </a:path>
              </a:pathLst>
            </a:custGeom>
            <a:grpFill/>
            <a:ln w="0">
              <a:solidFill>
                <a:schemeClr val="tx1">
                  <a:lumMod val="85000"/>
                  <a:lumOff val="15000"/>
                </a:schemeClr>
              </a:solidFill>
              <a:prstDash val="solid"/>
              <a:round/>
            </a:ln>
          </p:spPr>
          <p:txBody>
            <a:bodyPr/>
            <a:lstStyle/>
            <a:p>
              <a:endParaRPr altLang="en-US" lang="zh-CN">
                <a:cs typeface="+mn-ea"/>
                <a:sym typeface="+mn-lt"/>
              </a:endParaRPr>
            </a:p>
          </p:txBody>
        </p:sp>
        <p:sp>
          <p:nvSpPr>
            <p:cNvPr id="71" name="Freeform 110"/>
            <p:cNvSpPr/>
            <p:nvPr/>
          </p:nvSpPr>
          <p:spPr bwMode="gray">
            <a:xfrm>
              <a:off x="1694" y="2177"/>
              <a:ext cx="936" cy="666"/>
            </a:xfrm>
            <a:custGeom>
              <a:gdLst>
                <a:gd fmla="*/ 445 w 1872" name="T0"/>
                <a:gd fmla="*/ 276 h 1330" name="T1"/>
                <a:gd fmla="*/ 426 w 1872" name="T2"/>
                <a:gd fmla="*/ 279 h 1330" name="T3"/>
                <a:gd fmla="*/ 397 w 1872" name="T4"/>
                <a:gd fmla="*/ 279 h 1330" name="T5"/>
                <a:gd fmla="*/ 381 w 1872" name="T6"/>
                <a:gd fmla="*/ 296 h 1330" name="T7"/>
                <a:gd fmla="*/ 343 w 1872" name="T8"/>
                <a:gd fmla="*/ 274 h 1330" name="T9"/>
                <a:gd fmla="*/ 308 w 1872" name="T10"/>
                <a:gd fmla="*/ 269 h 1330" name="T11"/>
                <a:gd fmla="*/ 275 w 1872" name="T12"/>
                <a:gd fmla="*/ 273 h 1330" name="T13"/>
                <a:gd fmla="*/ 262 w 1872" name="T14"/>
                <a:gd fmla="*/ 288 h 1330" name="T15"/>
                <a:gd fmla="*/ 260 w 1872" name="T16"/>
                <a:gd fmla="*/ 309 h 1330" name="T17"/>
                <a:gd fmla="*/ 225 w 1872" name="T18"/>
                <a:gd fmla="*/ 329 h 1330" name="T19"/>
                <a:gd fmla="*/ 204 w 1872" name="T20"/>
                <a:gd fmla="*/ 313 h 1330" name="T21"/>
                <a:gd fmla="*/ 155 w 1872" name="T22"/>
                <a:gd fmla="*/ 287 h 1330" name="T23"/>
                <a:gd fmla="*/ 113 w 1872" name="T24"/>
                <a:gd fmla="*/ 280 h 1330" name="T25"/>
                <a:gd fmla="*/ 85 w 1872" name="T26"/>
                <a:gd fmla="*/ 274 h 1330" name="T27"/>
                <a:gd fmla="*/ 64 w 1872" name="T28"/>
                <a:gd fmla="*/ 264 h 1330" name="T29"/>
                <a:gd fmla="*/ 28 w 1872" name="T30"/>
                <a:gd fmla="*/ 256 h 1330" name="T31"/>
                <a:gd fmla="*/ 2 w 1872" name="T32"/>
                <a:gd fmla="*/ 206 h 1330" name="T33"/>
                <a:gd fmla="*/ 12 w 1872" name="T34"/>
                <a:gd fmla="*/ 185 h 1330" name="T35"/>
                <a:gd fmla="*/ 20 w 1872" name="T36"/>
                <a:gd fmla="*/ 149 h 1330" name="T37"/>
                <a:gd fmla="*/ 11 w 1872" name="T38"/>
                <a:gd fmla="*/ 133 h 1330" name="T39"/>
                <a:gd fmla="*/ 20 w 1872" name="T40"/>
                <a:gd fmla="*/ 117 h 1330" name="T41"/>
                <a:gd fmla="*/ 61 w 1872" name="T42"/>
                <a:gd fmla="*/ 117 h 1330" name="T43"/>
                <a:gd fmla="*/ 53 w 1872" name="T44"/>
                <a:gd fmla="*/ 96 h 1330" name="T45"/>
                <a:gd fmla="*/ 74 w 1872" name="T46"/>
                <a:gd fmla="*/ 75 h 1330" name="T47"/>
                <a:gd fmla="*/ 45 w 1872" name="T48"/>
                <a:gd fmla="*/ 32 h 1330" name="T49"/>
                <a:gd fmla="*/ 99 w 1872" name="T50"/>
                <a:gd fmla="*/ 18 h 1330" name="T51"/>
                <a:gd fmla="*/ 134 w 1872" name="T52"/>
                <a:gd fmla="*/ 10 h 1330" name="T53"/>
                <a:gd fmla="*/ 169 w 1872" name="T54"/>
                <a:gd fmla="*/ 4 h 1330" name="T55"/>
                <a:gd fmla="*/ 206 w 1872" name="T56"/>
                <a:gd fmla="*/ 15 h 1330" name="T57"/>
                <a:gd fmla="*/ 235 w 1872" name="T58"/>
                <a:gd fmla="*/ 32 h 1330" name="T59"/>
                <a:gd fmla="*/ 269 w 1872" name="T60"/>
                <a:gd fmla="*/ 20 h 1330" name="T61"/>
                <a:gd fmla="*/ 301 w 1872" name="T62"/>
                <a:gd fmla="*/ 20 h 1330" name="T63"/>
                <a:gd fmla="*/ 330 w 1872" name="T64"/>
                <a:gd fmla="*/ 24 h 1330" name="T65"/>
                <a:gd fmla="*/ 364 w 1872" name="T66"/>
                <a:gd fmla="*/ 28 h 1330" name="T67"/>
                <a:gd fmla="*/ 376 w 1872" name="T68"/>
                <a:gd fmla="*/ 54 h 1330" name="T69"/>
                <a:gd fmla="*/ 411 w 1872" name="T70"/>
                <a:gd fmla="*/ 80 h 1330" name="T71"/>
                <a:gd fmla="*/ 426 w 1872" name="T72"/>
                <a:gd fmla="*/ 75 h 1330" name="T73"/>
                <a:gd fmla="*/ 445 w 1872" name="T74"/>
                <a:gd fmla="*/ 98 h 1330" name="T75"/>
                <a:gd fmla="*/ 456 w 1872" name="T76"/>
                <a:gd fmla="*/ 124 h 1330" name="T77"/>
                <a:gd fmla="*/ 468 w 1872" name="T78"/>
                <a:gd fmla="*/ 143 h 1330" name="T79"/>
                <a:gd fmla="*/ 444 w 1872" name="T80"/>
                <a:gd fmla="*/ 179 h 1330" name="T81"/>
                <a:gd fmla="*/ 437 w 1872" name="T82"/>
                <a:gd fmla="*/ 201 h 1330" name="T83"/>
                <a:gd fmla="*/ 432 w 1872" name="T84"/>
                <a:gd fmla="*/ 223 h 1330" name="T85"/>
                <a:gd fmla="*/ 410 w 1872" name="T86"/>
                <a:gd fmla="*/ 228 h 1330" name="T87"/>
                <a:gd fmla="*/ 397 w 1872" name="T88"/>
                <a:gd fmla="*/ 222 h 1330" name="T89"/>
                <a:gd fmla="*/ 416 w 1872" name="T90"/>
                <a:gd fmla="*/ 237 h 1330" name="T91"/>
                <a:gd fmla="*/ 442 w 1872" name="T92"/>
                <a:gd fmla="*/ 251 h 1330" name="T93"/>
                <a:gd fmla="*/ 0 60000 65536" name="T94"/>
                <a:gd fmla="*/ 0 60000 65536" name="T95"/>
                <a:gd fmla="*/ 0 60000 65536" name="T96"/>
                <a:gd fmla="*/ 0 60000 65536" name="T97"/>
                <a:gd fmla="*/ 0 60000 65536" name="T98"/>
                <a:gd fmla="*/ 0 60000 65536" name="T99"/>
                <a:gd fmla="*/ 0 60000 65536" name="T100"/>
                <a:gd fmla="*/ 0 60000 65536" name="T101"/>
                <a:gd fmla="*/ 0 60000 65536" name="T102"/>
                <a:gd fmla="*/ 0 60000 65536" name="T103"/>
                <a:gd fmla="*/ 0 60000 65536" name="T104"/>
                <a:gd fmla="*/ 0 60000 65536" name="T105"/>
                <a:gd fmla="*/ 0 60000 65536" name="T106"/>
                <a:gd fmla="*/ 0 60000 65536" name="T107"/>
                <a:gd fmla="*/ 0 60000 65536" name="T108"/>
                <a:gd fmla="*/ 0 60000 65536" name="T109"/>
                <a:gd fmla="*/ 0 60000 65536" name="T110"/>
                <a:gd fmla="*/ 0 60000 65536" name="T111"/>
                <a:gd fmla="*/ 0 60000 65536" name="T112"/>
                <a:gd fmla="*/ 0 60000 65536" name="T113"/>
                <a:gd fmla="*/ 0 60000 65536" name="T114"/>
                <a:gd fmla="*/ 0 60000 65536" name="T115"/>
                <a:gd fmla="*/ 0 60000 65536" name="T116"/>
                <a:gd fmla="*/ 0 60000 65536" name="T117"/>
                <a:gd fmla="*/ 0 60000 65536" name="T118"/>
                <a:gd fmla="*/ 0 60000 65536" name="T119"/>
                <a:gd fmla="*/ 0 60000 65536" name="T120"/>
                <a:gd fmla="*/ 0 60000 65536" name="T121"/>
                <a:gd fmla="*/ 0 60000 65536" name="T122"/>
                <a:gd fmla="*/ 0 60000 65536" name="T123"/>
                <a:gd fmla="*/ 0 60000 65536" name="T124"/>
                <a:gd fmla="*/ 0 60000 65536" name="T125"/>
                <a:gd fmla="*/ 0 60000 65536" name="T126"/>
                <a:gd fmla="*/ 0 60000 65536" name="T127"/>
                <a:gd fmla="*/ 0 60000 65536" name="T128"/>
                <a:gd fmla="*/ 0 60000 65536" name="T129"/>
                <a:gd fmla="*/ 0 60000 65536" name="T130"/>
                <a:gd fmla="*/ 0 60000 65536" name="T131"/>
                <a:gd fmla="*/ 0 60000 65536" name="T132"/>
                <a:gd fmla="*/ 0 60000 65536" name="T133"/>
                <a:gd fmla="*/ 0 60000 65536" name="T134"/>
                <a:gd fmla="*/ 0 60000 65536" name="T135"/>
                <a:gd fmla="*/ 0 60000 65536" name="T136"/>
                <a:gd fmla="*/ 0 60000 65536" name="T137"/>
                <a:gd fmla="*/ 0 60000 65536" name="T138"/>
                <a:gd fmla="*/ 0 60000 65536" name="T139"/>
                <a:gd fmla="*/ 0 60000 65536" name="T140"/>
                <a:gd fmla="*/ 0 w 1872" name="T141"/>
                <a:gd fmla="*/ 0 h 1330" name="T142"/>
                <a:gd fmla="*/ 1872 w 1872" name="T143"/>
                <a:gd fmla="*/ 1330 h 1330" name="T144"/>
              </a:gdLst>
              <a:cxnLst>
                <a:cxn ang="T94">
                  <a:pos x="T0" y="T1"/>
                </a:cxn>
                <a:cxn ang="T95">
                  <a:pos x="T2" y="T3"/>
                </a:cxn>
                <a:cxn ang="T96">
                  <a:pos x="T4" y="T5"/>
                </a:cxn>
                <a:cxn ang="T97">
                  <a:pos x="T6" y="T7"/>
                </a:cxn>
                <a:cxn ang="T98">
                  <a:pos x="T8" y="T9"/>
                </a:cxn>
                <a:cxn ang="T99">
                  <a:pos x="T10" y="T11"/>
                </a:cxn>
                <a:cxn ang="T100">
                  <a:pos x="T12" y="T13"/>
                </a:cxn>
                <a:cxn ang="T101">
                  <a:pos x="T14" y="T15"/>
                </a:cxn>
                <a:cxn ang="T102">
                  <a:pos x="T16" y="T17"/>
                </a:cxn>
                <a:cxn ang="T103">
                  <a:pos x="T18" y="T19"/>
                </a:cxn>
                <a:cxn ang="T104">
                  <a:pos x="T20" y="T21"/>
                </a:cxn>
                <a:cxn ang="T105">
                  <a:pos x="T22" y="T23"/>
                </a:cxn>
                <a:cxn ang="T106">
                  <a:pos x="T24" y="T25"/>
                </a:cxn>
                <a:cxn ang="T107">
                  <a:pos x="T26" y="T27"/>
                </a:cxn>
                <a:cxn ang="T108">
                  <a:pos x="T28" y="T29"/>
                </a:cxn>
                <a:cxn ang="T109">
                  <a:pos x="T30" y="T31"/>
                </a:cxn>
                <a:cxn ang="T110">
                  <a:pos x="T32" y="T33"/>
                </a:cxn>
                <a:cxn ang="T111">
                  <a:pos x="T34" y="T35"/>
                </a:cxn>
                <a:cxn ang="T112">
                  <a:pos x="T36" y="T37"/>
                </a:cxn>
                <a:cxn ang="T113">
                  <a:pos x="T38" y="T39"/>
                </a:cxn>
                <a:cxn ang="T114">
                  <a:pos x="T40" y="T41"/>
                </a:cxn>
                <a:cxn ang="T115">
                  <a:pos x="T42" y="T43"/>
                </a:cxn>
                <a:cxn ang="T116">
                  <a:pos x="T44" y="T45"/>
                </a:cxn>
                <a:cxn ang="T117">
                  <a:pos x="T46" y="T47"/>
                </a:cxn>
                <a:cxn ang="T118">
                  <a:pos x="T48" y="T49"/>
                </a:cxn>
                <a:cxn ang="T119">
                  <a:pos x="T50" y="T51"/>
                </a:cxn>
                <a:cxn ang="T120">
                  <a:pos x="T52" y="T53"/>
                </a:cxn>
                <a:cxn ang="T121">
                  <a:pos x="T54" y="T55"/>
                </a:cxn>
                <a:cxn ang="T122">
                  <a:pos x="T56" y="T57"/>
                </a:cxn>
                <a:cxn ang="T123">
                  <a:pos x="T58" y="T59"/>
                </a:cxn>
                <a:cxn ang="T124">
                  <a:pos x="T60" y="T61"/>
                </a:cxn>
                <a:cxn ang="T125">
                  <a:pos x="T62" y="T63"/>
                </a:cxn>
                <a:cxn ang="T126">
                  <a:pos x="T64" y="T65"/>
                </a:cxn>
                <a:cxn ang="T127">
                  <a:pos x="T66" y="T67"/>
                </a:cxn>
                <a:cxn ang="T128">
                  <a:pos x="T68" y="T69"/>
                </a:cxn>
                <a:cxn ang="T129">
                  <a:pos x="T70" y="T71"/>
                </a:cxn>
                <a:cxn ang="T130">
                  <a:pos x="T72" y="T73"/>
                </a:cxn>
                <a:cxn ang="T131">
                  <a:pos x="T74" y="T75"/>
                </a:cxn>
                <a:cxn ang="T132">
                  <a:pos x="T76" y="T77"/>
                </a:cxn>
                <a:cxn ang="T133">
                  <a:pos x="T78" y="T79"/>
                </a:cxn>
                <a:cxn ang="T134">
                  <a:pos x="T80" y="T81"/>
                </a:cxn>
                <a:cxn ang="T135">
                  <a:pos x="T82" y="T83"/>
                </a:cxn>
                <a:cxn ang="T136">
                  <a:pos x="T84" y="T85"/>
                </a:cxn>
                <a:cxn ang="T137">
                  <a:pos x="T86" y="T87"/>
                </a:cxn>
                <a:cxn ang="T138">
                  <a:pos x="T88" y="T89"/>
                </a:cxn>
                <a:cxn ang="T139">
                  <a:pos x="T90" y="T91"/>
                </a:cxn>
                <a:cxn ang="T140">
                  <a:pos x="T92" y="T93"/>
                </a:cxn>
              </a:cxnLst>
              <a:rect b="T144" l="T141" r="T143" t="T142"/>
              <a:pathLst>
                <a:path h="1330" w="1872">
                  <a:moveTo>
                    <a:pt x="1801" y="1035"/>
                  </a:moveTo>
                  <a:lnTo>
                    <a:pt x="1779" y="1102"/>
                  </a:lnTo>
                  <a:lnTo>
                    <a:pt x="1736" y="1082"/>
                  </a:lnTo>
                  <a:lnTo>
                    <a:pt x="1702" y="1115"/>
                  </a:lnTo>
                  <a:lnTo>
                    <a:pt x="1655" y="1072"/>
                  </a:lnTo>
                  <a:lnTo>
                    <a:pt x="1586" y="1114"/>
                  </a:lnTo>
                  <a:lnTo>
                    <a:pt x="1588" y="1184"/>
                  </a:lnTo>
                  <a:lnTo>
                    <a:pt x="1521" y="1180"/>
                  </a:lnTo>
                  <a:lnTo>
                    <a:pt x="1421" y="1068"/>
                  </a:lnTo>
                  <a:lnTo>
                    <a:pt x="1372" y="1094"/>
                  </a:lnTo>
                  <a:lnTo>
                    <a:pt x="1279" y="1049"/>
                  </a:lnTo>
                  <a:lnTo>
                    <a:pt x="1232" y="1072"/>
                  </a:lnTo>
                  <a:lnTo>
                    <a:pt x="1138" y="1062"/>
                  </a:lnTo>
                  <a:lnTo>
                    <a:pt x="1100" y="1090"/>
                  </a:lnTo>
                  <a:lnTo>
                    <a:pt x="1092" y="1155"/>
                  </a:lnTo>
                  <a:lnTo>
                    <a:pt x="1045" y="1149"/>
                  </a:lnTo>
                  <a:lnTo>
                    <a:pt x="1055" y="1184"/>
                  </a:lnTo>
                  <a:lnTo>
                    <a:pt x="1039" y="1234"/>
                  </a:lnTo>
                  <a:lnTo>
                    <a:pt x="968" y="1330"/>
                  </a:lnTo>
                  <a:lnTo>
                    <a:pt x="897" y="1314"/>
                  </a:lnTo>
                  <a:lnTo>
                    <a:pt x="821" y="1304"/>
                  </a:lnTo>
                  <a:lnTo>
                    <a:pt x="813" y="1251"/>
                  </a:lnTo>
                  <a:lnTo>
                    <a:pt x="728" y="1190"/>
                  </a:lnTo>
                  <a:lnTo>
                    <a:pt x="618" y="1147"/>
                  </a:lnTo>
                  <a:lnTo>
                    <a:pt x="521" y="1149"/>
                  </a:lnTo>
                  <a:lnTo>
                    <a:pt x="452" y="1117"/>
                  </a:lnTo>
                  <a:lnTo>
                    <a:pt x="389" y="1121"/>
                  </a:lnTo>
                  <a:lnTo>
                    <a:pt x="338" y="1092"/>
                  </a:lnTo>
                  <a:lnTo>
                    <a:pt x="281" y="1056"/>
                  </a:lnTo>
                  <a:lnTo>
                    <a:pt x="256" y="1054"/>
                  </a:lnTo>
                  <a:lnTo>
                    <a:pt x="185" y="1021"/>
                  </a:lnTo>
                  <a:lnTo>
                    <a:pt x="112" y="1023"/>
                  </a:lnTo>
                  <a:lnTo>
                    <a:pt x="61" y="911"/>
                  </a:lnTo>
                  <a:lnTo>
                    <a:pt x="6" y="822"/>
                  </a:lnTo>
                  <a:lnTo>
                    <a:pt x="0" y="740"/>
                  </a:lnTo>
                  <a:lnTo>
                    <a:pt x="45" y="738"/>
                  </a:lnTo>
                  <a:lnTo>
                    <a:pt x="43" y="686"/>
                  </a:lnTo>
                  <a:lnTo>
                    <a:pt x="77" y="594"/>
                  </a:lnTo>
                  <a:lnTo>
                    <a:pt x="78" y="549"/>
                  </a:lnTo>
                  <a:lnTo>
                    <a:pt x="43" y="529"/>
                  </a:lnTo>
                  <a:lnTo>
                    <a:pt x="80" y="501"/>
                  </a:lnTo>
                  <a:lnTo>
                    <a:pt x="77" y="466"/>
                  </a:lnTo>
                  <a:lnTo>
                    <a:pt x="139" y="501"/>
                  </a:lnTo>
                  <a:lnTo>
                    <a:pt x="244" y="466"/>
                  </a:lnTo>
                  <a:lnTo>
                    <a:pt x="206" y="433"/>
                  </a:lnTo>
                  <a:lnTo>
                    <a:pt x="212" y="383"/>
                  </a:lnTo>
                  <a:lnTo>
                    <a:pt x="265" y="364"/>
                  </a:lnTo>
                  <a:lnTo>
                    <a:pt x="293" y="299"/>
                  </a:lnTo>
                  <a:lnTo>
                    <a:pt x="175" y="206"/>
                  </a:lnTo>
                  <a:lnTo>
                    <a:pt x="179" y="126"/>
                  </a:lnTo>
                  <a:lnTo>
                    <a:pt x="252" y="84"/>
                  </a:lnTo>
                  <a:lnTo>
                    <a:pt x="393" y="70"/>
                  </a:lnTo>
                  <a:lnTo>
                    <a:pt x="502" y="41"/>
                  </a:lnTo>
                  <a:lnTo>
                    <a:pt x="533" y="37"/>
                  </a:lnTo>
                  <a:lnTo>
                    <a:pt x="596" y="0"/>
                  </a:lnTo>
                  <a:lnTo>
                    <a:pt x="675" y="13"/>
                  </a:lnTo>
                  <a:lnTo>
                    <a:pt x="758" y="21"/>
                  </a:lnTo>
                  <a:lnTo>
                    <a:pt x="823" y="57"/>
                  </a:lnTo>
                  <a:lnTo>
                    <a:pt x="880" y="68"/>
                  </a:lnTo>
                  <a:lnTo>
                    <a:pt x="941" y="127"/>
                  </a:lnTo>
                  <a:lnTo>
                    <a:pt x="996" y="124"/>
                  </a:lnTo>
                  <a:lnTo>
                    <a:pt x="1075" y="80"/>
                  </a:lnTo>
                  <a:lnTo>
                    <a:pt x="1147" y="84"/>
                  </a:lnTo>
                  <a:lnTo>
                    <a:pt x="1202" y="80"/>
                  </a:lnTo>
                  <a:lnTo>
                    <a:pt x="1244" y="57"/>
                  </a:lnTo>
                  <a:lnTo>
                    <a:pt x="1319" y="96"/>
                  </a:lnTo>
                  <a:lnTo>
                    <a:pt x="1395" y="151"/>
                  </a:lnTo>
                  <a:lnTo>
                    <a:pt x="1456" y="112"/>
                  </a:lnTo>
                  <a:lnTo>
                    <a:pt x="1480" y="171"/>
                  </a:lnTo>
                  <a:lnTo>
                    <a:pt x="1502" y="214"/>
                  </a:lnTo>
                  <a:lnTo>
                    <a:pt x="1588" y="250"/>
                  </a:lnTo>
                  <a:lnTo>
                    <a:pt x="1641" y="320"/>
                  </a:lnTo>
                  <a:lnTo>
                    <a:pt x="1675" y="322"/>
                  </a:lnTo>
                  <a:lnTo>
                    <a:pt x="1702" y="299"/>
                  </a:lnTo>
                  <a:lnTo>
                    <a:pt x="1740" y="334"/>
                  </a:lnTo>
                  <a:lnTo>
                    <a:pt x="1779" y="389"/>
                  </a:lnTo>
                  <a:lnTo>
                    <a:pt x="1793" y="458"/>
                  </a:lnTo>
                  <a:lnTo>
                    <a:pt x="1824" y="494"/>
                  </a:lnTo>
                  <a:lnTo>
                    <a:pt x="1846" y="543"/>
                  </a:lnTo>
                  <a:lnTo>
                    <a:pt x="1872" y="572"/>
                  </a:lnTo>
                  <a:lnTo>
                    <a:pt x="1840" y="677"/>
                  </a:lnTo>
                  <a:lnTo>
                    <a:pt x="1775" y="714"/>
                  </a:lnTo>
                  <a:lnTo>
                    <a:pt x="1787" y="769"/>
                  </a:lnTo>
                  <a:lnTo>
                    <a:pt x="1748" y="801"/>
                  </a:lnTo>
                  <a:lnTo>
                    <a:pt x="1720" y="805"/>
                  </a:lnTo>
                  <a:lnTo>
                    <a:pt x="1726" y="889"/>
                  </a:lnTo>
                  <a:lnTo>
                    <a:pt x="1693" y="921"/>
                  </a:lnTo>
                  <a:lnTo>
                    <a:pt x="1639" y="911"/>
                  </a:lnTo>
                  <a:lnTo>
                    <a:pt x="1614" y="868"/>
                  </a:lnTo>
                  <a:lnTo>
                    <a:pt x="1586" y="887"/>
                  </a:lnTo>
                  <a:lnTo>
                    <a:pt x="1596" y="938"/>
                  </a:lnTo>
                  <a:lnTo>
                    <a:pt x="1661" y="946"/>
                  </a:lnTo>
                  <a:lnTo>
                    <a:pt x="1716" y="990"/>
                  </a:lnTo>
                  <a:lnTo>
                    <a:pt x="1767" y="1001"/>
                  </a:lnTo>
                  <a:lnTo>
                    <a:pt x="1801" y="1035"/>
                  </a:lnTo>
                </a:path>
              </a:pathLst>
            </a:custGeom>
            <a:grpFill/>
            <a:ln w="6350">
              <a:solidFill>
                <a:schemeClr val="tx1">
                  <a:lumMod val="85000"/>
                  <a:lumOff val="15000"/>
                </a:schemeClr>
              </a:solidFill>
              <a:prstDash val="solid"/>
              <a:round/>
            </a:ln>
          </p:spPr>
          <p:txBody>
            <a:bodyPr/>
            <a:lstStyle/>
            <a:p>
              <a:endParaRPr altLang="en-US" lang="zh-CN">
                <a:cs typeface="+mn-ea"/>
                <a:sym typeface="+mn-lt"/>
              </a:endParaRPr>
            </a:p>
          </p:txBody>
        </p:sp>
        <p:sp>
          <p:nvSpPr>
            <p:cNvPr id="72" name="Freeform 111"/>
            <p:cNvSpPr/>
            <p:nvPr/>
          </p:nvSpPr>
          <p:spPr bwMode="gray">
            <a:xfrm>
              <a:off x="2241" y="2635"/>
              <a:ext cx="911" cy="693"/>
            </a:xfrm>
            <a:custGeom>
              <a:gdLst>
                <a:gd fmla="*/ 300 w 1823" name="T0"/>
                <a:gd fmla="*/ 274 h 1385" name="T1"/>
                <a:gd fmla="*/ 284 w 1823" name="T2"/>
                <a:gd fmla="*/ 262 h 1385" name="T3"/>
                <a:gd fmla="*/ 269 w 1823" name="T4"/>
                <a:gd fmla="*/ 266 h 1385" name="T5"/>
                <a:gd fmla="*/ 248 w 1823" name="T6"/>
                <a:gd fmla="*/ 249 h 1385" name="T7"/>
                <a:gd fmla="*/ 236 w 1823" name="T8"/>
                <a:gd fmla="*/ 235 h 1385" name="T9"/>
                <a:gd fmla="*/ 232 w 1823" name="T10"/>
                <a:gd fmla="*/ 246 h 1385" name="T11"/>
                <a:gd fmla="*/ 222 w 1823" name="T12"/>
                <a:gd fmla="*/ 252 h 1385" name="T13"/>
                <a:gd fmla="*/ 218 w 1823" name="T14"/>
                <a:gd fmla="*/ 270 h 1385" name="T15"/>
                <a:gd fmla="*/ 195 w 1823" name="T16"/>
                <a:gd fmla="*/ 293 h 1385" name="T17"/>
                <a:gd fmla="*/ 201 w 1823" name="T18"/>
                <a:gd fmla="*/ 318 h 1385" name="T19"/>
                <a:gd fmla="*/ 188 w 1823" name="T20"/>
                <a:gd fmla="*/ 338 h 1385" name="T21"/>
                <a:gd fmla="*/ 167 w 1823" name="T22"/>
                <a:gd fmla="*/ 345 h 1385" name="T23"/>
                <a:gd fmla="*/ 148 w 1823" name="T24"/>
                <a:gd fmla="*/ 338 h 1385" name="T25"/>
                <a:gd fmla="*/ 132 w 1823" name="T26"/>
                <a:gd fmla="*/ 302 h 1385" name="T27"/>
                <a:gd fmla="*/ 111 w 1823" name="T28"/>
                <a:gd fmla="*/ 270 h 1385" name="T29"/>
                <a:gd fmla="*/ 90 w 1823" name="T30"/>
                <a:gd fmla="*/ 257 h 1385" name="T31"/>
                <a:gd fmla="*/ 87 w 1823" name="T32"/>
                <a:gd fmla="*/ 239 h 1385" name="T33"/>
                <a:gd fmla="*/ 65 w 1823" name="T34"/>
                <a:gd fmla="*/ 253 h 1385" name="T35"/>
                <a:gd fmla="*/ 53 w 1823" name="T36"/>
                <a:gd fmla="*/ 209 h 1385" name="T37"/>
                <a:gd fmla="*/ 51 w 1823" name="T38"/>
                <a:gd fmla="*/ 156 h 1385" name="T39"/>
                <a:gd fmla="*/ 40 w 1823" name="T40"/>
                <a:gd fmla="*/ 128 h 1385" name="T41"/>
                <a:gd fmla="*/ 49 w 1823" name="T42"/>
                <a:gd fmla="*/ 117 h 1385" name="T43"/>
                <a:gd fmla="*/ 26 w 1823" name="T44"/>
                <a:gd fmla="*/ 77 h 1385" name="T45"/>
                <a:gd fmla="*/ 2 w 1823" name="T46"/>
                <a:gd fmla="*/ 45 h 1385" name="T47"/>
                <a:gd fmla="*/ 35 w 1823" name="T48"/>
                <a:gd fmla="*/ 40 h 1385" name="T49"/>
                <a:gd fmla="*/ 70 w 1823" name="T50"/>
                <a:gd fmla="*/ 45 h 1385" name="T51"/>
                <a:gd fmla="*/ 107 w 1823" name="T52"/>
                <a:gd fmla="*/ 67 h 1385" name="T53"/>
                <a:gd fmla="*/ 124 w 1823" name="T54"/>
                <a:gd fmla="*/ 50 h 1385" name="T55"/>
                <a:gd fmla="*/ 152 w 1823" name="T56"/>
                <a:gd fmla="*/ 50 h 1385" name="T57"/>
                <a:gd fmla="*/ 171 w 1823" name="T58"/>
                <a:gd fmla="*/ 47 h 1385" name="T59"/>
                <a:gd fmla="*/ 168 w 1823" name="T60"/>
                <a:gd fmla="*/ 22 h 1385" name="T61"/>
                <a:gd fmla="*/ 193 w 1823" name="T62"/>
                <a:gd fmla="*/ 0 h 1385" name="T63"/>
                <a:gd fmla="*/ 208 w 1823" name="T64"/>
                <a:gd fmla="*/ 22 h 1385" name="T65"/>
                <a:gd fmla="*/ 240 w 1823" name="T66"/>
                <a:gd fmla="*/ 35 h 1385" name="T67"/>
                <a:gd fmla="*/ 261 w 1823" name="T68"/>
                <a:gd fmla="*/ 65 h 1385" name="T69"/>
                <a:gd fmla="*/ 284 w 1823" name="T70"/>
                <a:gd fmla="*/ 54 h 1385" name="T71"/>
                <a:gd fmla="*/ 310 w 1823" name="T72"/>
                <a:gd fmla="*/ 64 h 1385" name="T73"/>
                <a:gd fmla="*/ 358 w 1823" name="T74"/>
                <a:gd fmla="*/ 68 h 1385" name="T75"/>
                <a:gd fmla="*/ 390 w 1823" name="T76"/>
                <a:gd fmla="*/ 73 h 1385" name="T77"/>
                <a:gd fmla="*/ 419 w 1823" name="T78"/>
                <a:gd fmla="*/ 84 h 1385" name="T79"/>
                <a:gd fmla="*/ 448 w 1823" name="T80"/>
                <a:gd fmla="*/ 89 h 1385" name="T81"/>
                <a:gd fmla="*/ 455 w 1823" name="T82"/>
                <a:gd fmla="*/ 130 h 1385" name="T83"/>
                <a:gd fmla="*/ 431 w 1823" name="T84"/>
                <a:gd fmla="*/ 144 h 1385" name="T85"/>
                <a:gd fmla="*/ 396 w 1823" name="T86"/>
                <a:gd fmla="*/ 155 h 1385" name="T87"/>
                <a:gd fmla="*/ 417 w 1823" name="T88"/>
                <a:gd fmla="*/ 193 h 1385" name="T89"/>
                <a:gd fmla="*/ 433 w 1823" name="T90"/>
                <a:gd fmla="*/ 227 h 1385" name="T91"/>
                <a:gd fmla="*/ 417 w 1823" name="T92"/>
                <a:gd fmla="*/ 246 h 1385" name="T93"/>
                <a:gd fmla="*/ 397 w 1823" name="T94"/>
                <a:gd fmla="*/ 227 h 1385" name="T95"/>
                <a:gd fmla="*/ 379 w 1823" name="T96"/>
                <a:gd fmla="*/ 214 h 1385" name="T97"/>
                <a:gd fmla="*/ 361 w 1823" name="T98"/>
                <a:gd fmla="*/ 210 h 1385" name="T99"/>
                <a:gd fmla="*/ 355 w 1823" name="T100"/>
                <a:gd fmla="*/ 224 h 1385" name="T101"/>
                <a:gd fmla="*/ 344 w 1823" name="T102"/>
                <a:gd fmla="*/ 240 h 1385" name="T103"/>
                <a:gd fmla="*/ 312 w 1823" name="T104"/>
                <a:gd fmla="*/ 227 h 1385" name="T105"/>
                <a:gd fmla="*/ 300 w 1823" name="T106"/>
                <a:gd fmla="*/ 247 h 1385" name="T107"/>
                <a:gd fmla="*/ 320 w 1823" name="T108"/>
                <a:gd fmla="*/ 253 h 1385" name="T109"/>
                <a:gd fmla="*/ 0 60000 65536" name="T110"/>
                <a:gd fmla="*/ 0 60000 65536" name="T111"/>
                <a:gd fmla="*/ 0 60000 65536" name="T112"/>
                <a:gd fmla="*/ 0 60000 65536" name="T113"/>
                <a:gd fmla="*/ 0 60000 65536" name="T114"/>
                <a:gd fmla="*/ 0 60000 65536" name="T115"/>
                <a:gd fmla="*/ 0 60000 65536" name="T116"/>
                <a:gd fmla="*/ 0 60000 65536" name="T117"/>
                <a:gd fmla="*/ 0 60000 65536" name="T118"/>
                <a:gd fmla="*/ 0 60000 65536" name="T119"/>
                <a:gd fmla="*/ 0 60000 65536" name="T120"/>
                <a:gd fmla="*/ 0 60000 65536" name="T121"/>
                <a:gd fmla="*/ 0 60000 65536" name="T122"/>
                <a:gd fmla="*/ 0 60000 65536" name="T123"/>
                <a:gd fmla="*/ 0 60000 65536" name="T124"/>
                <a:gd fmla="*/ 0 60000 65536" name="T125"/>
                <a:gd fmla="*/ 0 60000 65536" name="T126"/>
                <a:gd fmla="*/ 0 60000 65536" name="T127"/>
                <a:gd fmla="*/ 0 60000 65536" name="T128"/>
                <a:gd fmla="*/ 0 60000 65536" name="T129"/>
                <a:gd fmla="*/ 0 60000 65536" name="T130"/>
                <a:gd fmla="*/ 0 60000 65536" name="T131"/>
                <a:gd fmla="*/ 0 60000 65536" name="T132"/>
                <a:gd fmla="*/ 0 60000 65536" name="T133"/>
                <a:gd fmla="*/ 0 60000 65536" name="T134"/>
                <a:gd fmla="*/ 0 60000 65536" name="T135"/>
                <a:gd fmla="*/ 0 60000 65536" name="T136"/>
                <a:gd fmla="*/ 0 60000 65536" name="T137"/>
                <a:gd fmla="*/ 0 60000 65536" name="T138"/>
                <a:gd fmla="*/ 0 60000 65536" name="T139"/>
                <a:gd fmla="*/ 0 60000 65536" name="T140"/>
                <a:gd fmla="*/ 0 60000 65536" name="T141"/>
                <a:gd fmla="*/ 0 60000 65536" name="T142"/>
                <a:gd fmla="*/ 0 60000 65536" name="T143"/>
                <a:gd fmla="*/ 0 60000 65536" name="T144"/>
                <a:gd fmla="*/ 0 60000 65536" name="T145"/>
                <a:gd fmla="*/ 0 60000 65536" name="T146"/>
                <a:gd fmla="*/ 0 60000 65536" name="T147"/>
                <a:gd fmla="*/ 0 60000 65536" name="T148"/>
                <a:gd fmla="*/ 0 60000 65536" name="T149"/>
                <a:gd fmla="*/ 0 60000 65536" name="T150"/>
                <a:gd fmla="*/ 0 60000 65536" name="T151"/>
                <a:gd fmla="*/ 0 60000 65536" name="T152"/>
                <a:gd fmla="*/ 0 60000 65536" name="T153"/>
                <a:gd fmla="*/ 0 60000 65536" name="T154"/>
                <a:gd fmla="*/ 0 60000 65536" name="T155"/>
                <a:gd fmla="*/ 0 60000 65536" name="T156"/>
                <a:gd fmla="*/ 0 60000 65536" name="T157"/>
                <a:gd fmla="*/ 0 60000 65536" name="T158"/>
                <a:gd fmla="*/ 0 60000 65536" name="T159"/>
                <a:gd fmla="*/ 0 60000 65536" name="T160"/>
                <a:gd fmla="*/ 0 60000 65536" name="T161"/>
                <a:gd fmla="*/ 0 60000 65536" name="T162"/>
                <a:gd fmla="*/ 0 60000 65536" name="T163"/>
                <a:gd fmla="*/ 0 60000 65536" name="T164"/>
                <a:gd fmla="*/ 0 w 1823" name="T165"/>
                <a:gd fmla="*/ 0 h 1385" name="T166"/>
                <a:gd fmla="*/ 1823 w 1823" name="T167"/>
                <a:gd fmla="*/ 1385 h 1385" name="T168"/>
              </a:gdLst>
              <a:cxnLst>
                <a:cxn ang="T110">
                  <a:pos x="T0" y="T1"/>
                </a:cxn>
                <a:cxn ang="T111">
                  <a:pos x="T2" y="T3"/>
                </a:cxn>
                <a:cxn ang="T112">
                  <a:pos x="T4" y="T5"/>
                </a:cxn>
                <a:cxn ang="T113">
                  <a:pos x="T6" y="T7"/>
                </a:cxn>
                <a:cxn ang="T114">
                  <a:pos x="T8" y="T9"/>
                </a:cxn>
                <a:cxn ang="T115">
                  <a:pos x="T10" y="T11"/>
                </a:cxn>
                <a:cxn ang="T116">
                  <a:pos x="T12" y="T13"/>
                </a:cxn>
                <a:cxn ang="T117">
                  <a:pos x="T14" y="T15"/>
                </a:cxn>
                <a:cxn ang="T118">
                  <a:pos x="T16" y="T17"/>
                </a:cxn>
                <a:cxn ang="T119">
                  <a:pos x="T18" y="T19"/>
                </a:cxn>
                <a:cxn ang="T120">
                  <a:pos x="T20" y="T21"/>
                </a:cxn>
                <a:cxn ang="T121">
                  <a:pos x="T22" y="T23"/>
                </a:cxn>
                <a:cxn ang="T122">
                  <a:pos x="T24" y="T25"/>
                </a:cxn>
                <a:cxn ang="T123">
                  <a:pos x="T26" y="T27"/>
                </a:cxn>
                <a:cxn ang="T124">
                  <a:pos x="T28" y="T29"/>
                </a:cxn>
                <a:cxn ang="T125">
                  <a:pos x="T30" y="T31"/>
                </a:cxn>
                <a:cxn ang="T126">
                  <a:pos x="T32" y="T33"/>
                </a:cxn>
                <a:cxn ang="T127">
                  <a:pos x="T34" y="T35"/>
                </a:cxn>
                <a:cxn ang="T128">
                  <a:pos x="T36" y="T37"/>
                </a:cxn>
                <a:cxn ang="T129">
                  <a:pos x="T38" y="T39"/>
                </a:cxn>
                <a:cxn ang="T130">
                  <a:pos x="T40" y="T41"/>
                </a:cxn>
                <a:cxn ang="T131">
                  <a:pos x="T42" y="T43"/>
                </a:cxn>
                <a:cxn ang="T132">
                  <a:pos x="T44" y="T45"/>
                </a:cxn>
                <a:cxn ang="T133">
                  <a:pos x="T46" y="T47"/>
                </a:cxn>
                <a:cxn ang="T134">
                  <a:pos x="T48" y="T49"/>
                </a:cxn>
                <a:cxn ang="T135">
                  <a:pos x="T50" y="T51"/>
                </a:cxn>
                <a:cxn ang="T136">
                  <a:pos x="T52" y="T53"/>
                </a:cxn>
                <a:cxn ang="T137">
                  <a:pos x="T54" y="T55"/>
                </a:cxn>
                <a:cxn ang="T138">
                  <a:pos x="T56" y="T57"/>
                </a:cxn>
                <a:cxn ang="T139">
                  <a:pos x="T58" y="T59"/>
                </a:cxn>
                <a:cxn ang="T140">
                  <a:pos x="T60" y="T61"/>
                </a:cxn>
                <a:cxn ang="T141">
                  <a:pos x="T62" y="T63"/>
                </a:cxn>
                <a:cxn ang="T142">
                  <a:pos x="T64" y="T65"/>
                </a:cxn>
                <a:cxn ang="T143">
                  <a:pos x="T66" y="T67"/>
                </a:cxn>
                <a:cxn ang="T144">
                  <a:pos x="T68" y="T69"/>
                </a:cxn>
                <a:cxn ang="T145">
                  <a:pos x="T70" y="T71"/>
                </a:cxn>
                <a:cxn ang="T146">
                  <a:pos x="T72" y="T73"/>
                </a:cxn>
                <a:cxn ang="T147">
                  <a:pos x="T74" y="T75"/>
                </a:cxn>
                <a:cxn ang="T148">
                  <a:pos x="T76" y="T77"/>
                </a:cxn>
                <a:cxn ang="T149">
                  <a:pos x="T78" y="T79"/>
                </a:cxn>
                <a:cxn ang="T150">
                  <a:pos x="T80" y="T81"/>
                </a:cxn>
                <a:cxn ang="T151">
                  <a:pos x="T82" y="T83"/>
                </a:cxn>
                <a:cxn ang="T152">
                  <a:pos x="T84" y="T85"/>
                </a:cxn>
                <a:cxn ang="T153">
                  <a:pos x="T86" y="T87"/>
                </a:cxn>
                <a:cxn ang="T154">
                  <a:pos x="T88" y="T89"/>
                </a:cxn>
                <a:cxn ang="T155">
                  <a:pos x="T90" y="T91"/>
                </a:cxn>
                <a:cxn ang="T156">
                  <a:pos x="T92" y="T93"/>
                </a:cxn>
                <a:cxn ang="T157">
                  <a:pos x="T94" y="T95"/>
                </a:cxn>
                <a:cxn ang="T158">
                  <a:pos x="T96" y="T97"/>
                </a:cxn>
                <a:cxn ang="T159">
                  <a:pos x="T98" y="T99"/>
                </a:cxn>
                <a:cxn ang="T160">
                  <a:pos x="T100" y="T101"/>
                </a:cxn>
                <a:cxn ang="T161">
                  <a:pos x="T102" y="T103"/>
                </a:cxn>
                <a:cxn ang="T162">
                  <a:pos x="T104" y="T105"/>
                </a:cxn>
                <a:cxn ang="T163">
                  <a:pos x="T106" y="T107"/>
                </a:cxn>
                <a:cxn ang="T164">
                  <a:pos x="T108" y="T109"/>
                </a:cxn>
              </a:cxnLst>
              <a:rect b="T168" l="T165" r="T167" t="T166"/>
              <a:pathLst>
                <a:path h="1385" w="1823">
                  <a:moveTo>
                    <a:pt x="1301" y="1068"/>
                  </a:moveTo>
                  <a:lnTo>
                    <a:pt x="1203" y="1096"/>
                  </a:lnTo>
                  <a:lnTo>
                    <a:pt x="1142" y="1088"/>
                  </a:lnTo>
                  <a:lnTo>
                    <a:pt x="1138" y="1047"/>
                  </a:lnTo>
                  <a:lnTo>
                    <a:pt x="1105" y="1025"/>
                  </a:lnTo>
                  <a:lnTo>
                    <a:pt x="1077" y="1061"/>
                  </a:lnTo>
                  <a:lnTo>
                    <a:pt x="1014" y="1066"/>
                  </a:lnTo>
                  <a:lnTo>
                    <a:pt x="992" y="996"/>
                  </a:lnTo>
                  <a:lnTo>
                    <a:pt x="992" y="942"/>
                  </a:lnTo>
                  <a:lnTo>
                    <a:pt x="945" y="939"/>
                  </a:lnTo>
                  <a:lnTo>
                    <a:pt x="916" y="954"/>
                  </a:lnTo>
                  <a:lnTo>
                    <a:pt x="929" y="982"/>
                  </a:lnTo>
                  <a:lnTo>
                    <a:pt x="923" y="1005"/>
                  </a:lnTo>
                  <a:lnTo>
                    <a:pt x="890" y="1007"/>
                  </a:lnTo>
                  <a:lnTo>
                    <a:pt x="866" y="1033"/>
                  </a:lnTo>
                  <a:lnTo>
                    <a:pt x="874" y="1078"/>
                  </a:lnTo>
                  <a:lnTo>
                    <a:pt x="817" y="1149"/>
                  </a:lnTo>
                  <a:lnTo>
                    <a:pt x="780" y="1169"/>
                  </a:lnTo>
                  <a:lnTo>
                    <a:pt x="780" y="1234"/>
                  </a:lnTo>
                  <a:lnTo>
                    <a:pt x="805" y="1271"/>
                  </a:lnTo>
                  <a:lnTo>
                    <a:pt x="801" y="1326"/>
                  </a:lnTo>
                  <a:lnTo>
                    <a:pt x="752" y="1352"/>
                  </a:lnTo>
                  <a:lnTo>
                    <a:pt x="742" y="1330"/>
                  </a:lnTo>
                  <a:lnTo>
                    <a:pt x="670" y="1377"/>
                  </a:lnTo>
                  <a:lnTo>
                    <a:pt x="632" y="1385"/>
                  </a:lnTo>
                  <a:lnTo>
                    <a:pt x="595" y="1352"/>
                  </a:lnTo>
                  <a:lnTo>
                    <a:pt x="563" y="1273"/>
                  </a:lnTo>
                  <a:lnTo>
                    <a:pt x="528" y="1206"/>
                  </a:lnTo>
                  <a:lnTo>
                    <a:pt x="500" y="1163"/>
                  </a:lnTo>
                  <a:lnTo>
                    <a:pt x="445" y="1078"/>
                  </a:lnTo>
                  <a:lnTo>
                    <a:pt x="396" y="1076"/>
                  </a:lnTo>
                  <a:lnTo>
                    <a:pt x="362" y="1025"/>
                  </a:lnTo>
                  <a:lnTo>
                    <a:pt x="378" y="988"/>
                  </a:lnTo>
                  <a:lnTo>
                    <a:pt x="349" y="954"/>
                  </a:lnTo>
                  <a:lnTo>
                    <a:pt x="303" y="1004"/>
                  </a:lnTo>
                  <a:lnTo>
                    <a:pt x="260" y="1011"/>
                  </a:lnTo>
                  <a:lnTo>
                    <a:pt x="227" y="950"/>
                  </a:lnTo>
                  <a:lnTo>
                    <a:pt x="215" y="834"/>
                  </a:lnTo>
                  <a:lnTo>
                    <a:pt x="211" y="712"/>
                  </a:lnTo>
                  <a:lnTo>
                    <a:pt x="205" y="624"/>
                  </a:lnTo>
                  <a:lnTo>
                    <a:pt x="199" y="582"/>
                  </a:lnTo>
                  <a:lnTo>
                    <a:pt x="160" y="509"/>
                  </a:lnTo>
                  <a:lnTo>
                    <a:pt x="193" y="496"/>
                  </a:lnTo>
                  <a:lnTo>
                    <a:pt x="199" y="468"/>
                  </a:lnTo>
                  <a:lnTo>
                    <a:pt x="136" y="401"/>
                  </a:lnTo>
                  <a:lnTo>
                    <a:pt x="105" y="305"/>
                  </a:lnTo>
                  <a:lnTo>
                    <a:pt x="0" y="240"/>
                  </a:lnTo>
                  <a:lnTo>
                    <a:pt x="8" y="177"/>
                  </a:lnTo>
                  <a:lnTo>
                    <a:pt x="49" y="147"/>
                  </a:lnTo>
                  <a:lnTo>
                    <a:pt x="140" y="157"/>
                  </a:lnTo>
                  <a:lnTo>
                    <a:pt x="189" y="134"/>
                  </a:lnTo>
                  <a:lnTo>
                    <a:pt x="280" y="179"/>
                  </a:lnTo>
                  <a:lnTo>
                    <a:pt x="329" y="153"/>
                  </a:lnTo>
                  <a:lnTo>
                    <a:pt x="429" y="265"/>
                  </a:lnTo>
                  <a:lnTo>
                    <a:pt x="496" y="267"/>
                  </a:lnTo>
                  <a:lnTo>
                    <a:pt x="496" y="200"/>
                  </a:lnTo>
                  <a:lnTo>
                    <a:pt x="563" y="157"/>
                  </a:lnTo>
                  <a:lnTo>
                    <a:pt x="610" y="200"/>
                  </a:lnTo>
                  <a:lnTo>
                    <a:pt x="644" y="167"/>
                  </a:lnTo>
                  <a:lnTo>
                    <a:pt x="687" y="187"/>
                  </a:lnTo>
                  <a:lnTo>
                    <a:pt x="709" y="120"/>
                  </a:lnTo>
                  <a:lnTo>
                    <a:pt x="673" y="86"/>
                  </a:lnTo>
                  <a:lnTo>
                    <a:pt x="677" y="35"/>
                  </a:lnTo>
                  <a:lnTo>
                    <a:pt x="774" y="0"/>
                  </a:lnTo>
                  <a:lnTo>
                    <a:pt x="807" y="17"/>
                  </a:lnTo>
                  <a:lnTo>
                    <a:pt x="833" y="88"/>
                  </a:lnTo>
                  <a:lnTo>
                    <a:pt x="914" y="161"/>
                  </a:lnTo>
                  <a:lnTo>
                    <a:pt x="961" y="138"/>
                  </a:lnTo>
                  <a:lnTo>
                    <a:pt x="988" y="216"/>
                  </a:lnTo>
                  <a:lnTo>
                    <a:pt x="1044" y="260"/>
                  </a:lnTo>
                  <a:lnTo>
                    <a:pt x="1091" y="267"/>
                  </a:lnTo>
                  <a:lnTo>
                    <a:pt x="1138" y="216"/>
                  </a:lnTo>
                  <a:lnTo>
                    <a:pt x="1183" y="195"/>
                  </a:lnTo>
                  <a:lnTo>
                    <a:pt x="1242" y="254"/>
                  </a:lnTo>
                  <a:lnTo>
                    <a:pt x="1335" y="228"/>
                  </a:lnTo>
                  <a:lnTo>
                    <a:pt x="1433" y="269"/>
                  </a:lnTo>
                  <a:lnTo>
                    <a:pt x="1496" y="317"/>
                  </a:lnTo>
                  <a:lnTo>
                    <a:pt x="1561" y="291"/>
                  </a:lnTo>
                  <a:lnTo>
                    <a:pt x="1632" y="336"/>
                  </a:lnTo>
                  <a:lnTo>
                    <a:pt x="1679" y="336"/>
                  </a:lnTo>
                  <a:lnTo>
                    <a:pt x="1681" y="368"/>
                  </a:lnTo>
                  <a:lnTo>
                    <a:pt x="1795" y="356"/>
                  </a:lnTo>
                  <a:lnTo>
                    <a:pt x="1823" y="433"/>
                  </a:lnTo>
                  <a:lnTo>
                    <a:pt x="1821" y="519"/>
                  </a:lnTo>
                  <a:lnTo>
                    <a:pt x="1770" y="527"/>
                  </a:lnTo>
                  <a:lnTo>
                    <a:pt x="1727" y="576"/>
                  </a:lnTo>
                  <a:lnTo>
                    <a:pt x="1620" y="584"/>
                  </a:lnTo>
                  <a:lnTo>
                    <a:pt x="1587" y="618"/>
                  </a:lnTo>
                  <a:lnTo>
                    <a:pt x="1610" y="693"/>
                  </a:lnTo>
                  <a:lnTo>
                    <a:pt x="1669" y="771"/>
                  </a:lnTo>
                  <a:lnTo>
                    <a:pt x="1721" y="815"/>
                  </a:lnTo>
                  <a:lnTo>
                    <a:pt x="1732" y="905"/>
                  </a:lnTo>
                  <a:lnTo>
                    <a:pt x="1731" y="956"/>
                  </a:lnTo>
                  <a:lnTo>
                    <a:pt x="1669" y="984"/>
                  </a:lnTo>
                  <a:lnTo>
                    <a:pt x="1616" y="913"/>
                  </a:lnTo>
                  <a:lnTo>
                    <a:pt x="1591" y="905"/>
                  </a:lnTo>
                  <a:lnTo>
                    <a:pt x="1575" y="838"/>
                  </a:lnTo>
                  <a:lnTo>
                    <a:pt x="1516" y="856"/>
                  </a:lnTo>
                  <a:lnTo>
                    <a:pt x="1463" y="818"/>
                  </a:lnTo>
                  <a:lnTo>
                    <a:pt x="1445" y="838"/>
                  </a:lnTo>
                  <a:lnTo>
                    <a:pt x="1457" y="880"/>
                  </a:lnTo>
                  <a:lnTo>
                    <a:pt x="1421" y="895"/>
                  </a:lnTo>
                  <a:lnTo>
                    <a:pt x="1362" y="909"/>
                  </a:lnTo>
                  <a:lnTo>
                    <a:pt x="1378" y="958"/>
                  </a:lnTo>
                  <a:lnTo>
                    <a:pt x="1313" y="950"/>
                  </a:lnTo>
                  <a:lnTo>
                    <a:pt x="1248" y="907"/>
                  </a:lnTo>
                  <a:lnTo>
                    <a:pt x="1197" y="944"/>
                  </a:lnTo>
                  <a:lnTo>
                    <a:pt x="1201" y="986"/>
                  </a:lnTo>
                  <a:lnTo>
                    <a:pt x="1252" y="1009"/>
                  </a:lnTo>
                  <a:lnTo>
                    <a:pt x="1280" y="1009"/>
                  </a:lnTo>
                  <a:lnTo>
                    <a:pt x="1301" y="1068"/>
                  </a:lnTo>
                  <a:close/>
                </a:path>
              </a:pathLst>
            </a:custGeom>
            <a:grpFill/>
            <a:ln w="0">
              <a:solidFill>
                <a:schemeClr val="tx1">
                  <a:lumMod val="85000"/>
                  <a:lumOff val="15000"/>
                </a:schemeClr>
              </a:solidFill>
              <a:prstDash val="solid"/>
              <a:round/>
            </a:ln>
          </p:spPr>
          <p:txBody>
            <a:bodyPr/>
            <a:lstStyle/>
            <a:p>
              <a:endParaRPr altLang="en-US" lang="zh-CN">
                <a:cs typeface="+mn-ea"/>
                <a:sym typeface="+mn-lt"/>
              </a:endParaRPr>
            </a:p>
          </p:txBody>
        </p:sp>
        <p:sp>
          <p:nvSpPr>
            <p:cNvPr id="73" name="Freeform 112"/>
            <p:cNvSpPr/>
            <p:nvPr/>
          </p:nvSpPr>
          <p:spPr bwMode="gray">
            <a:xfrm>
              <a:off x="2241" y="2635"/>
              <a:ext cx="911" cy="693"/>
            </a:xfrm>
            <a:custGeom>
              <a:gdLst>
                <a:gd fmla="*/ 300 w 1823" name="T0"/>
                <a:gd fmla="*/ 274 h 1385" name="T1"/>
                <a:gd fmla="*/ 284 w 1823" name="T2"/>
                <a:gd fmla="*/ 262 h 1385" name="T3"/>
                <a:gd fmla="*/ 269 w 1823" name="T4"/>
                <a:gd fmla="*/ 266 h 1385" name="T5"/>
                <a:gd fmla="*/ 248 w 1823" name="T6"/>
                <a:gd fmla="*/ 249 h 1385" name="T7"/>
                <a:gd fmla="*/ 236 w 1823" name="T8"/>
                <a:gd fmla="*/ 235 h 1385" name="T9"/>
                <a:gd fmla="*/ 232 w 1823" name="T10"/>
                <a:gd fmla="*/ 246 h 1385" name="T11"/>
                <a:gd fmla="*/ 222 w 1823" name="T12"/>
                <a:gd fmla="*/ 252 h 1385" name="T13"/>
                <a:gd fmla="*/ 218 w 1823" name="T14"/>
                <a:gd fmla="*/ 270 h 1385" name="T15"/>
                <a:gd fmla="*/ 195 w 1823" name="T16"/>
                <a:gd fmla="*/ 293 h 1385" name="T17"/>
                <a:gd fmla="*/ 201 w 1823" name="T18"/>
                <a:gd fmla="*/ 318 h 1385" name="T19"/>
                <a:gd fmla="*/ 188 w 1823" name="T20"/>
                <a:gd fmla="*/ 338 h 1385" name="T21"/>
                <a:gd fmla="*/ 167 w 1823" name="T22"/>
                <a:gd fmla="*/ 345 h 1385" name="T23"/>
                <a:gd fmla="*/ 148 w 1823" name="T24"/>
                <a:gd fmla="*/ 338 h 1385" name="T25"/>
                <a:gd fmla="*/ 132 w 1823" name="T26"/>
                <a:gd fmla="*/ 302 h 1385" name="T27"/>
                <a:gd fmla="*/ 111 w 1823" name="T28"/>
                <a:gd fmla="*/ 270 h 1385" name="T29"/>
                <a:gd fmla="*/ 90 w 1823" name="T30"/>
                <a:gd fmla="*/ 257 h 1385" name="T31"/>
                <a:gd fmla="*/ 87 w 1823" name="T32"/>
                <a:gd fmla="*/ 239 h 1385" name="T33"/>
                <a:gd fmla="*/ 65 w 1823" name="T34"/>
                <a:gd fmla="*/ 253 h 1385" name="T35"/>
                <a:gd fmla="*/ 53 w 1823" name="T36"/>
                <a:gd fmla="*/ 209 h 1385" name="T37"/>
                <a:gd fmla="*/ 51 w 1823" name="T38"/>
                <a:gd fmla="*/ 156 h 1385" name="T39"/>
                <a:gd fmla="*/ 40 w 1823" name="T40"/>
                <a:gd fmla="*/ 128 h 1385" name="T41"/>
                <a:gd fmla="*/ 49 w 1823" name="T42"/>
                <a:gd fmla="*/ 117 h 1385" name="T43"/>
                <a:gd fmla="*/ 26 w 1823" name="T44"/>
                <a:gd fmla="*/ 77 h 1385" name="T45"/>
                <a:gd fmla="*/ 2 w 1823" name="T46"/>
                <a:gd fmla="*/ 45 h 1385" name="T47"/>
                <a:gd fmla="*/ 35 w 1823" name="T48"/>
                <a:gd fmla="*/ 40 h 1385" name="T49"/>
                <a:gd fmla="*/ 70 w 1823" name="T50"/>
                <a:gd fmla="*/ 45 h 1385" name="T51"/>
                <a:gd fmla="*/ 107 w 1823" name="T52"/>
                <a:gd fmla="*/ 67 h 1385" name="T53"/>
                <a:gd fmla="*/ 124 w 1823" name="T54"/>
                <a:gd fmla="*/ 50 h 1385" name="T55"/>
                <a:gd fmla="*/ 152 w 1823" name="T56"/>
                <a:gd fmla="*/ 50 h 1385" name="T57"/>
                <a:gd fmla="*/ 171 w 1823" name="T58"/>
                <a:gd fmla="*/ 47 h 1385" name="T59"/>
                <a:gd fmla="*/ 168 w 1823" name="T60"/>
                <a:gd fmla="*/ 22 h 1385" name="T61"/>
                <a:gd fmla="*/ 193 w 1823" name="T62"/>
                <a:gd fmla="*/ 0 h 1385" name="T63"/>
                <a:gd fmla="*/ 208 w 1823" name="T64"/>
                <a:gd fmla="*/ 22 h 1385" name="T65"/>
                <a:gd fmla="*/ 240 w 1823" name="T66"/>
                <a:gd fmla="*/ 35 h 1385" name="T67"/>
                <a:gd fmla="*/ 261 w 1823" name="T68"/>
                <a:gd fmla="*/ 65 h 1385" name="T69"/>
                <a:gd fmla="*/ 284 w 1823" name="T70"/>
                <a:gd fmla="*/ 54 h 1385" name="T71"/>
                <a:gd fmla="*/ 310 w 1823" name="T72"/>
                <a:gd fmla="*/ 64 h 1385" name="T73"/>
                <a:gd fmla="*/ 358 w 1823" name="T74"/>
                <a:gd fmla="*/ 68 h 1385" name="T75"/>
                <a:gd fmla="*/ 390 w 1823" name="T76"/>
                <a:gd fmla="*/ 73 h 1385" name="T77"/>
                <a:gd fmla="*/ 419 w 1823" name="T78"/>
                <a:gd fmla="*/ 84 h 1385" name="T79"/>
                <a:gd fmla="*/ 448 w 1823" name="T80"/>
                <a:gd fmla="*/ 89 h 1385" name="T81"/>
                <a:gd fmla="*/ 455 w 1823" name="T82"/>
                <a:gd fmla="*/ 130 h 1385" name="T83"/>
                <a:gd fmla="*/ 431 w 1823" name="T84"/>
                <a:gd fmla="*/ 144 h 1385" name="T85"/>
                <a:gd fmla="*/ 396 w 1823" name="T86"/>
                <a:gd fmla="*/ 155 h 1385" name="T87"/>
                <a:gd fmla="*/ 417 w 1823" name="T88"/>
                <a:gd fmla="*/ 193 h 1385" name="T89"/>
                <a:gd fmla="*/ 433 w 1823" name="T90"/>
                <a:gd fmla="*/ 227 h 1385" name="T91"/>
                <a:gd fmla="*/ 417 w 1823" name="T92"/>
                <a:gd fmla="*/ 246 h 1385" name="T93"/>
                <a:gd fmla="*/ 397 w 1823" name="T94"/>
                <a:gd fmla="*/ 227 h 1385" name="T95"/>
                <a:gd fmla="*/ 379 w 1823" name="T96"/>
                <a:gd fmla="*/ 214 h 1385" name="T97"/>
                <a:gd fmla="*/ 361 w 1823" name="T98"/>
                <a:gd fmla="*/ 210 h 1385" name="T99"/>
                <a:gd fmla="*/ 355 w 1823" name="T100"/>
                <a:gd fmla="*/ 224 h 1385" name="T101"/>
                <a:gd fmla="*/ 344 w 1823" name="T102"/>
                <a:gd fmla="*/ 240 h 1385" name="T103"/>
                <a:gd fmla="*/ 312 w 1823" name="T104"/>
                <a:gd fmla="*/ 227 h 1385" name="T105"/>
                <a:gd fmla="*/ 300 w 1823" name="T106"/>
                <a:gd fmla="*/ 247 h 1385" name="T107"/>
                <a:gd fmla="*/ 320 w 1823" name="T108"/>
                <a:gd fmla="*/ 253 h 1385" name="T109"/>
                <a:gd fmla="*/ 0 60000 65536" name="T110"/>
                <a:gd fmla="*/ 0 60000 65536" name="T111"/>
                <a:gd fmla="*/ 0 60000 65536" name="T112"/>
                <a:gd fmla="*/ 0 60000 65536" name="T113"/>
                <a:gd fmla="*/ 0 60000 65536" name="T114"/>
                <a:gd fmla="*/ 0 60000 65536" name="T115"/>
                <a:gd fmla="*/ 0 60000 65536" name="T116"/>
                <a:gd fmla="*/ 0 60000 65536" name="T117"/>
                <a:gd fmla="*/ 0 60000 65536" name="T118"/>
                <a:gd fmla="*/ 0 60000 65536" name="T119"/>
                <a:gd fmla="*/ 0 60000 65536" name="T120"/>
                <a:gd fmla="*/ 0 60000 65536" name="T121"/>
                <a:gd fmla="*/ 0 60000 65536" name="T122"/>
                <a:gd fmla="*/ 0 60000 65536" name="T123"/>
                <a:gd fmla="*/ 0 60000 65536" name="T124"/>
                <a:gd fmla="*/ 0 60000 65536" name="T125"/>
                <a:gd fmla="*/ 0 60000 65536" name="T126"/>
                <a:gd fmla="*/ 0 60000 65536" name="T127"/>
                <a:gd fmla="*/ 0 60000 65536" name="T128"/>
                <a:gd fmla="*/ 0 60000 65536" name="T129"/>
                <a:gd fmla="*/ 0 60000 65536" name="T130"/>
                <a:gd fmla="*/ 0 60000 65536" name="T131"/>
                <a:gd fmla="*/ 0 60000 65536" name="T132"/>
                <a:gd fmla="*/ 0 60000 65536" name="T133"/>
                <a:gd fmla="*/ 0 60000 65536" name="T134"/>
                <a:gd fmla="*/ 0 60000 65536" name="T135"/>
                <a:gd fmla="*/ 0 60000 65536" name="T136"/>
                <a:gd fmla="*/ 0 60000 65536" name="T137"/>
                <a:gd fmla="*/ 0 60000 65536" name="T138"/>
                <a:gd fmla="*/ 0 60000 65536" name="T139"/>
                <a:gd fmla="*/ 0 60000 65536" name="T140"/>
                <a:gd fmla="*/ 0 60000 65536" name="T141"/>
                <a:gd fmla="*/ 0 60000 65536" name="T142"/>
                <a:gd fmla="*/ 0 60000 65536" name="T143"/>
                <a:gd fmla="*/ 0 60000 65536" name="T144"/>
                <a:gd fmla="*/ 0 60000 65536" name="T145"/>
                <a:gd fmla="*/ 0 60000 65536" name="T146"/>
                <a:gd fmla="*/ 0 60000 65536" name="T147"/>
                <a:gd fmla="*/ 0 60000 65536" name="T148"/>
                <a:gd fmla="*/ 0 60000 65536" name="T149"/>
                <a:gd fmla="*/ 0 60000 65536" name="T150"/>
                <a:gd fmla="*/ 0 60000 65536" name="T151"/>
                <a:gd fmla="*/ 0 60000 65536" name="T152"/>
                <a:gd fmla="*/ 0 60000 65536" name="T153"/>
                <a:gd fmla="*/ 0 60000 65536" name="T154"/>
                <a:gd fmla="*/ 0 60000 65536" name="T155"/>
                <a:gd fmla="*/ 0 60000 65536" name="T156"/>
                <a:gd fmla="*/ 0 60000 65536" name="T157"/>
                <a:gd fmla="*/ 0 60000 65536" name="T158"/>
                <a:gd fmla="*/ 0 60000 65536" name="T159"/>
                <a:gd fmla="*/ 0 60000 65536" name="T160"/>
                <a:gd fmla="*/ 0 60000 65536" name="T161"/>
                <a:gd fmla="*/ 0 60000 65536" name="T162"/>
                <a:gd fmla="*/ 0 60000 65536" name="T163"/>
                <a:gd fmla="*/ 0 60000 65536" name="T164"/>
                <a:gd fmla="*/ 0 w 1823" name="T165"/>
                <a:gd fmla="*/ 0 h 1385" name="T166"/>
                <a:gd fmla="*/ 1823 w 1823" name="T167"/>
                <a:gd fmla="*/ 1385 h 1385" name="T168"/>
              </a:gdLst>
              <a:cxnLst>
                <a:cxn ang="T110">
                  <a:pos x="T0" y="T1"/>
                </a:cxn>
                <a:cxn ang="T111">
                  <a:pos x="T2" y="T3"/>
                </a:cxn>
                <a:cxn ang="T112">
                  <a:pos x="T4" y="T5"/>
                </a:cxn>
                <a:cxn ang="T113">
                  <a:pos x="T6" y="T7"/>
                </a:cxn>
                <a:cxn ang="T114">
                  <a:pos x="T8" y="T9"/>
                </a:cxn>
                <a:cxn ang="T115">
                  <a:pos x="T10" y="T11"/>
                </a:cxn>
                <a:cxn ang="T116">
                  <a:pos x="T12" y="T13"/>
                </a:cxn>
                <a:cxn ang="T117">
                  <a:pos x="T14" y="T15"/>
                </a:cxn>
                <a:cxn ang="T118">
                  <a:pos x="T16" y="T17"/>
                </a:cxn>
                <a:cxn ang="T119">
                  <a:pos x="T18" y="T19"/>
                </a:cxn>
                <a:cxn ang="T120">
                  <a:pos x="T20" y="T21"/>
                </a:cxn>
                <a:cxn ang="T121">
                  <a:pos x="T22" y="T23"/>
                </a:cxn>
                <a:cxn ang="T122">
                  <a:pos x="T24" y="T25"/>
                </a:cxn>
                <a:cxn ang="T123">
                  <a:pos x="T26" y="T27"/>
                </a:cxn>
                <a:cxn ang="T124">
                  <a:pos x="T28" y="T29"/>
                </a:cxn>
                <a:cxn ang="T125">
                  <a:pos x="T30" y="T31"/>
                </a:cxn>
                <a:cxn ang="T126">
                  <a:pos x="T32" y="T33"/>
                </a:cxn>
                <a:cxn ang="T127">
                  <a:pos x="T34" y="T35"/>
                </a:cxn>
                <a:cxn ang="T128">
                  <a:pos x="T36" y="T37"/>
                </a:cxn>
                <a:cxn ang="T129">
                  <a:pos x="T38" y="T39"/>
                </a:cxn>
                <a:cxn ang="T130">
                  <a:pos x="T40" y="T41"/>
                </a:cxn>
                <a:cxn ang="T131">
                  <a:pos x="T42" y="T43"/>
                </a:cxn>
                <a:cxn ang="T132">
                  <a:pos x="T44" y="T45"/>
                </a:cxn>
                <a:cxn ang="T133">
                  <a:pos x="T46" y="T47"/>
                </a:cxn>
                <a:cxn ang="T134">
                  <a:pos x="T48" y="T49"/>
                </a:cxn>
                <a:cxn ang="T135">
                  <a:pos x="T50" y="T51"/>
                </a:cxn>
                <a:cxn ang="T136">
                  <a:pos x="T52" y="T53"/>
                </a:cxn>
                <a:cxn ang="T137">
                  <a:pos x="T54" y="T55"/>
                </a:cxn>
                <a:cxn ang="T138">
                  <a:pos x="T56" y="T57"/>
                </a:cxn>
                <a:cxn ang="T139">
                  <a:pos x="T58" y="T59"/>
                </a:cxn>
                <a:cxn ang="T140">
                  <a:pos x="T60" y="T61"/>
                </a:cxn>
                <a:cxn ang="T141">
                  <a:pos x="T62" y="T63"/>
                </a:cxn>
                <a:cxn ang="T142">
                  <a:pos x="T64" y="T65"/>
                </a:cxn>
                <a:cxn ang="T143">
                  <a:pos x="T66" y="T67"/>
                </a:cxn>
                <a:cxn ang="T144">
                  <a:pos x="T68" y="T69"/>
                </a:cxn>
                <a:cxn ang="T145">
                  <a:pos x="T70" y="T71"/>
                </a:cxn>
                <a:cxn ang="T146">
                  <a:pos x="T72" y="T73"/>
                </a:cxn>
                <a:cxn ang="T147">
                  <a:pos x="T74" y="T75"/>
                </a:cxn>
                <a:cxn ang="T148">
                  <a:pos x="T76" y="T77"/>
                </a:cxn>
                <a:cxn ang="T149">
                  <a:pos x="T78" y="T79"/>
                </a:cxn>
                <a:cxn ang="T150">
                  <a:pos x="T80" y="T81"/>
                </a:cxn>
                <a:cxn ang="T151">
                  <a:pos x="T82" y="T83"/>
                </a:cxn>
                <a:cxn ang="T152">
                  <a:pos x="T84" y="T85"/>
                </a:cxn>
                <a:cxn ang="T153">
                  <a:pos x="T86" y="T87"/>
                </a:cxn>
                <a:cxn ang="T154">
                  <a:pos x="T88" y="T89"/>
                </a:cxn>
                <a:cxn ang="T155">
                  <a:pos x="T90" y="T91"/>
                </a:cxn>
                <a:cxn ang="T156">
                  <a:pos x="T92" y="T93"/>
                </a:cxn>
                <a:cxn ang="T157">
                  <a:pos x="T94" y="T95"/>
                </a:cxn>
                <a:cxn ang="T158">
                  <a:pos x="T96" y="T97"/>
                </a:cxn>
                <a:cxn ang="T159">
                  <a:pos x="T98" y="T99"/>
                </a:cxn>
                <a:cxn ang="T160">
                  <a:pos x="T100" y="T101"/>
                </a:cxn>
                <a:cxn ang="T161">
                  <a:pos x="T102" y="T103"/>
                </a:cxn>
                <a:cxn ang="T162">
                  <a:pos x="T104" y="T105"/>
                </a:cxn>
                <a:cxn ang="T163">
                  <a:pos x="T106" y="T107"/>
                </a:cxn>
                <a:cxn ang="T164">
                  <a:pos x="T108" y="T109"/>
                </a:cxn>
              </a:cxnLst>
              <a:rect b="T168" l="T165" r="T167" t="T166"/>
              <a:pathLst>
                <a:path h="1385" w="1823">
                  <a:moveTo>
                    <a:pt x="1301" y="1068"/>
                  </a:moveTo>
                  <a:lnTo>
                    <a:pt x="1203" y="1096"/>
                  </a:lnTo>
                  <a:lnTo>
                    <a:pt x="1142" y="1088"/>
                  </a:lnTo>
                  <a:lnTo>
                    <a:pt x="1138" y="1047"/>
                  </a:lnTo>
                  <a:lnTo>
                    <a:pt x="1105" y="1025"/>
                  </a:lnTo>
                  <a:lnTo>
                    <a:pt x="1077" y="1061"/>
                  </a:lnTo>
                  <a:lnTo>
                    <a:pt x="1014" y="1066"/>
                  </a:lnTo>
                  <a:lnTo>
                    <a:pt x="992" y="996"/>
                  </a:lnTo>
                  <a:lnTo>
                    <a:pt x="992" y="942"/>
                  </a:lnTo>
                  <a:lnTo>
                    <a:pt x="945" y="939"/>
                  </a:lnTo>
                  <a:lnTo>
                    <a:pt x="916" y="954"/>
                  </a:lnTo>
                  <a:lnTo>
                    <a:pt x="929" y="982"/>
                  </a:lnTo>
                  <a:lnTo>
                    <a:pt x="923" y="1005"/>
                  </a:lnTo>
                  <a:lnTo>
                    <a:pt x="890" y="1007"/>
                  </a:lnTo>
                  <a:lnTo>
                    <a:pt x="866" y="1033"/>
                  </a:lnTo>
                  <a:lnTo>
                    <a:pt x="874" y="1078"/>
                  </a:lnTo>
                  <a:lnTo>
                    <a:pt x="817" y="1149"/>
                  </a:lnTo>
                  <a:lnTo>
                    <a:pt x="780" y="1169"/>
                  </a:lnTo>
                  <a:lnTo>
                    <a:pt x="780" y="1234"/>
                  </a:lnTo>
                  <a:lnTo>
                    <a:pt x="805" y="1271"/>
                  </a:lnTo>
                  <a:lnTo>
                    <a:pt x="801" y="1326"/>
                  </a:lnTo>
                  <a:lnTo>
                    <a:pt x="752" y="1352"/>
                  </a:lnTo>
                  <a:lnTo>
                    <a:pt x="742" y="1330"/>
                  </a:lnTo>
                  <a:lnTo>
                    <a:pt x="670" y="1377"/>
                  </a:lnTo>
                  <a:lnTo>
                    <a:pt x="632" y="1385"/>
                  </a:lnTo>
                  <a:lnTo>
                    <a:pt x="595" y="1352"/>
                  </a:lnTo>
                  <a:lnTo>
                    <a:pt x="563" y="1273"/>
                  </a:lnTo>
                  <a:lnTo>
                    <a:pt x="528" y="1206"/>
                  </a:lnTo>
                  <a:lnTo>
                    <a:pt x="500" y="1163"/>
                  </a:lnTo>
                  <a:lnTo>
                    <a:pt x="445" y="1078"/>
                  </a:lnTo>
                  <a:lnTo>
                    <a:pt x="396" y="1076"/>
                  </a:lnTo>
                  <a:lnTo>
                    <a:pt x="362" y="1025"/>
                  </a:lnTo>
                  <a:lnTo>
                    <a:pt x="378" y="988"/>
                  </a:lnTo>
                  <a:lnTo>
                    <a:pt x="349" y="954"/>
                  </a:lnTo>
                  <a:lnTo>
                    <a:pt x="303" y="1004"/>
                  </a:lnTo>
                  <a:lnTo>
                    <a:pt x="260" y="1011"/>
                  </a:lnTo>
                  <a:lnTo>
                    <a:pt x="227" y="950"/>
                  </a:lnTo>
                  <a:lnTo>
                    <a:pt x="215" y="834"/>
                  </a:lnTo>
                  <a:lnTo>
                    <a:pt x="211" y="712"/>
                  </a:lnTo>
                  <a:lnTo>
                    <a:pt x="205" y="624"/>
                  </a:lnTo>
                  <a:lnTo>
                    <a:pt x="199" y="582"/>
                  </a:lnTo>
                  <a:lnTo>
                    <a:pt x="160" y="509"/>
                  </a:lnTo>
                  <a:lnTo>
                    <a:pt x="193" y="496"/>
                  </a:lnTo>
                  <a:lnTo>
                    <a:pt x="199" y="468"/>
                  </a:lnTo>
                  <a:lnTo>
                    <a:pt x="136" y="401"/>
                  </a:lnTo>
                  <a:lnTo>
                    <a:pt x="105" y="305"/>
                  </a:lnTo>
                  <a:lnTo>
                    <a:pt x="0" y="240"/>
                  </a:lnTo>
                  <a:lnTo>
                    <a:pt x="8" y="177"/>
                  </a:lnTo>
                  <a:lnTo>
                    <a:pt x="49" y="147"/>
                  </a:lnTo>
                  <a:lnTo>
                    <a:pt x="140" y="157"/>
                  </a:lnTo>
                  <a:lnTo>
                    <a:pt x="189" y="134"/>
                  </a:lnTo>
                  <a:lnTo>
                    <a:pt x="280" y="179"/>
                  </a:lnTo>
                  <a:lnTo>
                    <a:pt x="329" y="153"/>
                  </a:lnTo>
                  <a:lnTo>
                    <a:pt x="429" y="265"/>
                  </a:lnTo>
                  <a:lnTo>
                    <a:pt x="496" y="267"/>
                  </a:lnTo>
                  <a:lnTo>
                    <a:pt x="496" y="200"/>
                  </a:lnTo>
                  <a:lnTo>
                    <a:pt x="563" y="157"/>
                  </a:lnTo>
                  <a:lnTo>
                    <a:pt x="610" y="200"/>
                  </a:lnTo>
                  <a:lnTo>
                    <a:pt x="644" y="167"/>
                  </a:lnTo>
                  <a:lnTo>
                    <a:pt x="687" y="187"/>
                  </a:lnTo>
                  <a:lnTo>
                    <a:pt x="709" y="120"/>
                  </a:lnTo>
                  <a:lnTo>
                    <a:pt x="673" y="86"/>
                  </a:lnTo>
                  <a:lnTo>
                    <a:pt x="677" y="35"/>
                  </a:lnTo>
                  <a:lnTo>
                    <a:pt x="774" y="0"/>
                  </a:lnTo>
                  <a:lnTo>
                    <a:pt x="807" y="17"/>
                  </a:lnTo>
                  <a:lnTo>
                    <a:pt x="833" y="88"/>
                  </a:lnTo>
                  <a:lnTo>
                    <a:pt x="914" y="161"/>
                  </a:lnTo>
                  <a:lnTo>
                    <a:pt x="961" y="138"/>
                  </a:lnTo>
                  <a:lnTo>
                    <a:pt x="988" y="216"/>
                  </a:lnTo>
                  <a:lnTo>
                    <a:pt x="1044" y="260"/>
                  </a:lnTo>
                  <a:lnTo>
                    <a:pt x="1091" y="267"/>
                  </a:lnTo>
                  <a:lnTo>
                    <a:pt x="1138" y="216"/>
                  </a:lnTo>
                  <a:lnTo>
                    <a:pt x="1183" y="195"/>
                  </a:lnTo>
                  <a:lnTo>
                    <a:pt x="1242" y="254"/>
                  </a:lnTo>
                  <a:lnTo>
                    <a:pt x="1335" y="228"/>
                  </a:lnTo>
                  <a:lnTo>
                    <a:pt x="1433" y="269"/>
                  </a:lnTo>
                  <a:lnTo>
                    <a:pt x="1496" y="317"/>
                  </a:lnTo>
                  <a:lnTo>
                    <a:pt x="1561" y="291"/>
                  </a:lnTo>
                  <a:lnTo>
                    <a:pt x="1632" y="336"/>
                  </a:lnTo>
                  <a:lnTo>
                    <a:pt x="1679" y="336"/>
                  </a:lnTo>
                  <a:lnTo>
                    <a:pt x="1681" y="368"/>
                  </a:lnTo>
                  <a:lnTo>
                    <a:pt x="1795" y="356"/>
                  </a:lnTo>
                  <a:lnTo>
                    <a:pt x="1823" y="433"/>
                  </a:lnTo>
                  <a:lnTo>
                    <a:pt x="1821" y="519"/>
                  </a:lnTo>
                  <a:lnTo>
                    <a:pt x="1770" y="527"/>
                  </a:lnTo>
                  <a:lnTo>
                    <a:pt x="1727" y="576"/>
                  </a:lnTo>
                  <a:lnTo>
                    <a:pt x="1620" y="584"/>
                  </a:lnTo>
                  <a:lnTo>
                    <a:pt x="1587" y="618"/>
                  </a:lnTo>
                  <a:lnTo>
                    <a:pt x="1610" y="693"/>
                  </a:lnTo>
                  <a:lnTo>
                    <a:pt x="1669" y="771"/>
                  </a:lnTo>
                  <a:lnTo>
                    <a:pt x="1721" y="815"/>
                  </a:lnTo>
                  <a:lnTo>
                    <a:pt x="1732" y="905"/>
                  </a:lnTo>
                  <a:lnTo>
                    <a:pt x="1731" y="956"/>
                  </a:lnTo>
                  <a:lnTo>
                    <a:pt x="1669" y="984"/>
                  </a:lnTo>
                  <a:lnTo>
                    <a:pt x="1616" y="913"/>
                  </a:lnTo>
                  <a:lnTo>
                    <a:pt x="1591" y="905"/>
                  </a:lnTo>
                  <a:lnTo>
                    <a:pt x="1575" y="838"/>
                  </a:lnTo>
                  <a:lnTo>
                    <a:pt x="1516" y="856"/>
                  </a:lnTo>
                  <a:lnTo>
                    <a:pt x="1463" y="818"/>
                  </a:lnTo>
                  <a:lnTo>
                    <a:pt x="1445" y="838"/>
                  </a:lnTo>
                  <a:lnTo>
                    <a:pt x="1457" y="880"/>
                  </a:lnTo>
                  <a:lnTo>
                    <a:pt x="1421" y="895"/>
                  </a:lnTo>
                  <a:lnTo>
                    <a:pt x="1362" y="909"/>
                  </a:lnTo>
                  <a:lnTo>
                    <a:pt x="1378" y="958"/>
                  </a:lnTo>
                  <a:lnTo>
                    <a:pt x="1313" y="950"/>
                  </a:lnTo>
                  <a:lnTo>
                    <a:pt x="1248" y="907"/>
                  </a:lnTo>
                  <a:lnTo>
                    <a:pt x="1197" y="944"/>
                  </a:lnTo>
                  <a:lnTo>
                    <a:pt x="1201" y="986"/>
                  </a:lnTo>
                  <a:lnTo>
                    <a:pt x="1252" y="1009"/>
                  </a:lnTo>
                  <a:lnTo>
                    <a:pt x="1280" y="1009"/>
                  </a:lnTo>
                  <a:lnTo>
                    <a:pt x="1301" y="1068"/>
                  </a:lnTo>
                </a:path>
              </a:pathLst>
            </a:custGeom>
            <a:grpFill/>
            <a:ln w="6350">
              <a:solidFill>
                <a:schemeClr val="tx1">
                  <a:lumMod val="85000"/>
                  <a:lumOff val="15000"/>
                </a:schemeClr>
              </a:solidFill>
              <a:prstDash val="solid"/>
              <a:round/>
            </a:ln>
          </p:spPr>
          <p:txBody>
            <a:bodyPr/>
            <a:lstStyle/>
            <a:p>
              <a:endParaRPr altLang="en-US" lang="zh-CN">
                <a:cs typeface="+mn-ea"/>
                <a:sym typeface="+mn-lt"/>
              </a:endParaRPr>
            </a:p>
          </p:txBody>
        </p:sp>
        <p:sp>
          <p:nvSpPr>
            <p:cNvPr id="74" name="Freeform 113"/>
            <p:cNvSpPr/>
            <p:nvPr/>
          </p:nvSpPr>
          <p:spPr bwMode="gray">
            <a:xfrm>
              <a:off x="2685" y="3045"/>
              <a:ext cx="453" cy="398"/>
            </a:xfrm>
            <a:custGeom>
              <a:gdLst>
                <a:gd fmla="*/ 221 w 907" name="T0"/>
                <a:gd fmla="*/ 85 h 796" name="T1"/>
                <a:gd fmla="*/ 221 w 907" name="T2"/>
                <a:gd fmla="*/ 106 h 796" name="T3"/>
                <a:gd fmla="*/ 226 w 907" name="T4"/>
                <a:gd fmla="*/ 130 h 796" name="T5"/>
                <a:gd fmla="*/ 217 w 907" name="T6"/>
                <a:gd fmla="*/ 139 h 796" name="T7"/>
                <a:gd fmla="*/ 209 w 907" name="T8"/>
                <a:gd fmla="*/ 152 h 796" name="T9"/>
                <a:gd fmla="*/ 195 w 907" name="T10"/>
                <a:gd fmla="*/ 160 h 796" name="T11"/>
                <a:gd fmla="*/ 179 w 907" name="T12"/>
                <a:gd fmla="*/ 159 h 796" name="T13"/>
                <a:gd fmla="*/ 165 w 907" name="T14"/>
                <a:gd fmla="*/ 174 h 796" name="T15"/>
                <a:gd fmla="*/ 150 w 907" name="T16"/>
                <a:gd fmla="*/ 168 h 796" name="T17"/>
                <a:gd fmla="*/ 134 w 907" name="T18"/>
                <a:gd fmla="*/ 164 h 796" name="T19"/>
                <a:gd fmla="*/ 120 w 907" name="T20"/>
                <a:gd fmla="*/ 174 h 796" name="T21"/>
                <a:gd fmla="*/ 105 w 907" name="T22"/>
                <a:gd fmla="*/ 184 h 796" name="T23"/>
                <a:gd fmla="*/ 98 w 907" name="T24"/>
                <a:gd fmla="*/ 196 h 796" name="T25"/>
                <a:gd fmla="*/ 70 w 907" name="T26"/>
                <a:gd fmla="*/ 185 h 796" name="T27"/>
                <a:gd fmla="*/ 48 w 907" name="T28"/>
                <a:gd fmla="*/ 199 h 796" name="T29"/>
                <a:gd fmla="*/ 44 w 907" name="T30"/>
                <a:gd fmla="*/ 187 h 796" name="T31"/>
                <a:gd fmla="*/ 34 w 907" name="T32"/>
                <a:gd fmla="*/ 168 h 796" name="T33"/>
                <a:gd fmla="*/ 41 w 907" name="T34"/>
                <a:gd fmla="*/ 126 h 796" name="T35"/>
                <a:gd fmla="*/ 27 w 907" name="T36"/>
                <a:gd fmla="*/ 116 h 796" name="T37"/>
                <a:gd fmla="*/ 6 w 907" name="T38"/>
                <a:gd fmla="*/ 118 h 796" name="T39"/>
                <a:gd fmla="*/ 0 w 907" name="T40"/>
                <a:gd fmla="*/ 98 h 796" name="T41"/>
                <a:gd fmla="*/ 21 w 907" name="T42"/>
                <a:gd fmla="*/ 88 h 796" name="T43"/>
                <a:gd fmla="*/ 30 w 907" name="T44"/>
                <a:gd fmla="*/ 86 h 796" name="T45"/>
                <a:gd fmla="*/ 59 w 907" name="T46"/>
                <a:gd fmla="*/ 83 h 796" name="T47"/>
                <a:gd fmla="*/ 78 w 907" name="T48"/>
                <a:gd fmla="*/ 69 h 796" name="T49"/>
                <a:gd fmla="*/ 98 w 907" name="T50"/>
                <a:gd fmla="*/ 48 h 796" name="T51"/>
                <a:gd fmla="*/ 78 w 907" name="T52"/>
                <a:gd fmla="*/ 42 h 796" name="T53"/>
                <a:gd fmla="*/ 90 w 907" name="T54"/>
                <a:gd fmla="*/ 22 h 796" name="T55"/>
                <a:gd fmla="*/ 122 w 907" name="T56"/>
                <a:gd fmla="*/ 35 h 796" name="T57"/>
                <a:gd fmla="*/ 132 w 907" name="T58"/>
                <a:gd fmla="*/ 19 h 796" name="T59"/>
                <a:gd fmla="*/ 139 w 907" name="T60"/>
                <a:gd fmla="*/ 5 h 796" name="T61"/>
                <a:gd fmla="*/ 157 w 907" name="T62"/>
                <a:gd fmla="*/ 9 h 796" name="T63"/>
                <a:gd fmla="*/ 175 w 907" name="T64"/>
                <a:gd fmla="*/ 22 h 796" name="T65"/>
                <a:gd fmla="*/ 195 w 907" name="T66"/>
                <a:gd fmla="*/ 41 h 796" name="T67"/>
                <a:gd fmla="*/ 216 w 907" name="T68"/>
                <a:gd fmla="*/ 52 h 796" name="T69"/>
                <a:gd fmla="*/ 208 w 907" name="T70"/>
                <a:gd fmla="*/ 78 h 796" name="T71"/>
                <a:gd fmla="*/ 0 60000 65536" name="T72"/>
                <a:gd fmla="*/ 0 60000 65536" name="T73"/>
                <a:gd fmla="*/ 0 60000 65536" name="T74"/>
                <a:gd fmla="*/ 0 60000 65536" name="T75"/>
                <a:gd fmla="*/ 0 60000 65536" name="T76"/>
                <a:gd fmla="*/ 0 60000 65536" name="T77"/>
                <a:gd fmla="*/ 0 60000 65536" name="T78"/>
                <a:gd fmla="*/ 0 60000 65536" name="T79"/>
                <a:gd fmla="*/ 0 60000 65536" name="T80"/>
                <a:gd fmla="*/ 0 60000 65536" name="T81"/>
                <a:gd fmla="*/ 0 60000 65536" name="T82"/>
                <a:gd fmla="*/ 0 60000 65536" name="T83"/>
                <a:gd fmla="*/ 0 60000 65536" name="T84"/>
                <a:gd fmla="*/ 0 60000 65536" name="T85"/>
                <a:gd fmla="*/ 0 60000 65536" name="T86"/>
                <a:gd fmla="*/ 0 60000 65536" name="T87"/>
                <a:gd fmla="*/ 0 60000 65536" name="T88"/>
                <a:gd fmla="*/ 0 60000 65536" name="T89"/>
                <a:gd fmla="*/ 0 60000 65536" name="T90"/>
                <a:gd fmla="*/ 0 60000 65536" name="T91"/>
                <a:gd fmla="*/ 0 60000 65536" name="T92"/>
                <a:gd fmla="*/ 0 60000 65536" name="T93"/>
                <a:gd fmla="*/ 0 60000 65536" name="T94"/>
                <a:gd fmla="*/ 0 60000 65536" name="T95"/>
                <a:gd fmla="*/ 0 60000 65536" name="T96"/>
                <a:gd fmla="*/ 0 60000 65536" name="T97"/>
                <a:gd fmla="*/ 0 60000 65536" name="T98"/>
                <a:gd fmla="*/ 0 60000 65536" name="T99"/>
                <a:gd fmla="*/ 0 60000 65536" name="T100"/>
                <a:gd fmla="*/ 0 60000 65536" name="T101"/>
                <a:gd fmla="*/ 0 60000 65536" name="T102"/>
                <a:gd fmla="*/ 0 60000 65536" name="T103"/>
                <a:gd fmla="*/ 0 60000 65536" name="T104"/>
                <a:gd fmla="*/ 0 60000 65536" name="T105"/>
                <a:gd fmla="*/ 0 60000 65536" name="T106"/>
                <a:gd fmla="*/ 0 60000 65536" name="T107"/>
                <a:gd fmla="*/ 0 w 907" name="T108"/>
                <a:gd fmla="*/ 0 h 796" name="T109"/>
                <a:gd fmla="*/ 907 w 907" name="T110"/>
                <a:gd fmla="*/ 796 h 796" name="T111"/>
              </a:gd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b="T111" l="T108" r="T110" t="T109"/>
              <a:pathLst>
                <a:path h="796" w="905">
                  <a:moveTo>
                    <a:pt x="817" y="333"/>
                  </a:moveTo>
                  <a:lnTo>
                    <a:pt x="884" y="339"/>
                  </a:lnTo>
                  <a:lnTo>
                    <a:pt x="905" y="372"/>
                  </a:lnTo>
                  <a:lnTo>
                    <a:pt x="884" y="424"/>
                  </a:lnTo>
                  <a:lnTo>
                    <a:pt x="880" y="475"/>
                  </a:lnTo>
                  <a:lnTo>
                    <a:pt x="907" y="520"/>
                  </a:lnTo>
                  <a:lnTo>
                    <a:pt x="882" y="569"/>
                  </a:lnTo>
                  <a:lnTo>
                    <a:pt x="870" y="555"/>
                  </a:lnTo>
                  <a:lnTo>
                    <a:pt x="837" y="567"/>
                  </a:lnTo>
                  <a:lnTo>
                    <a:pt x="837" y="607"/>
                  </a:lnTo>
                  <a:lnTo>
                    <a:pt x="801" y="607"/>
                  </a:lnTo>
                  <a:lnTo>
                    <a:pt x="783" y="640"/>
                  </a:lnTo>
                  <a:lnTo>
                    <a:pt x="746" y="620"/>
                  </a:lnTo>
                  <a:lnTo>
                    <a:pt x="717" y="636"/>
                  </a:lnTo>
                  <a:lnTo>
                    <a:pt x="709" y="670"/>
                  </a:lnTo>
                  <a:lnTo>
                    <a:pt x="663" y="695"/>
                  </a:lnTo>
                  <a:lnTo>
                    <a:pt x="640" y="674"/>
                  </a:lnTo>
                  <a:lnTo>
                    <a:pt x="600" y="670"/>
                  </a:lnTo>
                  <a:lnTo>
                    <a:pt x="579" y="630"/>
                  </a:lnTo>
                  <a:lnTo>
                    <a:pt x="539" y="654"/>
                  </a:lnTo>
                  <a:lnTo>
                    <a:pt x="530" y="683"/>
                  </a:lnTo>
                  <a:lnTo>
                    <a:pt x="480" y="695"/>
                  </a:lnTo>
                  <a:lnTo>
                    <a:pt x="449" y="725"/>
                  </a:lnTo>
                  <a:lnTo>
                    <a:pt x="421" y="735"/>
                  </a:lnTo>
                  <a:lnTo>
                    <a:pt x="417" y="756"/>
                  </a:lnTo>
                  <a:lnTo>
                    <a:pt x="392" y="782"/>
                  </a:lnTo>
                  <a:lnTo>
                    <a:pt x="337" y="774"/>
                  </a:lnTo>
                  <a:lnTo>
                    <a:pt x="283" y="740"/>
                  </a:lnTo>
                  <a:lnTo>
                    <a:pt x="246" y="742"/>
                  </a:lnTo>
                  <a:lnTo>
                    <a:pt x="193" y="794"/>
                  </a:lnTo>
                  <a:lnTo>
                    <a:pt x="142" y="796"/>
                  </a:lnTo>
                  <a:lnTo>
                    <a:pt x="179" y="746"/>
                  </a:lnTo>
                  <a:lnTo>
                    <a:pt x="177" y="691"/>
                  </a:lnTo>
                  <a:lnTo>
                    <a:pt x="136" y="672"/>
                  </a:lnTo>
                  <a:lnTo>
                    <a:pt x="114" y="628"/>
                  </a:lnTo>
                  <a:lnTo>
                    <a:pt x="165" y="504"/>
                  </a:lnTo>
                  <a:lnTo>
                    <a:pt x="130" y="459"/>
                  </a:lnTo>
                  <a:lnTo>
                    <a:pt x="108" y="465"/>
                  </a:lnTo>
                  <a:lnTo>
                    <a:pt x="67" y="485"/>
                  </a:lnTo>
                  <a:lnTo>
                    <a:pt x="26" y="473"/>
                  </a:lnTo>
                  <a:lnTo>
                    <a:pt x="22" y="418"/>
                  </a:lnTo>
                  <a:lnTo>
                    <a:pt x="0" y="390"/>
                  </a:lnTo>
                  <a:lnTo>
                    <a:pt x="55" y="329"/>
                  </a:lnTo>
                  <a:lnTo>
                    <a:pt x="85" y="351"/>
                  </a:lnTo>
                  <a:lnTo>
                    <a:pt x="108" y="325"/>
                  </a:lnTo>
                  <a:lnTo>
                    <a:pt x="122" y="341"/>
                  </a:lnTo>
                  <a:lnTo>
                    <a:pt x="191" y="341"/>
                  </a:lnTo>
                  <a:lnTo>
                    <a:pt x="238" y="331"/>
                  </a:lnTo>
                  <a:lnTo>
                    <a:pt x="254" y="266"/>
                  </a:lnTo>
                  <a:lnTo>
                    <a:pt x="315" y="276"/>
                  </a:lnTo>
                  <a:lnTo>
                    <a:pt x="413" y="248"/>
                  </a:lnTo>
                  <a:lnTo>
                    <a:pt x="392" y="189"/>
                  </a:lnTo>
                  <a:lnTo>
                    <a:pt x="364" y="189"/>
                  </a:lnTo>
                  <a:lnTo>
                    <a:pt x="313" y="166"/>
                  </a:lnTo>
                  <a:lnTo>
                    <a:pt x="309" y="124"/>
                  </a:lnTo>
                  <a:lnTo>
                    <a:pt x="360" y="87"/>
                  </a:lnTo>
                  <a:lnTo>
                    <a:pt x="421" y="128"/>
                  </a:lnTo>
                  <a:lnTo>
                    <a:pt x="490" y="138"/>
                  </a:lnTo>
                  <a:lnTo>
                    <a:pt x="476" y="89"/>
                  </a:lnTo>
                  <a:lnTo>
                    <a:pt x="531" y="75"/>
                  </a:lnTo>
                  <a:lnTo>
                    <a:pt x="569" y="60"/>
                  </a:lnTo>
                  <a:lnTo>
                    <a:pt x="557" y="18"/>
                  </a:lnTo>
                  <a:lnTo>
                    <a:pt x="577" y="0"/>
                  </a:lnTo>
                  <a:lnTo>
                    <a:pt x="628" y="36"/>
                  </a:lnTo>
                  <a:lnTo>
                    <a:pt x="687" y="18"/>
                  </a:lnTo>
                  <a:lnTo>
                    <a:pt x="703" y="85"/>
                  </a:lnTo>
                  <a:lnTo>
                    <a:pt x="728" y="93"/>
                  </a:lnTo>
                  <a:lnTo>
                    <a:pt x="781" y="164"/>
                  </a:lnTo>
                  <a:lnTo>
                    <a:pt x="843" y="136"/>
                  </a:lnTo>
                  <a:lnTo>
                    <a:pt x="864" y="209"/>
                  </a:lnTo>
                  <a:lnTo>
                    <a:pt x="884" y="280"/>
                  </a:lnTo>
                  <a:lnTo>
                    <a:pt x="833" y="309"/>
                  </a:lnTo>
                  <a:lnTo>
                    <a:pt x="817" y="333"/>
                  </a:lnTo>
                  <a:close/>
                </a:path>
              </a:pathLst>
            </a:custGeom>
            <a:grpFill/>
            <a:ln w="0">
              <a:solidFill>
                <a:schemeClr val="tx1">
                  <a:lumMod val="85000"/>
                  <a:lumOff val="15000"/>
                </a:schemeClr>
              </a:solidFill>
              <a:prstDash val="solid"/>
              <a:round/>
            </a:ln>
          </p:spPr>
          <p:txBody>
            <a:bodyPr/>
            <a:lstStyle/>
            <a:p>
              <a:endParaRPr altLang="en-US" lang="zh-CN">
                <a:cs typeface="+mn-ea"/>
                <a:sym typeface="+mn-lt"/>
              </a:endParaRPr>
            </a:p>
          </p:txBody>
        </p:sp>
        <p:sp>
          <p:nvSpPr>
            <p:cNvPr id="75" name="Freeform 114"/>
            <p:cNvSpPr/>
            <p:nvPr/>
          </p:nvSpPr>
          <p:spPr bwMode="gray">
            <a:xfrm>
              <a:off x="2685" y="3045"/>
              <a:ext cx="453" cy="398"/>
            </a:xfrm>
            <a:custGeom>
              <a:gdLst>
                <a:gd fmla="*/ 221 w 907" name="T0"/>
                <a:gd fmla="*/ 85 h 796" name="T1"/>
                <a:gd fmla="*/ 221 w 907" name="T2"/>
                <a:gd fmla="*/ 106 h 796" name="T3"/>
                <a:gd fmla="*/ 226 w 907" name="T4"/>
                <a:gd fmla="*/ 130 h 796" name="T5"/>
                <a:gd fmla="*/ 217 w 907" name="T6"/>
                <a:gd fmla="*/ 139 h 796" name="T7"/>
                <a:gd fmla="*/ 209 w 907" name="T8"/>
                <a:gd fmla="*/ 152 h 796" name="T9"/>
                <a:gd fmla="*/ 195 w 907" name="T10"/>
                <a:gd fmla="*/ 160 h 796" name="T11"/>
                <a:gd fmla="*/ 179 w 907" name="T12"/>
                <a:gd fmla="*/ 159 h 796" name="T13"/>
                <a:gd fmla="*/ 165 w 907" name="T14"/>
                <a:gd fmla="*/ 174 h 796" name="T15"/>
                <a:gd fmla="*/ 150 w 907" name="T16"/>
                <a:gd fmla="*/ 168 h 796" name="T17"/>
                <a:gd fmla="*/ 134 w 907" name="T18"/>
                <a:gd fmla="*/ 164 h 796" name="T19"/>
                <a:gd fmla="*/ 120 w 907" name="T20"/>
                <a:gd fmla="*/ 174 h 796" name="T21"/>
                <a:gd fmla="*/ 105 w 907" name="T22"/>
                <a:gd fmla="*/ 184 h 796" name="T23"/>
                <a:gd fmla="*/ 98 w 907" name="T24"/>
                <a:gd fmla="*/ 196 h 796" name="T25"/>
                <a:gd fmla="*/ 70 w 907" name="T26"/>
                <a:gd fmla="*/ 185 h 796" name="T27"/>
                <a:gd fmla="*/ 48 w 907" name="T28"/>
                <a:gd fmla="*/ 199 h 796" name="T29"/>
                <a:gd fmla="*/ 44 w 907" name="T30"/>
                <a:gd fmla="*/ 187 h 796" name="T31"/>
                <a:gd fmla="*/ 34 w 907" name="T32"/>
                <a:gd fmla="*/ 168 h 796" name="T33"/>
                <a:gd fmla="*/ 41 w 907" name="T34"/>
                <a:gd fmla="*/ 126 h 796" name="T35"/>
                <a:gd fmla="*/ 27 w 907" name="T36"/>
                <a:gd fmla="*/ 116 h 796" name="T37"/>
                <a:gd fmla="*/ 6 w 907" name="T38"/>
                <a:gd fmla="*/ 118 h 796" name="T39"/>
                <a:gd fmla="*/ 0 w 907" name="T40"/>
                <a:gd fmla="*/ 98 h 796" name="T41"/>
                <a:gd fmla="*/ 21 w 907" name="T42"/>
                <a:gd fmla="*/ 88 h 796" name="T43"/>
                <a:gd fmla="*/ 30 w 907" name="T44"/>
                <a:gd fmla="*/ 86 h 796" name="T45"/>
                <a:gd fmla="*/ 59 w 907" name="T46"/>
                <a:gd fmla="*/ 83 h 796" name="T47"/>
                <a:gd fmla="*/ 78 w 907" name="T48"/>
                <a:gd fmla="*/ 69 h 796" name="T49"/>
                <a:gd fmla="*/ 98 w 907" name="T50"/>
                <a:gd fmla="*/ 48 h 796" name="T51"/>
                <a:gd fmla="*/ 78 w 907" name="T52"/>
                <a:gd fmla="*/ 42 h 796" name="T53"/>
                <a:gd fmla="*/ 90 w 907" name="T54"/>
                <a:gd fmla="*/ 22 h 796" name="T55"/>
                <a:gd fmla="*/ 122 w 907" name="T56"/>
                <a:gd fmla="*/ 35 h 796" name="T57"/>
                <a:gd fmla="*/ 132 w 907" name="T58"/>
                <a:gd fmla="*/ 19 h 796" name="T59"/>
                <a:gd fmla="*/ 139 w 907" name="T60"/>
                <a:gd fmla="*/ 5 h 796" name="T61"/>
                <a:gd fmla="*/ 157 w 907" name="T62"/>
                <a:gd fmla="*/ 9 h 796" name="T63"/>
                <a:gd fmla="*/ 175 w 907" name="T64"/>
                <a:gd fmla="*/ 22 h 796" name="T65"/>
                <a:gd fmla="*/ 195 w 907" name="T66"/>
                <a:gd fmla="*/ 41 h 796" name="T67"/>
                <a:gd fmla="*/ 216 w 907" name="T68"/>
                <a:gd fmla="*/ 52 h 796" name="T69"/>
                <a:gd fmla="*/ 208 w 907" name="T70"/>
                <a:gd fmla="*/ 78 h 796" name="T71"/>
                <a:gd fmla="*/ 0 60000 65536" name="T72"/>
                <a:gd fmla="*/ 0 60000 65536" name="T73"/>
                <a:gd fmla="*/ 0 60000 65536" name="T74"/>
                <a:gd fmla="*/ 0 60000 65536" name="T75"/>
                <a:gd fmla="*/ 0 60000 65536" name="T76"/>
                <a:gd fmla="*/ 0 60000 65536" name="T77"/>
                <a:gd fmla="*/ 0 60000 65536" name="T78"/>
                <a:gd fmla="*/ 0 60000 65536" name="T79"/>
                <a:gd fmla="*/ 0 60000 65536" name="T80"/>
                <a:gd fmla="*/ 0 60000 65536" name="T81"/>
                <a:gd fmla="*/ 0 60000 65536" name="T82"/>
                <a:gd fmla="*/ 0 60000 65536" name="T83"/>
                <a:gd fmla="*/ 0 60000 65536" name="T84"/>
                <a:gd fmla="*/ 0 60000 65536" name="T85"/>
                <a:gd fmla="*/ 0 60000 65536" name="T86"/>
                <a:gd fmla="*/ 0 60000 65536" name="T87"/>
                <a:gd fmla="*/ 0 60000 65536" name="T88"/>
                <a:gd fmla="*/ 0 60000 65536" name="T89"/>
                <a:gd fmla="*/ 0 60000 65536" name="T90"/>
                <a:gd fmla="*/ 0 60000 65536" name="T91"/>
                <a:gd fmla="*/ 0 60000 65536" name="T92"/>
                <a:gd fmla="*/ 0 60000 65536" name="T93"/>
                <a:gd fmla="*/ 0 60000 65536" name="T94"/>
                <a:gd fmla="*/ 0 60000 65536" name="T95"/>
                <a:gd fmla="*/ 0 60000 65536" name="T96"/>
                <a:gd fmla="*/ 0 60000 65536" name="T97"/>
                <a:gd fmla="*/ 0 60000 65536" name="T98"/>
                <a:gd fmla="*/ 0 60000 65536" name="T99"/>
                <a:gd fmla="*/ 0 60000 65536" name="T100"/>
                <a:gd fmla="*/ 0 60000 65536" name="T101"/>
                <a:gd fmla="*/ 0 60000 65536" name="T102"/>
                <a:gd fmla="*/ 0 60000 65536" name="T103"/>
                <a:gd fmla="*/ 0 60000 65536" name="T104"/>
                <a:gd fmla="*/ 0 60000 65536" name="T105"/>
                <a:gd fmla="*/ 0 60000 65536" name="T106"/>
                <a:gd fmla="*/ 0 60000 65536" name="T107"/>
                <a:gd fmla="*/ 0 w 907" name="T108"/>
                <a:gd fmla="*/ 0 h 796" name="T109"/>
                <a:gd fmla="*/ 907 w 907" name="T110"/>
                <a:gd fmla="*/ 796 h 796" name="T111"/>
              </a:gd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b="T111" l="T108" r="T110" t="T109"/>
              <a:pathLst>
                <a:path h="796" w="905">
                  <a:moveTo>
                    <a:pt x="817" y="333"/>
                  </a:moveTo>
                  <a:lnTo>
                    <a:pt x="884" y="339"/>
                  </a:lnTo>
                  <a:lnTo>
                    <a:pt x="905" y="372"/>
                  </a:lnTo>
                  <a:lnTo>
                    <a:pt x="884" y="424"/>
                  </a:lnTo>
                  <a:lnTo>
                    <a:pt x="880" y="475"/>
                  </a:lnTo>
                  <a:lnTo>
                    <a:pt x="907" y="520"/>
                  </a:lnTo>
                  <a:lnTo>
                    <a:pt x="882" y="569"/>
                  </a:lnTo>
                  <a:lnTo>
                    <a:pt x="870" y="555"/>
                  </a:lnTo>
                  <a:lnTo>
                    <a:pt x="837" y="567"/>
                  </a:lnTo>
                  <a:lnTo>
                    <a:pt x="837" y="607"/>
                  </a:lnTo>
                  <a:lnTo>
                    <a:pt x="801" y="607"/>
                  </a:lnTo>
                  <a:lnTo>
                    <a:pt x="783" y="640"/>
                  </a:lnTo>
                  <a:lnTo>
                    <a:pt x="746" y="620"/>
                  </a:lnTo>
                  <a:lnTo>
                    <a:pt x="717" y="636"/>
                  </a:lnTo>
                  <a:lnTo>
                    <a:pt x="709" y="670"/>
                  </a:lnTo>
                  <a:lnTo>
                    <a:pt x="663" y="695"/>
                  </a:lnTo>
                  <a:lnTo>
                    <a:pt x="640" y="674"/>
                  </a:lnTo>
                  <a:lnTo>
                    <a:pt x="600" y="670"/>
                  </a:lnTo>
                  <a:lnTo>
                    <a:pt x="579" y="630"/>
                  </a:lnTo>
                  <a:lnTo>
                    <a:pt x="539" y="654"/>
                  </a:lnTo>
                  <a:lnTo>
                    <a:pt x="530" y="683"/>
                  </a:lnTo>
                  <a:lnTo>
                    <a:pt x="480" y="695"/>
                  </a:lnTo>
                  <a:lnTo>
                    <a:pt x="449" y="725"/>
                  </a:lnTo>
                  <a:lnTo>
                    <a:pt x="421" y="735"/>
                  </a:lnTo>
                  <a:lnTo>
                    <a:pt x="417" y="756"/>
                  </a:lnTo>
                  <a:lnTo>
                    <a:pt x="392" y="782"/>
                  </a:lnTo>
                  <a:lnTo>
                    <a:pt x="337" y="774"/>
                  </a:lnTo>
                  <a:lnTo>
                    <a:pt x="283" y="740"/>
                  </a:lnTo>
                  <a:lnTo>
                    <a:pt x="246" y="742"/>
                  </a:lnTo>
                  <a:lnTo>
                    <a:pt x="193" y="794"/>
                  </a:lnTo>
                  <a:lnTo>
                    <a:pt x="142" y="796"/>
                  </a:lnTo>
                  <a:lnTo>
                    <a:pt x="179" y="746"/>
                  </a:lnTo>
                  <a:lnTo>
                    <a:pt x="177" y="691"/>
                  </a:lnTo>
                  <a:lnTo>
                    <a:pt x="136" y="672"/>
                  </a:lnTo>
                  <a:lnTo>
                    <a:pt x="114" y="628"/>
                  </a:lnTo>
                  <a:lnTo>
                    <a:pt x="165" y="504"/>
                  </a:lnTo>
                  <a:lnTo>
                    <a:pt x="130" y="459"/>
                  </a:lnTo>
                  <a:lnTo>
                    <a:pt x="108" y="465"/>
                  </a:lnTo>
                  <a:lnTo>
                    <a:pt x="67" y="485"/>
                  </a:lnTo>
                  <a:lnTo>
                    <a:pt x="26" y="473"/>
                  </a:lnTo>
                  <a:lnTo>
                    <a:pt x="22" y="418"/>
                  </a:lnTo>
                  <a:lnTo>
                    <a:pt x="0" y="390"/>
                  </a:lnTo>
                  <a:lnTo>
                    <a:pt x="55" y="329"/>
                  </a:lnTo>
                  <a:lnTo>
                    <a:pt x="85" y="351"/>
                  </a:lnTo>
                  <a:lnTo>
                    <a:pt x="108" y="325"/>
                  </a:lnTo>
                  <a:lnTo>
                    <a:pt x="122" y="341"/>
                  </a:lnTo>
                  <a:lnTo>
                    <a:pt x="191" y="341"/>
                  </a:lnTo>
                  <a:lnTo>
                    <a:pt x="238" y="331"/>
                  </a:lnTo>
                  <a:lnTo>
                    <a:pt x="254" y="266"/>
                  </a:lnTo>
                  <a:lnTo>
                    <a:pt x="315" y="276"/>
                  </a:lnTo>
                  <a:lnTo>
                    <a:pt x="413" y="248"/>
                  </a:lnTo>
                  <a:lnTo>
                    <a:pt x="392" y="189"/>
                  </a:lnTo>
                  <a:lnTo>
                    <a:pt x="364" y="189"/>
                  </a:lnTo>
                  <a:lnTo>
                    <a:pt x="313" y="166"/>
                  </a:lnTo>
                  <a:lnTo>
                    <a:pt x="309" y="124"/>
                  </a:lnTo>
                  <a:lnTo>
                    <a:pt x="360" y="87"/>
                  </a:lnTo>
                  <a:lnTo>
                    <a:pt x="421" y="128"/>
                  </a:lnTo>
                  <a:lnTo>
                    <a:pt x="490" y="138"/>
                  </a:lnTo>
                  <a:lnTo>
                    <a:pt x="476" y="89"/>
                  </a:lnTo>
                  <a:lnTo>
                    <a:pt x="531" y="75"/>
                  </a:lnTo>
                  <a:lnTo>
                    <a:pt x="569" y="60"/>
                  </a:lnTo>
                  <a:lnTo>
                    <a:pt x="557" y="18"/>
                  </a:lnTo>
                  <a:lnTo>
                    <a:pt x="577" y="0"/>
                  </a:lnTo>
                  <a:lnTo>
                    <a:pt x="628" y="36"/>
                  </a:lnTo>
                  <a:lnTo>
                    <a:pt x="687" y="18"/>
                  </a:lnTo>
                  <a:lnTo>
                    <a:pt x="703" y="85"/>
                  </a:lnTo>
                  <a:lnTo>
                    <a:pt x="728" y="93"/>
                  </a:lnTo>
                  <a:lnTo>
                    <a:pt x="781" y="164"/>
                  </a:lnTo>
                  <a:lnTo>
                    <a:pt x="843" y="136"/>
                  </a:lnTo>
                  <a:lnTo>
                    <a:pt x="864" y="209"/>
                  </a:lnTo>
                  <a:lnTo>
                    <a:pt x="884" y="280"/>
                  </a:lnTo>
                  <a:lnTo>
                    <a:pt x="833" y="309"/>
                  </a:lnTo>
                  <a:lnTo>
                    <a:pt x="817" y="333"/>
                  </a:lnTo>
                </a:path>
              </a:pathLst>
            </a:custGeom>
            <a:grpFill/>
            <a:ln w="6350">
              <a:solidFill>
                <a:schemeClr val="tx1">
                  <a:lumMod val="85000"/>
                  <a:lumOff val="15000"/>
                </a:schemeClr>
              </a:solidFill>
              <a:prstDash val="solid"/>
              <a:round/>
            </a:ln>
          </p:spPr>
          <p:txBody>
            <a:bodyPr/>
            <a:lstStyle/>
            <a:p>
              <a:endParaRPr altLang="en-US" lang="zh-CN">
                <a:cs typeface="+mn-ea"/>
                <a:sym typeface="+mn-lt"/>
              </a:endParaRPr>
            </a:p>
          </p:txBody>
        </p:sp>
        <p:sp>
          <p:nvSpPr>
            <p:cNvPr id="76" name="Freeform 115"/>
            <p:cNvSpPr/>
            <p:nvPr/>
          </p:nvSpPr>
          <p:spPr bwMode="gray">
            <a:xfrm>
              <a:off x="3094" y="2950"/>
              <a:ext cx="402" cy="458"/>
            </a:xfrm>
            <a:custGeom>
              <a:gdLst>
                <a:gd fmla="*/ 186 w 805" name="T0"/>
                <a:gd fmla="*/ 44 h 917" name="T1"/>
                <a:gd fmla="*/ 191 w 805" name="T2"/>
                <a:gd fmla="*/ 62 h 917" name="T3"/>
                <a:gd fmla="*/ 185 w 805" name="T4"/>
                <a:gd fmla="*/ 74 h 917" name="T5"/>
                <a:gd fmla="*/ 176 w 805" name="T6"/>
                <a:gd fmla="*/ 80 h 917" name="T7"/>
                <a:gd fmla="*/ 171 w 805" name="T8"/>
                <a:gd fmla="*/ 98 h 917" name="T9"/>
                <a:gd fmla="*/ 184 w 805" name="T10"/>
                <a:gd fmla="*/ 111 h 917" name="T11"/>
                <a:gd fmla="*/ 186 w 805" name="T12"/>
                <a:gd fmla="*/ 132 h 917" name="T13"/>
                <a:gd fmla="*/ 196 w 805" name="T14"/>
                <a:gd fmla="*/ 139 h 917" name="T15"/>
                <a:gd fmla="*/ 201 w 805" name="T16"/>
                <a:gd fmla="*/ 156 h 917" name="T17"/>
                <a:gd fmla="*/ 194 w 805" name="T18"/>
                <a:gd fmla="*/ 172 h 917" name="T19"/>
                <a:gd fmla="*/ 195 w 805" name="T20"/>
                <a:gd fmla="*/ 186 h 917" name="T21"/>
                <a:gd fmla="*/ 181 w 805" name="T22"/>
                <a:gd fmla="*/ 194 h 917" name="T23"/>
                <a:gd fmla="*/ 168 w 805" name="T24"/>
                <a:gd fmla="*/ 186 h 917" name="T25"/>
                <a:gd fmla="*/ 143 w 805" name="T26"/>
                <a:gd fmla="*/ 204 h 917" name="T27"/>
                <a:gd fmla="*/ 129 w 805" name="T28"/>
                <a:gd fmla="*/ 206 h 917" name="T29"/>
                <a:gd fmla="*/ 129 w 805" name="T30"/>
                <a:gd fmla="*/ 220 h 917" name="T31"/>
                <a:gd fmla="*/ 123 w 805" name="T32"/>
                <a:gd fmla="*/ 223 h 917" name="T33"/>
                <a:gd fmla="*/ 114 w 805" name="T34"/>
                <a:gd fmla="*/ 223 h 917" name="T35"/>
                <a:gd fmla="*/ 104 w 805" name="T36"/>
                <a:gd fmla="*/ 229 h 917" name="T37"/>
                <a:gd fmla="*/ 104 w 805" name="T38"/>
                <a:gd fmla="*/ 218 h 917" name="T39"/>
                <a:gd fmla="*/ 100 w 805" name="T40"/>
                <a:gd fmla="*/ 212 h 917" name="T41"/>
                <a:gd fmla="*/ 83 w 805" name="T42"/>
                <a:gd fmla="*/ 212 h 917" name="T43"/>
                <a:gd fmla="*/ 96 w 805" name="T44"/>
                <a:gd fmla="*/ 196 h 917" name="T45"/>
                <a:gd fmla="*/ 97 w 805" name="T46"/>
                <a:gd fmla="*/ 181 h 917" name="T47"/>
                <a:gd fmla="*/ 90 w 805" name="T48"/>
                <a:gd fmla="*/ 176 h 917" name="T49"/>
                <a:gd fmla="*/ 90 w 805" name="T50"/>
                <a:gd fmla="*/ 161 h 917" name="T51"/>
                <a:gd fmla="*/ 82 w 805" name="T52"/>
                <a:gd fmla="*/ 159 h 917" name="T53"/>
                <a:gd fmla="*/ 74 w 805" name="T54"/>
                <a:gd fmla="*/ 163 h 917" name="T55"/>
                <a:gd fmla="*/ 64 w 805" name="T56"/>
                <a:gd fmla="*/ 160 h 917" name="T57"/>
                <a:gd fmla="*/ 53 w 805" name="T58"/>
                <a:gd fmla="*/ 175 h 917" name="T59"/>
                <a:gd fmla="*/ 47 w 805" name="T60"/>
                <a:gd fmla="*/ 168 h 917" name="T61"/>
                <a:gd fmla="*/ 40 w 805" name="T62"/>
                <a:gd fmla="*/ 166 h 917" name="T63"/>
                <a:gd fmla="*/ 37 w 805" name="T64"/>
                <a:gd fmla="*/ 178 h 917" name="T65"/>
                <a:gd fmla="*/ 22 w 805" name="T66"/>
                <a:gd fmla="*/ 177 h 917" name="T67"/>
                <a:gd fmla="*/ 15 w 805" name="T68"/>
                <a:gd fmla="*/ 166 h 917" name="T69"/>
                <a:gd fmla="*/ 16 w 805" name="T70"/>
                <a:gd fmla="*/ 153 h 917" name="T71"/>
                <a:gd fmla="*/ 21 w 805" name="T72"/>
                <a:gd fmla="*/ 140 h 917" name="T73"/>
                <a:gd fmla="*/ 16 w 805" name="T74"/>
                <a:gd fmla="*/ 132 h 917" name="T75"/>
                <a:gd fmla="*/ 0 w 805" name="T76"/>
                <a:gd fmla="*/ 130 h 917" name="T77"/>
                <a:gd fmla="*/ 3 w 805" name="T78"/>
                <a:gd fmla="*/ 124 h 917" name="T79"/>
                <a:gd fmla="*/ 15 w 805" name="T80"/>
                <a:gd fmla="*/ 117 h 917" name="T81"/>
                <a:gd fmla="*/ 6 w 805" name="T82"/>
                <a:gd fmla="*/ 81 h 917" name="T83"/>
                <a:gd fmla="*/ 6 w 805" name="T84"/>
                <a:gd fmla="*/ 68 h 917" name="T85"/>
                <a:gd fmla="*/ 3 w 805" name="T86"/>
                <a:gd fmla="*/ 46 h 917" name="T87"/>
                <a:gd fmla="*/ 10 w 805" name="T88"/>
                <a:gd fmla="*/ 30 h 917" name="T89"/>
                <a:gd fmla="*/ 25 w 805" name="T90"/>
                <a:gd fmla="*/ 17 h 917" name="T91"/>
                <a:gd fmla="*/ 49 w 805" name="T92"/>
                <a:gd fmla="*/ 21 h 917" name="T93"/>
                <a:gd fmla="*/ 53 w 805" name="T94"/>
                <a:gd fmla="*/ 14 h 917" name="T95"/>
                <a:gd fmla="*/ 45 w 805" name="T96"/>
                <a:gd fmla="*/ 4 h 917" name="T97"/>
                <a:gd fmla="*/ 63 w 805" name="T98"/>
                <a:gd fmla="*/ 0 h 917" name="T99"/>
                <a:gd fmla="*/ 85 w 805" name="T100"/>
                <a:gd fmla="*/ 6 h 917" name="T101"/>
                <a:gd fmla="*/ 102 w 805" name="T102"/>
                <a:gd fmla="*/ 7 h 917" name="T103"/>
                <a:gd fmla="*/ 117 w 805" name="T104"/>
                <a:gd fmla="*/ 17 h 917" name="T105"/>
                <a:gd fmla="*/ 132 w 805" name="T106"/>
                <a:gd fmla="*/ 8 h 917" name="T107"/>
                <a:gd fmla="*/ 140 w 805" name="T108"/>
                <a:gd fmla="*/ 10 h 917" name="T109"/>
                <a:gd fmla="*/ 141 w 805" name="T110"/>
                <a:gd fmla="*/ 18 h 917" name="T111"/>
                <a:gd fmla="*/ 159 w 805" name="T112"/>
                <a:gd fmla="*/ 6 h 917" name="T113"/>
                <a:gd fmla="*/ 167 w 805" name="T114"/>
                <a:gd fmla="*/ 14 h 917" name="T115"/>
                <a:gd fmla="*/ 166 w 805" name="T116"/>
                <a:gd fmla="*/ 28 h 917" name="T117"/>
                <a:gd fmla="*/ 178 w 805" name="T118"/>
                <a:gd fmla="*/ 31 h 917" name="T119"/>
                <a:gd fmla="*/ 186 w 805" name="T120"/>
                <a:gd fmla="*/ 44 h 917" name="T121"/>
                <a:gd fmla="*/ 0 60000 65536" name="T122"/>
                <a:gd fmla="*/ 0 60000 65536" name="T123"/>
                <a:gd fmla="*/ 0 60000 65536" name="T124"/>
                <a:gd fmla="*/ 0 60000 65536" name="T125"/>
                <a:gd fmla="*/ 0 60000 65536" name="T126"/>
                <a:gd fmla="*/ 0 60000 65536" name="T127"/>
                <a:gd fmla="*/ 0 60000 65536" name="T128"/>
                <a:gd fmla="*/ 0 60000 65536" name="T129"/>
                <a:gd fmla="*/ 0 60000 65536" name="T130"/>
                <a:gd fmla="*/ 0 60000 65536" name="T131"/>
                <a:gd fmla="*/ 0 60000 65536" name="T132"/>
                <a:gd fmla="*/ 0 60000 65536" name="T133"/>
                <a:gd fmla="*/ 0 60000 65536" name="T134"/>
                <a:gd fmla="*/ 0 60000 65536" name="T135"/>
                <a:gd fmla="*/ 0 60000 65536" name="T136"/>
                <a:gd fmla="*/ 0 60000 65536" name="T137"/>
                <a:gd fmla="*/ 0 60000 65536" name="T138"/>
                <a:gd fmla="*/ 0 60000 65536" name="T139"/>
                <a:gd fmla="*/ 0 60000 65536" name="T140"/>
                <a:gd fmla="*/ 0 60000 65536" name="T141"/>
                <a:gd fmla="*/ 0 60000 65536" name="T142"/>
                <a:gd fmla="*/ 0 60000 65536" name="T143"/>
                <a:gd fmla="*/ 0 60000 65536" name="T144"/>
                <a:gd fmla="*/ 0 60000 65536" name="T145"/>
                <a:gd fmla="*/ 0 60000 65536" name="T146"/>
                <a:gd fmla="*/ 0 60000 65536" name="T147"/>
                <a:gd fmla="*/ 0 60000 65536" name="T148"/>
                <a:gd fmla="*/ 0 60000 65536" name="T149"/>
                <a:gd fmla="*/ 0 60000 65536" name="T150"/>
                <a:gd fmla="*/ 0 60000 65536" name="T151"/>
                <a:gd fmla="*/ 0 60000 65536" name="T152"/>
                <a:gd fmla="*/ 0 60000 65536" name="T153"/>
                <a:gd fmla="*/ 0 60000 65536" name="T154"/>
                <a:gd fmla="*/ 0 60000 65536" name="T155"/>
                <a:gd fmla="*/ 0 60000 65536" name="T156"/>
                <a:gd fmla="*/ 0 60000 65536" name="T157"/>
                <a:gd fmla="*/ 0 60000 65536" name="T158"/>
                <a:gd fmla="*/ 0 60000 65536" name="T159"/>
                <a:gd fmla="*/ 0 60000 65536" name="T160"/>
                <a:gd fmla="*/ 0 60000 65536" name="T161"/>
                <a:gd fmla="*/ 0 60000 65536" name="T162"/>
                <a:gd fmla="*/ 0 60000 65536" name="T163"/>
                <a:gd fmla="*/ 0 60000 65536" name="T164"/>
                <a:gd fmla="*/ 0 60000 65536" name="T165"/>
                <a:gd fmla="*/ 0 60000 65536" name="T166"/>
                <a:gd fmla="*/ 0 60000 65536" name="T167"/>
                <a:gd fmla="*/ 0 60000 65536" name="T168"/>
                <a:gd fmla="*/ 0 60000 65536" name="T169"/>
                <a:gd fmla="*/ 0 60000 65536" name="T170"/>
                <a:gd fmla="*/ 0 60000 65536" name="T171"/>
                <a:gd fmla="*/ 0 60000 65536" name="T172"/>
                <a:gd fmla="*/ 0 60000 65536" name="T173"/>
                <a:gd fmla="*/ 0 60000 65536" name="T174"/>
                <a:gd fmla="*/ 0 60000 65536" name="T175"/>
                <a:gd fmla="*/ 0 60000 65536" name="T176"/>
                <a:gd fmla="*/ 0 60000 65536" name="T177"/>
                <a:gd fmla="*/ 0 60000 65536" name="T178"/>
                <a:gd fmla="*/ 0 60000 65536" name="T179"/>
                <a:gd fmla="*/ 0 60000 65536" name="T180"/>
                <a:gd fmla="*/ 0 60000 65536" name="T181"/>
                <a:gd fmla="*/ 0 60000 65536" name="T182"/>
                <a:gd fmla="*/ 0 w 805" name="T183"/>
                <a:gd fmla="*/ 0 h 917" name="T184"/>
                <a:gd fmla="*/ 805 w 805" name="T185"/>
                <a:gd fmla="*/ 917 h 917" name="T186"/>
              </a:gdLst>
              <a:cxnLst>
                <a:cxn ang="T122">
                  <a:pos x="T0" y="T1"/>
                </a:cxn>
                <a:cxn ang="T123">
                  <a:pos x="T2" y="T3"/>
                </a:cxn>
                <a:cxn ang="T124">
                  <a:pos x="T4" y="T5"/>
                </a:cxn>
                <a:cxn ang="T125">
                  <a:pos x="T6" y="T7"/>
                </a:cxn>
                <a:cxn ang="T126">
                  <a:pos x="T8" y="T9"/>
                </a:cxn>
                <a:cxn ang="T127">
                  <a:pos x="T10" y="T11"/>
                </a:cxn>
                <a:cxn ang="T128">
                  <a:pos x="T12" y="T13"/>
                </a:cxn>
                <a:cxn ang="T129">
                  <a:pos x="T14" y="T15"/>
                </a:cxn>
                <a:cxn ang="T130">
                  <a:pos x="T16" y="T17"/>
                </a:cxn>
                <a:cxn ang="T131">
                  <a:pos x="T18" y="T19"/>
                </a:cxn>
                <a:cxn ang="T132">
                  <a:pos x="T20" y="T21"/>
                </a:cxn>
                <a:cxn ang="T133">
                  <a:pos x="T22" y="T23"/>
                </a:cxn>
                <a:cxn ang="T134">
                  <a:pos x="T24" y="T25"/>
                </a:cxn>
                <a:cxn ang="T135">
                  <a:pos x="T26" y="T27"/>
                </a:cxn>
                <a:cxn ang="T136">
                  <a:pos x="T28" y="T29"/>
                </a:cxn>
                <a:cxn ang="T137">
                  <a:pos x="T30" y="T31"/>
                </a:cxn>
                <a:cxn ang="T138">
                  <a:pos x="T32" y="T33"/>
                </a:cxn>
                <a:cxn ang="T139">
                  <a:pos x="T34" y="T35"/>
                </a:cxn>
                <a:cxn ang="T140">
                  <a:pos x="T36" y="T37"/>
                </a:cxn>
                <a:cxn ang="T141">
                  <a:pos x="T38" y="T39"/>
                </a:cxn>
                <a:cxn ang="T142">
                  <a:pos x="T40" y="T41"/>
                </a:cxn>
                <a:cxn ang="T143">
                  <a:pos x="T42" y="T43"/>
                </a:cxn>
                <a:cxn ang="T144">
                  <a:pos x="T44" y="T45"/>
                </a:cxn>
                <a:cxn ang="T145">
                  <a:pos x="T46" y="T47"/>
                </a:cxn>
                <a:cxn ang="T146">
                  <a:pos x="T48" y="T49"/>
                </a:cxn>
                <a:cxn ang="T147">
                  <a:pos x="T50" y="T51"/>
                </a:cxn>
                <a:cxn ang="T148">
                  <a:pos x="T52" y="T53"/>
                </a:cxn>
                <a:cxn ang="T149">
                  <a:pos x="T54" y="T55"/>
                </a:cxn>
                <a:cxn ang="T150">
                  <a:pos x="T56" y="T57"/>
                </a:cxn>
                <a:cxn ang="T151">
                  <a:pos x="T58" y="T59"/>
                </a:cxn>
                <a:cxn ang="T152">
                  <a:pos x="T60" y="T61"/>
                </a:cxn>
                <a:cxn ang="T153">
                  <a:pos x="T62" y="T63"/>
                </a:cxn>
                <a:cxn ang="T154">
                  <a:pos x="T64" y="T65"/>
                </a:cxn>
                <a:cxn ang="T155">
                  <a:pos x="T66" y="T67"/>
                </a:cxn>
                <a:cxn ang="T156">
                  <a:pos x="T68" y="T69"/>
                </a:cxn>
                <a:cxn ang="T157">
                  <a:pos x="T70" y="T71"/>
                </a:cxn>
                <a:cxn ang="T158">
                  <a:pos x="T72" y="T73"/>
                </a:cxn>
                <a:cxn ang="T159">
                  <a:pos x="T74" y="T75"/>
                </a:cxn>
                <a:cxn ang="T160">
                  <a:pos x="T76" y="T77"/>
                </a:cxn>
                <a:cxn ang="T161">
                  <a:pos x="T78" y="T79"/>
                </a:cxn>
                <a:cxn ang="T162">
                  <a:pos x="T80" y="T81"/>
                </a:cxn>
                <a:cxn ang="T163">
                  <a:pos x="T82" y="T83"/>
                </a:cxn>
                <a:cxn ang="T164">
                  <a:pos x="T84" y="T85"/>
                </a:cxn>
                <a:cxn ang="T165">
                  <a:pos x="T86" y="T87"/>
                </a:cxn>
                <a:cxn ang="T166">
                  <a:pos x="T88" y="T89"/>
                </a:cxn>
                <a:cxn ang="T167">
                  <a:pos x="T90" y="T91"/>
                </a:cxn>
                <a:cxn ang="T168">
                  <a:pos x="T92" y="T93"/>
                </a:cxn>
                <a:cxn ang="T169">
                  <a:pos x="T94" y="T95"/>
                </a:cxn>
                <a:cxn ang="T170">
                  <a:pos x="T96" y="T97"/>
                </a:cxn>
                <a:cxn ang="T171">
                  <a:pos x="T98" y="T99"/>
                </a:cxn>
                <a:cxn ang="T172">
                  <a:pos x="T100" y="T101"/>
                </a:cxn>
                <a:cxn ang="T173">
                  <a:pos x="T102" y="T103"/>
                </a:cxn>
                <a:cxn ang="T174">
                  <a:pos x="T104" y="T105"/>
                </a:cxn>
                <a:cxn ang="T175">
                  <a:pos x="T106" y="T107"/>
                </a:cxn>
                <a:cxn ang="T176">
                  <a:pos x="T108" y="T109"/>
                </a:cxn>
                <a:cxn ang="T177">
                  <a:pos x="T110" y="T111"/>
                </a:cxn>
                <a:cxn ang="T178">
                  <a:pos x="T112" y="T113"/>
                </a:cxn>
                <a:cxn ang="T179">
                  <a:pos x="T114" y="T115"/>
                </a:cxn>
                <a:cxn ang="T180">
                  <a:pos x="T116" y="T117"/>
                </a:cxn>
                <a:cxn ang="T181">
                  <a:pos x="T118" y="T119"/>
                </a:cxn>
                <a:cxn ang="T182">
                  <a:pos x="T120" y="T121"/>
                </a:cxn>
              </a:cxnLst>
              <a:rect b="T186" l="T183" r="T185" t="T184"/>
              <a:pathLst>
                <a:path h="917" w="805">
                  <a:moveTo>
                    <a:pt x="746" y="177"/>
                  </a:moveTo>
                  <a:lnTo>
                    <a:pt x="766" y="251"/>
                  </a:lnTo>
                  <a:lnTo>
                    <a:pt x="740" y="299"/>
                  </a:lnTo>
                  <a:lnTo>
                    <a:pt x="707" y="322"/>
                  </a:lnTo>
                  <a:lnTo>
                    <a:pt x="685" y="393"/>
                  </a:lnTo>
                  <a:lnTo>
                    <a:pt x="736" y="446"/>
                  </a:lnTo>
                  <a:lnTo>
                    <a:pt x="746" y="531"/>
                  </a:lnTo>
                  <a:lnTo>
                    <a:pt x="787" y="557"/>
                  </a:lnTo>
                  <a:lnTo>
                    <a:pt x="805" y="627"/>
                  </a:lnTo>
                  <a:lnTo>
                    <a:pt x="777" y="688"/>
                  </a:lnTo>
                  <a:lnTo>
                    <a:pt x="781" y="747"/>
                  </a:lnTo>
                  <a:lnTo>
                    <a:pt x="724" y="777"/>
                  </a:lnTo>
                  <a:lnTo>
                    <a:pt x="673" y="747"/>
                  </a:lnTo>
                  <a:lnTo>
                    <a:pt x="573" y="816"/>
                  </a:lnTo>
                  <a:lnTo>
                    <a:pt x="518" y="824"/>
                  </a:lnTo>
                  <a:lnTo>
                    <a:pt x="518" y="881"/>
                  </a:lnTo>
                  <a:lnTo>
                    <a:pt x="492" y="895"/>
                  </a:lnTo>
                  <a:lnTo>
                    <a:pt x="457" y="895"/>
                  </a:lnTo>
                  <a:lnTo>
                    <a:pt x="419" y="917"/>
                  </a:lnTo>
                  <a:lnTo>
                    <a:pt x="419" y="873"/>
                  </a:lnTo>
                  <a:lnTo>
                    <a:pt x="403" y="848"/>
                  </a:lnTo>
                  <a:lnTo>
                    <a:pt x="333" y="850"/>
                  </a:lnTo>
                  <a:lnTo>
                    <a:pt x="384" y="787"/>
                  </a:lnTo>
                  <a:lnTo>
                    <a:pt x="388" y="726"/>
                  </a:lnTo>
                  <a:lnTo>
                    <a:pt x="362" y="706"/>
                  </a:lnTo>
                  <a:lnTo>
                    <a:pt x="362" y="647"/>
                  </a:lnTo>
                  <a:lnTo>
                    <a:pt x="329" y="637"/>
                  </a:lnTo>
                  <a:lnTo>
                    <a:pt x="297" y="655"/>
                  </a:lnTo>
                  <a:lnTo>
                    <a:pt x="256" y="643"/>
                  </a:lnTo>
                  <a:lnTo>
                    <a:pt x="214" y="700"/>
                  </a:lnTo>
                  <a:lnTo>
                    <a:pt x="191" y="673"/>
                  </a:lnTo>
                  <a:lnTo>
                    <a:pt x="163" y="667"/>
                  </a:lnTo>
                  <a:lnTo>
                    <a:pt x="148" y="714"/>
                  </a:lnTo>
                  <a:lnTo>
                    <a:pt x="88" y="708"/>
                  </a:lnTo>
                  <a:lnTo>
                    <a:pt x="61" y="667"/>
                  </a:lnTo>
                  <a:lnTo>
                    <a:pt x="65" y="614"/>
                  </a:lnTo>
                  <a:lnTo>
                    <a:pt x="86" y="562"/>
                  </a:lnTo>
                  <a:lnTo>
                    <a:pt x="65" y="529"/>
                  </a:lnTo>
                  <a:lnTo>
                    <a:pt x="0" y="523"/>
                  </a:lnTo>
                  <a:lnTo>
                    <a:pt x="14" y="499"/>
                  </a:lnTo>
                  <a:lnTo>
                    <a:pt x="63" y="468"/>
                  </a:lnTo>
                  <a:lnTo>
                    <a:pt x="24" y="326"/>
                  </a:lnTo>
                  <a:lnTo>
                    <a:pt x="25" y="275"/>
                  </a:lnTo>
                  <a:lnTo>
                    <a:pt x="14" y="185"/>
                  </a:lnTo>
                  <a:lnTo>
                    <a:pt x="41" y="120"/>
                  </a:lnTo>
                  <a:lnTo>
                    <a:pt x="100" y="68"/>
                  </a:lnTo>
                  <a:lnTo>
                    <a:pt x="199" y="84"/>
                  </a:lnTo>
                  <a:lnTo>
                    <a:pt x="212" y="59"/>
                  </a:lnTo>
                  <a:lnTo>
                    <a:pt x="183" y="17"/>
                  </a:lnTo>
                  <a:lnTo>
                    <a:pt x="252" y="0"/>
                  </a:lnTo>
                  <a:lnTo>
                    <a:pt x="340" y="27"/>
                  </a:lnTo>
                  <a:lnTo>
                    <a:pt x="411" y="31"/>
                  </a:lnTo>
                  <a:lnTo>
                    <a:pt x="468" y="70"/>
                  </a:lnTo>
                  <a:lnTo>
                    <a:pt x="529" y="35"/>
                  </a:lnTo>
                  <a:lnTo>
                    <a:pt x="561" y="41"/>
                  </a:lnTo>
                  <a:lnTo>
                    <a:pt x="567" y="74"/>
                  </a:lnTo>
                  <a:lnTo>
                    <a:pt x="638" y="25"/>
                  </a:lnTo>
                  <a:lnTo>
                    <a:pt x="671" y="59"/>
                  </a:lnTo>
                  <a:lnTo>
                    <a:pt x="665" y="112"/>
                  </a:lnTo>
                  <a:lnTo>
                    <a:pt x="712" y="126"/>
                  </a:lnTo>
                  <a:lnTo>
                    <a:pt x="746" y="177"/>
                  </a:lnTo>
                  <a:close/>
                </a:path>
              </a:pathLst>
            </a:custGeom>
            <a:grpFill/>
            <a:ln w="0">
              <a:solidFill>
                <a:schemeClr val="tx1">
                  <a:lumMod val="85000"/>
                  <a:lumOff val="15000"/>
                </a:schemeClr>
              </a:solidFill>
              <a:prstDash val="solid"/>
              <a:round/>
            </a:ln>
          </p:spPr>
          <p:txBody>
            <a:bodyPr/>
            <a:lstStyle/>
            <a:p>
              <a:endParaRPr altLang="en-US" lang="zh-CN">
                <a:cs typeface="+mn-ea"/>
                <a:sym typeface="+mn-lt"/>
              </a:endParaRPr>
            </a:p>
          </p:txBody>
        </p:sp>
        <p:sp>
          <p:nvSpPr>
            <p:cNvPr id="77" name="Freeform 116"/>
            <p:cNvSpPr/>
            <p:nvPr/>
          </p:nvSpPr>
          <p:spPr bwMode="gray">
            <a:xfrm>
              <a:off x="3094" y="2950"/>
              <a:ext cx="402" cy="458"/>
            </a:xfrm>
            <a:custGeom>
              <a:gdLst>
                <a:gd fmla="*/ 186 w 805" name="T0"/>
                <a:gd fmla="*/ 44 h 917" name="T1"/>
                <a:gd fmla="*/ 191 w 805" name="T2"/>
                <a:gd fmla="*/ 62 h 917" name="T3"/>
                <a:gd fmla="*/ 185 w 805" name="T4"/>
                <a:gd fmla="*/ 74 h 917" name="T5"/>
                <a:gd fmla="*/ 176 w 805" name="T6"/>
                <a:gd fmla="*/ 80 h 917" name="T7"/>
                <a:gd fmla="*/ 171 w 805" name="T8"/>
                <a:gd fmla="*/ 98 h 917" name="T9"/>
                <a:gd fmla="*/ 184 w 805" name="T10"/>
                <a:gd fmla="*/ 111 h 917" name="T11"/>
                <a:gd fmla="*/ 186 w 805" name="T12"/>
                <a:gd fmla="*/ 132 h 917" name="T13"/>
                <a:gd fmla="*/ 196 w 805" name="T14"/>
                <a:gd fmla="*/ 139 h 917" name="T15"/>
                <a:gd fmla="*/ 201 w 805" name="T16"/>
                <a:gd fmla="*/ 156 h 917" name="T17"/>
                <a:gd fmla="*/ 194 w 805" name="T18"/>
                <a:gd fmla="*/ 172 h 917" name="T19"/>
                <a:gd fmla="*/ 195 w 805" name="T20"/>
                <a:gd fmla="*/ 186 h 917" name="T21"/>
                <a:gd fmla="*/ 181 w 805" name="T22"/>
                <a:gd fmla="*/ 194 h 917" name="T23"/>
                <a:gd fmla="*/ 168 w 805" name="T24"/>
                <a:gd fmla="*/ 186 h 917" name="T25"/>
                <a:gd fmla="*/ 143 w 805" name="T26"/>
                <a:gd fmla="*/ 204 h 917" name="T27"/>
                <a:gd fmla="*/ 129 w 805" name="T28"/>
                <a:gd fmla="*/ 206 h 917" name="T29"/>
                <a:gd fmla="*/ 129 w 805" name="T30"/>
                <a:gd fmla="*/ 220 h 917" name="T31"/>
                <a:gd fmla="*/ 123 w 805" name="T32"/>
                <a:gd fmla="*/ 223 h 917" name="T33"/>
                <a:gd fmla="*/ 114 w 805" name="T34"/>
                <a:gd fmla="*/ 223 h 917" name="T35"/>
                <a:gd fmla="*/ 104 w 805" name="T36"/>
                <a:gd fmla="*/ 229 h 917" name="T37"/>
                <a:gd fmla="*/ 104 w 805" name="T38"/>
                <a:gd fmla="*/ 218 h 917" name="T39"/>
                <a:gd fmla="*/ 100 w 805" name="T40"/>
                <a:gd fmla="*/ 212 h 917" name="T41"/>
                <a:gd fmla="*/ 83 w 805" name="T42"/>
                <a:gd fmla="*/ 212 h 917" name="T43"/>
                <a:gd fmla="*/ 96 w 805" name="T44"/>
                <a:gd fmla="*/ 196 h 917" name="T45"/>
                <a:gd fmla="*/ 97 w 805" name="T46"/>
                <a:gd fmla="*/ 181 h 917" name="T47"/>
                <a:gd fmla="*/ 90 w 805" name="T48"/>
                <a:gd fmla="*/ 176 h 917" name="T49"/>
                <a:gd fmla="*/ 90 w 805" name="T50"/>
                <a:gd fmla="*/ 161 h 917" name="T51"/>
                <a:gd fmla="*/ 82 w 805" name="T52"/>
                <a:gd fmla="*/ 159 h 917" name="T53"/>
                <a:gd fmla="*/ 74 w 805" name="T54"/>
                <a:gd fmla="*/ 163 h 917" name="T55"/>
                <a:gd fmla="*/ 64 w 805" name="T56"/>
                <a:gd fmla="*/ 160 h 917" name="T57"/>
                <a:gd fmla="*/ 53 w 805" name="T58"/>
                <a:gd fmla="*/ 175 h 917" name="T59"/>
                <a:gd fmla="*/ 47 w 805" name="T60"/>
                <a:gd fmla="*/ 168 h 917" name="T61"/>
                <a:gd fmla="*/ 40 w 805" name="T62"/>
                <a:gd fmla="*/ 166 h 917" name="T63"/>
                <a:gd fmla="*/ 37 w 805" name="T64"/>
                <a:gd fmla="*/ 178 h 917" name="T65"/>
                <a:gd fmla="*/ 22 w 805" name="T66"/>
                <a:gd fmla="*/ 177 h 917" name="T67"/>
                <a:gd fmla="*/ 15 w 805" name="T68"/>
                <a:gd fmla="*/ 166 h 917" name="T69"/>
                <a:gd fmla="*/ 16 w 805" name="T70"/>
                <a:gd fmla="*/ 153 h 917" name="T71"/>
                <a:gd fmla="*/ 21 w 805" name="T72"/>
                <a:gd fmla="*/ 140 h 917" name="T73"/>
                <a:gd fmla="*/ 16 w 805" name="T74"/>
                <a:gd fmla="*/ 132 h 917" name="T75"/>
                <a:gd fmla="*/ 0 w 805" name="T76"/>
                <a:gd fmla="*/ 130 h 917" name="T77"/>
                <a:gd fmla="*/ 3 w 805" name="T78"/>
                <a:gd fmla="*/ 124 h 917" name="T79"/>
                <a:gd fmla="*/ 15 w 805" name="T80"/>
                <a:gd fmla="*/ 117 h 917" name="T81"/>
                <a:gd fmla="*/ 6 w 805" name="T82"/>
                <a:gd fmla="*/ 81 h 917" name="T83"/>
                <a:gd fmla="*/ 6 w 805" name="T84"/>
                <a:gd fmla="*/ 68 h 917" name="T85"/>
                <a:gd fmla="*/ 3 w 805" name="T86"/>
                <a:gd fmla="*/ 46 h 917" name="T87"/>
                <a:gd fmla="*/ 10 w 805" name="T88"/>
                <a:gd fmla="*/ 30 h 917" name="T89"/>
                <a:gd fmla="*/ 25 w 805" name="T90"/>
                <a:gd fmla="*/ 17 h 917" name="T91"/>
                <a:gd fmla="*/ 49 w 805" name="T92"/>
                <a:gd fmla="*/ 21 h 917" name="T93"/>
                <a:gd fmla="*/ 53 w 805" name="T94"/>
                <a:gd fmla="*/ 14 h 917" name="T95"/>
                <a:gd fmla="*/ 45 w 805" name="T96"/>
                <a:gd fmla="*/ 4 h 917" name="T97"/>
                <a:gd fmla="*/ 63 w 805" name="T98"/>
                <a:gd fmla="*/ 0 h 917" name="T99"/>
                <a:gd fmla="*/ 85 w 805" name="T100"/>
                <a:gd fmla="*/ 6 h 917" name="T101"/>
                <a:gd fmla="*/ 102 w 805" name="T102"/>
                <a:gd fmla="*/ 7 h 917" name="T103"/>
                <a:gd fmla="*/ 117 w 805" name="T104"/>
                <a:gd fmla="*/ 17 h 917" name="T105"/>
                <a:gd fmla="*/ 132 w 805" name="T106"/>
                <a:gd fmla="*/ 8 h 917" name="T107"/>
                <a:gd fmla="*/ 140 w 805" name="T108"/>
                <a:gd fmla="*/ 10 h 917" name="T109"/>
                <a:gd fmla="*/ 141 w 805" name="T110"/>
                <a:gd fmla="*/ 18 h 917" name="T111"/>
                <a:gd fmla="*/ 159 w 805" name="T112"/>
                <a:gd fmla="*/ 6 h 917" name="T113"/>
                <a:gd fmla="*/ 167 w 805" name="T114"/>
                <a:gd fmla="*/ 14 h 917" name="T115"/>
                <a:gd fmla="*/ 166 w 805" name="T116"/>
                <a:gd fmla="*/ 28 h 917" name="T117"/>
                <a:gd fmla="*/ 178 w 805" name="T118"/>
                <a:gd fmla="*/ 31 h 917" name="T119"/>
                <a:gd fmla="*/ 186 w 805" name="T120"/>
                <a:gd fmla="*/ 44 h 917" name="T121"/>
                <a:gd fmla="*/ 0 60000 65536" name="T122"/>
                <a:gd fmla="*/ 0 60000 65536" name="T123"/>
                <a:gd fmla="*/ 0 60000 65536" name="T124"/>
                <a:gd fmla="*/ 0 60000 65536" name="T125"/>
                <a:gd fmla="*/ 0 60000 65536" name="T126"/>
                <a:gd fmla="*/ 0 60000 65536" name="T127"/>
                <a:gd fmla="*/ 0 60000 65536" name="T128"/>
                <a:gd fmla="*/ 0 60000 65536" name="T129"/>
                <a:gd fmla="*/ 0 60000 65536" name="T130"/>
                <a:gd fmla="*/ 0 60000 65536" name="T131"/>
                <a:gd fmla="*/ 0 60000 65536" name="T132"/>
                <a:gd fmla="*/ 0 60000 65536" name="T133"/>
                <a:gd fmla="*/ 0 60000 65536" name="T134"/>
                <a:gd fmla="*/ 0 60000 65536" name="T135"/>
                <a:gd fmla="*/ 0 60000 65536" name="T136"/>
                <a:gd fmla="*/ 0 60000 65536" name="T137"/>
                <a:gd fmla="*/ 0 60000 65536" name="T138"/>
                <a:gd fmla="*/ 0 60000 65536" name="T139"/>
                <a:gd fmla="*/ 0 60000 65536" name="T140"/>
                <a:gd fmla="*/ 0 60000 65536" name="T141"/>
                <a:gd fmla="*/ 0 60000 65536" name="T142"/>
                <a:gd fmla="*/ 0 60000 65536" name="T143"/>
                <a:gd fmla="*/ 0 60000 65536" name="T144"/>
                <a:gd fmla="*/ 0 60000 65536" name="T145"/>
                <a:gd fmla="*/ 0 60000 65536" name="T146"/>
                <a:gd fmla="*/ 0 60000 65536" name="T147"/>
                <a:gd fmla="*/ 0 60000 65536" name="T148"/>
                <a:gd fmla="*/ 0 60000 65536" name="T149"/>
                <a:gd fmla="*/ 0 60000 65536" name="T150"/>
                <a:gd fmla="*/ 0 60000 65536" name="T151"/>
                <a:gd fmla="*/ 0 60000 65536" name="T152"/>
                <a:gd fmla="*/ 0 60000 65536" name="T153"/>
                <a:gd fmla="*/ 0 60000 65536" name="T154"/>
                <a:gd fmla="*/ 0 60000 65536" name="T155"/>
                <a:gd fmla="*/ 0 60000 65536" name="T156"/>
                <a:gd fmla="*/ 0 60000 65536" name="T157"/>
                <a:gd fmla="*/ 0 60000 65536" name="T158"/>
                <a:gd fmla="*/ 0 60000 65536" name="T159"/>
                <a:gd fmla="*/ 0 60000 65536" name="T160"/>
                <a:gd fmla="*/ 0 60000 65536" name="T161"/>
                <a:gd fmla="*/ 0 60000 65536" name="T162"/>
                <a:gd fmla="*/ 0 60000 65536" name="T163"/>
                <a:gd fmla="*/ 0 60000 65536" name="T164"/>
                <a:gd fmla="*/ 0 60000 65536" name="T165"/>
                <a:gd fmla="*/ 0 60000 65536" name="T166"/>
                <a:gd fmla="*/ 0 60000 65536" name="T167"/>
                <a:gd fmla="*/ 0 60000 65536" name="T168"/>
                <a:gd fmla="*/ 0 60000 65536" name="T169"/>
                <a:gd fmla="*/ 0 60000 65536" name="T170"/>
                <a:gd fmla="*/ 0 60000 65536" name="T171"/>
                <a:gd fmla="*/ 0 60000 65536" name="T172"/>
                <a:gd fmla="*/ 0 60000 65536" name="T173"/>
                <a:gd fmla="*/ 0 60000 65536" name="T174"/>
                <a:gd fmla="*/ 0 60000 65536" name="T175"/>
                <a:gd fmla="*/ 0 60000 65536" name="T176"/>
                <a:gd fmla="*/ 0 60000 65536" name="T177"/>
                <a:gd fmla="*/ 0 60000 65536" name="T178"/>
                <a:gd fmla="*/ 0 60000 65536" name="T179"/>
                <a:gd fmla="*/ 0 60000 65536" name="T180"/>
                <a:gd fmla="*/ 0 60000 65536" name="T181"/>
                <a:gd fmla="*/ 0 60000 65536" name="T182"/>
                <a:gd fmla="*/ 0 w 805" name="T183"/>
                <a:gd fmla="*/ 0 h 917" name="T184"/>
                <a:gd fmla="*/ 805 w 805" name="T185"/>
                <a:gd fmla="*/ 917 h 917" name="T186"/>
              </a:gdLst>
              <a:cxnLst>
                <a:cxn ang="T122">
                  <a:pos x="T0" y="T1"/>
                </a:cxn>
                <a:cxn ang="T123">
                  <a:pos x="T2" y="T3"/>
                </a:cxn>
                <a:cxn ang="T124">
                  <a:pos x="T4" y="T5"/>
                </a:cxn>
                <a:cxn ang="T125">
                  <a:pos x="T6" y="T7"/>
                </a:cxn>
                <a:cxn ang="T126">
                  <a:pos x="T8" y="T9"/>
                </a:cxn>
                <a:cxn ang="T127">
                  <a:pos x="T10" y="T11"/>
                </a:cxn>
                <a:cxn ang="T128">
                  <a:pos x="T12" y="T13"/>
                </a:cxn>
                <a:cxn ang="T129">
                  <a:pos x="T14" y="T15"/>
                </a:cxn>
                <a:cxn ang="T130">
                  <a:pos x="T16" y="T17"/>
                </a:cxn>
                <a:cxn ang="T131">
                  <a:pos x="T18" y="T19"/>
                </a:cxn>
                <a:cxn ang="T132">
                  <a:pos x="T20" y="T21"/>
                </a:cxn>
                <a:cxn ang="T133">
                  <a:pos x="T22" y="T23"/>
                </a:cxn>
                <a:cxn ang="T134">
                  <a:pos x="T24" y="T25"/>
                </a:cxn>
                <a:cxn ang="T135">
                  <a:pos x="T26" y="T27"/>
                </a:cxn>
                <a:cxn ang="T136">
                  <a:pos x="T28" y="T29"/>
                </a:cxn>
                <a:cxn ang="T137">
                  <a:pos x="T30" y="T31"/>
                </a:cxn>
                <a:cxn ang="T138">
                  <a:pos x="T32" y="T33"/>
                </a:cxn>
                <a:cxn ang="T139">
                  <a:pos x="T34" y="T35"/>
                </a:cxn>
                <a:cxn ang="T140">
                  <a:pos x="T36" y="T37"/>
                </a:cxn>
                <a:cxn ang="T141">
                  <a:pos x="T38" y="T39"/>
                </a:cxn>
                <a:cxn ang="T142">
                  <a:pos x="T40" y="T41"/>
                </a:cxn>
                <a:cxn ang="T143">
                  <a:pos x="T42" y="T43"/>
                </a:cxn>
                <a:cxn ang="T144">
                  <a:pos x="T44" y="T45"/>
                </a:cxn>
                <a:cxn ang="T145">
                  <a:pos x="T46" y="T47"/>
                </a:cxn>
                <a:cxn ang="T146">
                  <a:pos x="T48" y="T49"/>
                </a:cxn>
                <a:cxn ang="T147">
                  <a:pos x="T50" y="T51"/>
                </a:cxn>
                <a:cxn ang="T148">
                  <a:pos x="T52" y="T53"/>
                </a:cxn>
                <a:cxn ang="T149">
                  <a:pos x="T54" y="T55"/>
                </a:cxn>
                <a:cxn ang="T150">
                  <a:pos x="T56" y="T57"/>
                </a:cxn>
                <a:cxn ang="T151">
                  <a:pos x="T58" y="T59"/>
                </a:cxn>
                <a:cxn ang="T152">
                  <a:pos x="T60" y="T61"/>
                </a:cxn>
                <a:cxn ang="T153">
                  <a:pos x="T62" y="T63"/>
                </a:cxn>
                <a:cxn ang="T154">
                  <a:pos x="T64" y="T65"/>
                </a:cxn>
                <a:cxn ang="T155">
                  <a:pos x="T66" y="T67"/>
                </a:cxn>
                <a:cxn ang="T156">
                  <a:pos x="T68" y="T69"/>
                </a:cxn>
                <a:cxn ang="T157">
                  <a:pos x="T70" y="T71"/>
                </a:cxn>
                <a:cxn ang="T158">
                  <a:pos x="T72" y="T73"/>
                </a:cxn>
                <a:cxn ang="T159">
                  <a:pos x="T74" y="T75"/>
                </a:cxn>
                <a:cxn ang="T160">
                  <a:pos x="T76" y="T77"/>
                </a:cxn>
                <a:cxn ang="T161">
                  <a:pos x="T78" y="T79"/>
                </a:cxn>
                <a:cxn ang="T162">
                  <a:pos x="T80" y="T81"/>
                </a:cxn>
                <a:cxn ang="T163">
                  <a:pos x="T82" y="T83"/>
                </a:cxn>
                <a:cxn ang="T164">
                  <a:pos x="T84" y="T85"/>
                </a:cxn>
                <a:cxn ang="T165">
                  <a:pos x="T86" y="T87"/>
                </a:cxn>
                <a:cxn ang="T166">
                  <a:pos x="T88" y="T89"/>
                </a:cxn>
                <a:cxn ang="T167">
                  <a:pos x="T90" y="T91"/>
                </a:cxn>
                <a:cxn ang="T168">
                  <a:pos x="T92" y="T93"/>
                </a:cxn>
                <a:cxn ang="T169">
                  <a:pos x="T94" y="T95"/>
                </a:cxn>
                <a:cxn ang="T170">
                  <a:pos x="T96" y="T97"/>
                </a:cxn>
                <a:cxn ang="T171">
                  <a:pos x="T98" y="T99"/>
                </a:cxn>
                <a:cxn ang="T172">
                  <a:pos x="T100" y="T101"/>
                </a:cxn>
                <a:cxn ang="T173">
                  <a:pos x="T102" y="T103"/>
                </a:cxn>
                <a:cxn ang="T174">
                  <a:pos x="T104" y="T105"/>
                </a:cxn>
                <a:cxn ang="T175">
                  <a:pos x="T106" y="T107"/>
                </a:cxn>
                <a:cxn ang="T176">
                  <a:pos x="T108" y="T109"/>
                </a:cxn>
                <a:cxn ang="T177">
                  <a:pos x="T110" y="T111"/>
                </a:cxn>
                <a:cxn ang="T178">
                  <a:pos x="T112" y="T113"/>
                </a:cxn>
                <a:cxn ang="T179">
                  <a:pos x="T114" y="T115"/>
                </a:cxn>
                <a:cxn ang="T180">
                  <a:pos x="T116" y="T117"/>
                </a:cxn>
                <a:cxn ang="T181">
                  <a:pos x="T118" y="T119"/>
                </a:cxn>
                <a:cxn ang="T182">
                  <a:pos x="T120" y="T121"/>
                </a:cxn>
              </a:cxnLst>
              <a:rect b="T186" l="T183" r="T185" t="T184"/>
              <a:pathLst>
                <a:path h="917" w="805">
                  <a:moveTo>
                    <a:pt x="746" y="177"/>
                  </a:moveTo>
                  <a:lnTo>
                    <a:pt x="766" y="251"/>
                  </a:lnTo>
                  <a:lnTo>
                    <a:pt x="740" y="299"/>
                  </a:lnTo>
                  <a:lnTo>
                    <a:pt x="707" y="322"/>
                  </a:lnTo>
                  <a:lnTo>
                    <a:pt x="685" y="393"/>
                  </a:lnTo>
                  <a:lnTo>
                    <a:pt x="736" y="446"/>
                  </a:lnTo>
                  <a:lnTo>
                    <a:pt x="746" y="531"/>
                  </a:lnTo>
                  <a:lnTo>
                    <a:pt x="787" y="557"/>
                  </a:lnTo>
                  <a:lnTo>
                    <a:pt x="805" y="627"/>
                  </a:lnTo>
                  <a:lnTo>
                    <a:pt x="777" y="688"/>
                  </a:lnTo>
                  <a:lnTo>
                    <a:pt x="781" y="747"/>
                  </a:lnTo>
                  <a:lnTo>
                    <a:pt x="724" y="777"/>
                  </a:lnTo>
                  <a:lnTo>
                    <a:pt x="673" y="747"/>
                  </a:lnTo>
                  <a:lnTo>
                    <a:pt x="573" y="816"/>
                  </a:lnTo>
                  <a:lnTo>
                    <a:pt x="518" y="824"/>
                  </a:lnTo>
                  <a:lnTo>
                    <a:pt x="518" y="881"/>
                  </a:lnTo>
                  <a:lnTo>
                    <a:pt x="492" y="895"/>
                  </a:lnTo>
                  <a:lnTo>
                    <a:pt x="457" y="895"/>
                  </a:lnTo>
                  <a:lnTo>
                    <a:pt x="419" y="917"/>
                  </a:lnTo>
                  <a:lnTo>
                    <a:pt x="419" y="873"/>
                  </a:lnTo>
                  <a:lnTo>
                    <a:pt x="403" y="848"/>
                  </a:lnTo>
                  <a:lnTo>
                    <a:pt x="333" y="850"/>
                  </a:lnTo>
                  <a:lnTo>
                    <a:pt x="384" y="787"/>
                  </a:lnTo>
                  <a:lnTo>
                    <a:pt x="388" y="726"/>
                  </a:lnTo>
                  <a:lnTo>
                    <a:pt x="362" y="706"/>
                  </a:lnTo>
                  <a:lnTo>
                    <a:pt x="362" y="647"/>
                  </a:lnTo>
                  <a:lnTo>
                    <a:pt x="329" y="637"/>
                  </a:lnTo>
                  <a:lnTo>
                    <a:pt x="297" y="655"/>
                  </a:lnTo>
                  <a:lnTo>
                    <a:pt x="256" y="643"/>
                  </a:lnTo>
                  <a:lnTo>
                    <a:pt x="214" y="700"/>
                  </a:lnTo>
                  <a:lnTo>
                    <a:pt x="191" y="673"/>
                  </a:lnTo>
                  <a:lnTo>
                    <a:pt x="163" y="667"/>
                  </a:lnTo>
                  <a:lnTo>
                    <a:pt x="148" y="714"/>
                  </a:lnTo>
                  <a:lnTo>
                    <a:pt x="88" y="708"/>
                  </a:lnTo>
                  <a:lnTo>
                    <a:pt x="61" y="667"/>
                  </a:lnTo>
                  <a:lnTo>
                    <a:pt x="65" y="614"/>
                  </a:lnTo>
                  <a:lnTo>
                    <a:pt x="86" y="562"/>
                  </a:lnTo>
                  <a:lnTo>
                    <a:pt x="65" y="529"/>
                  </a:lnTo>
                  <a:lnTo>
                    <a:pt x="0" y="523"/>
                  </a:lnTo>
                  <a:lnTo>
                    <a:pt x="14" y="499"/>
                  </a:lnTo>
                  <a:lnTo>
                    <a:pt x="63" y="468"/>
                  </a:lnTo>
                  <a:lnTo>
                    <a:pt x="24" y="326"/>
                  </a:lnTo>
                  <a:lnTo>
                    <a:pt x="25" y="275"/>
                  </a:lnTo>
                  <a:lnTo>
                    <a:pt x="14" y="185"/>
                  </a:lnTo>
                  <a:lnTo>
                    <a:pt x="41" y="120"/>
                  </a:lnTo>
                  <a:lnTo>
                    <a:pt x="100" y="68"/>
                  </a:lnTo>
                  <a:lnTo>
                    <a:pt x="199" y="84"/>
                  </a:lnTo>
                  <a:lnTo>
                    <a:pt x="212" y="59"/>
                  </a:lnTo>
                  <a:lnTo>
                    <a:pt x="183" y="17"/>
                  </a:lnTo>
                  <a:lnTo>
                    <a:pt x="252" y="0"/>
                  </a:lnTo>
                  <a:lnTo>
                    <a:pt x="340" y="27"/>
                  </a:lnTo>
                  <a:lnTo>
                    <a:pt x="411" y="31"/>
                  </a:lnTo>
                  <a:lnTo>
                    <a:pt x="468" y="70"/>
                  </a:lnTo>
                  <a:lnTo>
                    <a:pt x="529" y="35"/>
                  </a:lnTo>
                  <a:lnTo>
                    <a:pt x="561" y="41"/>
                  </a:lnTo>
                  <a:lnTo>
                    <a:pt x="567" y="74"/>
                  </a:lnTo>
                  <a:lnTo>
                    <a:pt x="638" y="25"/>
                  </a:lnTo>
                  <a:lnTo>
                    <a:pt x="671" y="59"/>
                  </a:lnTo>
                  <a:lnTo>
                    <a:pt x="665" y="112"/>
                  </a:lnTo>
                  <a:lnTo>
                    <a:pt x="712" y="126"/>
                  </a:lnTo>
                  <a:lnTo>
                    <a:pt x="746" y="177"/>
                  </a:lnTo>
                </a:path>
              </a:pathLst>
            </a:custGeom>
            <a:grpFill/>
            <a:ln w="6350">
              <a:solidFill>
                <a:schemeClr val="tx1">
                  <a:lumMod val="85000"/>
                  <a:lumOff val="15000"/>
                </a:schemeClr>
              </a:solidFill>
              <a:prstDash val="solid"/>
              <a:round/>
            </a:ln>
          </p:spPr>
          <p:txBody>
            <a:bodyPr/>
            <a:lstStyle/>
            <a:p>
              <a:endParaRPr altLang="en-US" lang="zh-CN">
                <a:cs typeface="+mn-ea"/>
                <a:sym typeface="+mn-lt"/>
              </a:endParaRPr>
            </a:p>
          </p:txBody>
        </p:sp>
        <p:sp>
          <p:nvSpPr>
            <p:cNvPr id="78" name="Freeform 117"/>
            <p:cNvSpPr/>
            <p:nvPr/>
          </p:nvSpPr>
          <p:spPr bwMode="gray">
            <a:xfrm>
              <a:off x="3436" y="2904"/>
              <a:ext cx="356" cy="491"/>
            </a:xfrm>
            <a:custGeom>
              <a:gdLst>
                <a:gd fmla="*/ 20 w 711" name="T0"/>
                <a:gd fmla="*/ 44 h 982" name="T1"/>
                <a:gd fmla="*/ 7 w 711" name="T2"/>
                <a:gd fmla="*/ 55 h 982" name="T3"/>
                <a:gd fmla="*/ 16 w 711" name="T4"/>
                <a:gd fmla="*/ 68 h 982" name="T5"/>
                <a:gd fmla="*/ 21 w 711" name="T6"/>
                <a:gd fmla="*/ 86 h 982" name="T7"/>
                <a:gd fmla="*/ 14 w 711" name="T8"/>
                <a:gd fmla="*/ 98 h 982" name="T9"/>
                <a:gd fmla="*/ 6 w 711" name="T10"/>
                <a:gd fmla="*/ 104 h 982" name="T11"/>
                <a:gd fmla="*/ 0 w 711" name="T12"/>
                <a:gd fmla="*/ 122 h 982" name="T13"/>
                <a:gd fmla="*/ 13 w 711" name="T14"/>
                <a:gd fmla="*/ 135 h 982" name="T15"/>
                <a:gd fmla="*/ 16 w 711" name="T16"/>
                <a:gd fmla="*/ 156 h 982" name="T17"/>
                <a:gd fmla="*/ 26 w 711" name="T18"/>
                <a:gd fmla="*/ 163 h 982" name="T19"/>
                <a:gd fmla="*/ 30 w 711" name="T20"/>
                <a:gd fmla="*/ 179 h 982" name="T21"/>
                <a:gd fmla="*/ 23 w 711" name="T22"/>
                <a:gd fmla="*/ 196 h 982" name="T23"/>
                <a:gd fmla="*/ 24 w 711" name="T24"/>
                <a:gd fmla="*/ 210 h 982" name="T25"/>
                <a:gd fmla="*/ 32 w 711" name="T26"/>
                <a:gd fmla="*/ 215 h 982" name="T27"/>
                <a:gd fmla="*/ 50 w 711" name="T28"/>
                <a:gd fmla="*/ 209 h 982" name="T29"/>
                <a:gd fmla="*/ 56 w 711" name="T30"/>
                <a:gd fmla="*/ 215 h 982" name="T31"/>
                <a:gd fmla="*/ 47 w 711" name="T32"/>
                <a:gd fmla="*/ 232 h 982" name="T33"/>
                <a:gd fmla="*/ 39 w 711" name="T34"/>
                <a:gd fmla="*/ 241 h 982" name="T35"/>
                <a:gd fmla="*/ 46 w 711" name="T36"/>
                <a:gd fmla="*/ 246 h 982" name="T37"/>
                <a:gd fmla="*/ 82 w 711" name="T38"/>
                <a:gd fmla="*/ 231 h 982" name="T39"/>
                <a:gd fmla="*/ 96 w 711" name="T40"/>
                <a:gd fmla="*/ 238 h 982" name="T41"/>
                <a:gd fmla="*/ 101 w 711" name="T42"/>
                <a:gd fmla="*/ 222 h 982" name="T43"/>
                <a:gd fmla="*/ 100 w 711" name="T44"/>
                <a:gd fmla="*/ 209 h 982" name="T45"/>
                <a:gd fmla="*/ 107 w 711" name="T46"/>
                <a:gd fmla="*/ 182 h 982" name="T47"/>
                <a:gd fmla="*/ 115 w 711" name="T48"/>
                <a:gd fmla="*/ 170 h 982" name="T49"/>
                <a:gd fmla="*/ 115 w 711" name="T50"/>
                <a:gd fmla="*/ 157 h 982" name="T51"/>
                <a:gd fmla="*/ 119 w 711" name="T52"/>
                <a:gd fmla="*/ 151 h 982" name="T53"/>
                <a:gd fmla="*/ 116 w 711" name="T54"/>
                <a:gd fmla="*/ 143 h 982" name="T55"/>
                <a:gd fmla="*/ 117 w 711" name="T56"/>
                <a:gd fmla="*/ 130 h 982" name="T57"/>
                <a:gd fmla="*/ 132 w 711" name="T58"/>
                <a:gd fmla="*/ 124 h 982" name="T59"/>
                <a:gd fmla="*/ 134 w 711" name="T60"/>
                <a:gd fmla="*/ 106 h 982" name="T61"/>
                <a:gd fmla="*/ 135 w 711" name="T62"/>
                <a:gd fmla="*/ 92 h 982" name="T63"/>
                <a:gd fmla="*/ 143 w 711" name="T64"/>
                <a:gd fmla="*/ 87 h 982" name="T65"/>
                <a:gd fmla="*/ 151 w 711" name="T66"/>
                <a:gd fmla="*/ 87 h 982" name="T67"/>
                <a:gd fmla="*/ 164 w 711" name="T68"/>
                <a:gd fmla="*/ 80 h 982" name="T69"/>
                <a:gd fmla="*/ 175 w 711" name="T70"/>
                <a:gd fmla="*/ 75 h 982" name="T71"/>
                <a:gd fmla="*/ 175 w 711" name="T72"/>
                <a:gd fmla="*/ 64 h 982" name="T73"/>
                <a:gd fmla="*/ 178 w 711" name="T74"/>
                <a:gd fmla="*/ 63 h 982" name="T75"/>
                <a:gd fmla="*/ 175 w 711" name="T76"/>
                <a:gd fmla="*/ 49 h 982" name="T77"/>
                <a:gd fmla="*/ 155 w 711" name="T78"/>
                <a:gd fmla="*/ 34 h 982" name="T79"/>
                <a:gd fmla="*/ 160 w 711" name="T80"/>
                <a:gd fmla="*/ 19 h 982" name="T81"/>
                <a:gd fmla="*/ 153 w 711" name="T82"/>
                <a:gd fmla="*/ 15 h 982" name="T83"/>
                <a:gd fmla="*/ 134 w 711" name="T84"/>
                <a:gd fmla="*/ 14 h 982" name="T85"/>
                <a:gd fmla="*/ 127 w 711" name="T86"/>
                <a:gd fmla="*/ 5 h 982" name="T87"/>
                <a:gd fmla="*/ 112 w 711" name="T88"/>
                <a:gd fmla="*/ 21 h 982" name="T89"/>
                <a:gd fmla="*/ 102 w 711" name="T90"/>
                <a:gd fmla="*/ 17 h 982" name="T91"/>
                <a:gd fmla="*/ 110 w 711" name="T92"/>
                <a:gd fmla="*/ 7 h 982" name="T93"/>
                <a:gd fmla="*/ 105 w 711" name="T94"/>
                <a:gd fmla="*/ 0 h 982" name="T95"/>
                <a:gd fmla="*/ 96 w 711" name="T96"/>
                <a:gd fmla="*/ 4 h 982" name="T97"/>
                <a:gd fmla="*/ 87 w 711" name="T98"/>
                <a:gd fmla="*/ 15 h 982" name="T99"/>
                <a:gd fmla="*/ 83 w 711" name="T100"/>
                <a:gd fmla="*/ 14 h 982" name="T101"/>
                <a:gd fmla="*/ 76 w 711" name="T102"/>
                <a:gd fmla="*/ 21 h 982" name="T103"/>
                <a:gd fmla="*/ 63 w 711" name="T104"/>
                <a:gd fmla="*/ 15 h 982" name="T105"/>
                <a:gd fmla="*/ 54 w 711" name="T106"/>
                <a:gd fmla="*/ 25 h 982" name="T107"/>
                <a:gd fmla="*/ 46 w 711" name="T108"/>
                <a:gd fmla="*/ 27 h 982" name="T109"/>
                <a:gd fmla="*/ 35 w 711" name="T110"/>
                <a:gd fmla="*/ 40 h 982" name="T111"/>
                <a:gd fmla="*/ 20 w 711" name="T112"/>
                <a:gd fmla="*/ 44 h 982" name="T113"/>
                <a:gd fmla="*/ 0 60000 65536" name="T114"/>
                <a:gd fmla="*/ 0 60000 65536" name="T115"/>
                <a:gd fmla="*/ 0 60000 65536" name="T116"/>
                <a:gd fmla="*/ 0 60000 65536" name="T117"/>
                <a:gd fmla="*/ 0 60000 65536" name="T118"/>
                <a:gd fmla="*/ 0 60000 65536" name="T119"/>
                <a:gd fmla="*/ 0 60000 65536" name="T120"/>
                <a:gd fmla="*/ 0 60000 65536" name="T121"/>
                <a:gd fmla="*/ 0 60000 65536" name="T122"/>
                <a:gd fmla="*/ 0 60000 65536" name="T123"/>
                <a:gd fmla="*/ 0 60000 65536" name="T124"/>
                <a:gd fmla="*/ 0 60000 65536" name="T125"/>
                <a:gd fmla="*/ 0 60000 65536" name="T126"/>
                <a:gd fmla="*/ 0 60000 65536" name="T127"/>
                <a:gd fmla="*/ 0 60000 65536" name="T128"/>
                <a:gd fmla="*/ 0 60000 65536" name="T129"/>
                <a:gd fmla="*/ 0 60000 65536" name="T130"/>
                <a:gd fmla="*/ 0 60000 65536" name="T131"/>
                <a:gd fmla="*/ 0 60000 65536" name="T132"/>
                <a:gd fmla="*/ 0 60000 65536" name="T133"/>
                <a:gd fmla="*/ 0 60000 65536" name="T134"/>
                <a:gd fmla="*/ 0 60000 65536" name="T135"/>
                <a:gd fmla="*/ 0 60000 65536" name="T136"/>
                <a:gd fmla="*/ 0 60000 65536" name="T137"/>
                <a:gd fmla="*/ 0 60000 65536" name="T138"/>
                <a:gd fmla="*/ 0 60000 65536" name="T139"/>
                <a:gd fmla="*/ 0 60000 65536" name="T140"/>
                <a:gd fmla="*/ 0 60000 65536" name="T141"/>
                <a:gd fmla="*/ 0 60000 65536" name="T142"/>
                <a:gd fmla="*/ 0 60000 65536" name="T143"/>
                <a:gd fmla="*/ 0 60000 65536" name="T144"/>
                <a:gd fmla="*/ 0 60000 65536" name="T145"/>
                <a:gd fmla="*/ 0 60000 65536" name="T146"/>
                <a:gd fmla="*/ 0 60000 65536" name="T147"/>
                <a:gd fmla="*/ 0 60000 65536" name="T148"/>
                <a:gd fmla="*/ 0 60000 65536" name="T149"/>
                <a:gd fmla="*/ 0 60000 65536" name="T150"/>
                <a:gd fmla="*/ 0 60000 65536" name="T151"/>
                <a:gd fmla="*/ 0 60000 65536" name="T152"/>
                <a:gd fmla="*/ 0 60000 65536" name="T153"/>
                <a:gd fmla="*/ 0 60000 65536" name="T154"/>
                <a:gd fmla="*/ 0 60000 65536" name="T155"/>
                <a:gd fmla="*/ 0 60000 65536" name="T156"/>
                <a:gd fmla="*/ 0 60000 65536" name="T157"/>
                <a:gd fmla="*/ 0 60000 65536" name="T158"/>
                <a:gd fmla="*/ 0 60000 65536" name="T159"/>
                <a:gd fmla="*/ 0 60000 65536" name="T160"/>
                <a:gd fmla="*/ 0 60000 65536" name="T161"/>
                <a:gd fmla="*/ 0 60000 65536" name="T162"/>
                <a:gd fmla="*/ 0 60000 65536" name="T163"/>
                <a:gd fmla="*/ 0 60000 65536" name="T164"/>
                <a:gd fmla="*/ 0 60000 65536" name="T165"/>
                <a:gd fmla="*/ 0 60000 65536" name="T166"/>
                <a:gd fmla="*/ 0 60000 65536" name="T167"/>
                <a:gd fmla="*/ 0 60000 65536" name="T168"/>
                <a:gd fmla="*/ 0 60000 65536" name="T169"/>
                <a:gd fmla="*/ 0 60000 65536" name="T170"/>
                <a:gd fmla="*/ 0 w 711" name="T171"/>
                <a:gd fmla="*/ 0 h 982" name="T172"/>
                <a:gd fmla="*/ 711 w 711" name="T173"/>
                <a:gd fmla="*/ 982 h 982" name="T174"/>
              </a:gdLst>
              <a:cxnLst>
                <a:cxn ang="T114">
                  <a:pos x="T0" y="T1"/>
                </a:cxn>
                <a:cxn ang="T115">
                  <a:pos x="T2" y="T3"/>
                </a:cxn>
                <a:cxn ang="T116">
                  <a:pos x="T4" y="T5"/>
                </a:cxn>
                <a:cxn ang="T117">
                  <a:pos x="T6" y="T7"/>
                </a:cxn>
                <a:cxn ang="T118">
                  <a:pos x="T8" y="T9"/>
                </a:cxn>
                <a:cxn ang="T119">
                  <a:pos x="T10" y="T11"/>
                </a:cxn>
                <a:cxn ang="T120">
                  <a:pos x="T12" y="T13"/>
                </a:cxn>
                <a:cxn ang="T121">
                  <a:pos x="T14" y="T15"/>
                </a:cxn>
                <a:cxn ang="T122">
                  <a:pos x="T16" y="T17"/>
                </a:cxn>
                <a:cxn ang="T123">
                  <a:pos x="T18" y="T19"/>
                </a:cxn>
                <a:cxn ang="T124">
                  <a:pos x="T20" y="T21"/>
                </a:cxn>
                <a:cxn ang="T125">
                  <a:pos x="T22" y="T23"/>
                </a:cxn>
                <a:cxn ang="T126">
                  <a:pos x="T24" y="T25"/>
                </a:cxn>
                <a:cxn ang="T127">
                  <a:pos x="T26" y="T27"/>
                </a:cxn>
                <a:cxn ang="T128">
                  <a:pos x="T28" y="T29"/>
                </a:cxn>
                <a:cxn ang="T129">
                  <a:pos x="T30" y="T31"/>
                </a:cxn>
                <a:cxn ang="T130">
                  <a:pos x="T32" y="T33"/>
                </a:cxn>
                <a:cxn ang="T131">
                  <a:pos x="T34" y="T35"/>
                </a:cxn>
                <a:cxn ang="T132">
                  <a:pos x="T36" y="T37"/>
                </a:cxn>
                <a:cxn ang="T133">
                  <a:pos x="T38" y="T39"/>
                </a:cxn>
                <a:cxn ang="T134">
                  <a:pos x="T40" y="T41"/>
                </a:cxn>
                <a:cxn ang="T135">
                  <a:pos x="T42" y="T43"/>
                </a:cxn>
                <a:cxn ang="T136">
                  <a:pos x="T44" y="T45"/>
                </a:cxn>
                <a:cxn ang="T137">
                  <a:pos x="T46" y="T47"/>
                </a:cxn>
                <a:cxn ang="T138">
                  <a:pos x="T48" y="T49"/>
                </a:cxn>
                <a:cxn ang="T139">
                  <a:pos x="T50" y="T51"/>
                </a:cxn>
                <a:cxn ang="T140">
                  <a:pos x="T52" y="T53"/>
                </a:cxn>
                <a:cxn ang="T141">
                  <a:pos x="T54" y="T55"/>
                </a:cxn>
                <a:cxn ang="T142">
                  <a:pos x="T56" y="T57"/>
                </a:cxn>
                <a:cxn ang="T143">
                  <a:pos x="T58" y="T59"/>
                </a:cxn>
                <a:cxn ang="T144">
                  <a:pos x="T60" y="T61"/>
                </a:cxn>
                <a:cxn ang="T145">
                  <a:pos x="T62" y="T63"/>
                </a:cxn>
                <a:cxn ang="T146">
                  <a:pos x="T64" y="T65"/>
                </a:cxn>
                <a:cxn ang="T147">
                  <a:pos x="T66" y="T67"/>
                </a:cxn>
                <a:cxn ang="T148">
                  <a:pos x="T68" y="T69"/>
                </a:cxn>
                <a:cxn ang="T149">
                  <a:pos x="T70" y="T71"/>
                </a:cxn>
                <a:cxn ang="T150">
                  <a:pos x="T72" y="T73"/>
                </a:cxn>
                <a:cxn ang="T151">
                  <a:pos x="T74" y="T75"/>
                </a:cxn>
                <a:cxn ang="T152">
                  <a:pos x="T76" y="T77"/>
                </a:cxn>
                <a:cxn ang="T153">
                  <a:pos x="T78" y="T79"/>
                </a:cxn>
                <a:cxn ang="T154">
                  <a:pos x="T80" y="T81"/>
                </a:cxn>
                <a:cxn ang="T155">
                  <a:pos x="T82" y="T83"/>
                </a:cxn>
                <a:cxn ang="T156">
                  <a:pos x="T84" y="T85"/>
                </a:cxn>
                <a:cxn ang="T157">
                  <a:pos x="T86" y="T87"/>
                </a:cxn>
                <a:cxn ang="T158">
                  <a:pos x="T88" y="T89"/>
                </a:cxn>
                <a:cxn ang="T159">
                  <a:pos x="T90" y="T91"/>
                </a:cxn>
                <a:cxn ang="T160">
                  <a:pos x="T92" y="T93"/>
                </a:cxn>
                <a:cxn ang="T161">
                  <a:pos x="T94" y="T95"/>
                </a:cxn>
                <a:cxn ang="T162">
                  <a:pos x="T96" y="T97"/>
                </a:cxn>
                <a:cxn ang="T163">
                  <a:pos x="T98" y="T99"/>
                </a:cxn>
                <a:cxn ang="T164">
                  <a:pos x="T100" y="T101"/>
                </a:cxn>
                <a:cxn ang="T165">
                  <a:pos x="T102" y="T103"/>
                </a:cxn>
                <a:cxn ang="T166">
                  <a:pos x="T104" y="T105"/>
                </a:cxn>
                <a:cxn ang="T167">
                  <a:pos x="T106" y="T107"/>
                </a:cxn>
                <a:cxn ang="T168">
                  <a:pos x="T108" y="T109"/>
                </a:cxn>
                <a:cxn ang="T169">
                  <a:pos x="T110" y="T111"/>
                </a:cxn>
                <a:cxn ang="T170">
                  <a:pos x="T112" y="T113"/>
                </a:cxn>
              </a:cxnLst>
              <a:rect b="T174" l="T171" r="T173" t="T172"/>
              <a:pathLst>
                <a:path h="982" w="711">
                  <a:moveTo>
                    <a:pt x="77" y="173"/>
                  </a:moveTo>
                  <a:lnTo>
                    <a:pt x="27" y="219"/>
                  </a:lnTo>
                  <a:lnTo>
                    <a:pt x="61" y="270"/>
                  </a:lnTo>
                  <a:lnTo>
                    <a:pt x="81" y="344"/>
                  </a:lnTo>
                  <a:lnTo>
                    <a:pt x="55" y="392"/>
                  </a:lnTo>
                  <a:lnTo>
                    <a:pt x="22" y="415"/>
                  </a:lnTo>
                  <a:lnTo>
                    <a:pt x="0" y="486"/>
                  </a:lnTo>
                  <a:lnTo>
                    <a:pt x="51" y="539"/>
                  </a:lnTo>
                  <a:lnTo>
                    <a:pt x="61" y="624"/>
                  </a:lnTo>
                  <a:lnTo>
                    <a:pt x="102" y="650"/>
                  </a:lnTo>
                  <a:lnTo>
                    <a:pt x="120" y="716"/>
                  </a:lnTo>
                  <a:lnTo>
                    <a:pt x="92" y="783"/>
                  </a:lnTo>
                  <a:lnTo>
                    <a:pt x="96" y="840"/>
                  </a:lnTo>
                  <a:lnTo>
                    <a:pt x="128" y="860"/>
                  </a:lnTo>
                  <a:lnTo>
                    <a:pt x="197" y="833"/>
                  </a:lnTo>
                  <a:lnTo>
                    <a:pt x="224" y="858"/>
                  </a:lnTo>
                  <a:lnTo>
                    <a:pt x="185" y="927"/>
                  </a:lnTo>
                  <a:lnTo>
                    <a:pt x="155" y="961"/>
                  </a:lnTo>
                  <a:lnTo>
                    <a:pt x="183" y="982"/>
                  </a:lnTo>
                  <a:lnTo>
                    <a:pt x="327" y="923"/>
                  </a:lnTo>
                  <a:lnTo>
                    <a:pt x="382" y="949"/>
                  </a:lnTo>
                  <a:lnTo>
                    <a:pt x="403" y="888"/>
                  </a:lnTo>
                  <a:lnTo>
                    <a:pt x="398" y="833"/>
                  </a:lnTo>
                  <a:lnTo>
                    <a:pt x="425" y="726"/>
                  </a:lnTo>
                  <a:lnTo>
                    <a:pt x="459" y="677"/>
                  </a:lnTo>
                  <a:lnTo>
                    <a:pt x="457" y="628"/>
                  </a:lnTo>
                  <a:lnTo>
                    <a:pt x="476" y="604"/>
                  </a:lnTo>
                  <a:lnTo>
                    <a:pt x="462" y="569"/>
                  </a:lnTo>
                  <a:lnTo>
                    <a:pt x="468" y="518"/>
                  </a:lnTo>
                  <a:lnTo>
                    <a:pt x="525" y="496"/>
                  </a:lnTo>
                  <a:lnTo>
                    <a:pt x="535" y="423"/>
                  </a:lnTo>
                  <a:lnTo>
                    <a:pt x="539" y="368"/>
                  </a:lnTo>
                  <a:lnTo>
                    <a:pt x="569" y="346"/>
                  </a:lnTo>
                  <a:lnTo>
                    <a:pt x="602" y="346"/>
                  </a:lnTo>
                  <a:lnTo>
                    <a:pt x="653" y="317"/>
                  </a:lnTo>
                  <a:lnTo>
                    <a:pt x="697" y="297"/>
                  </a:lnTo>
                  <a:lnTo>
                    <a:pt x="697" y="256"/>
                  </a:lnTo>
                  <a:lnTo>
                    <a:pt x="711" y="254"/>
                  </a:lnTo>
                  <a:lnTo>
                    <a:pt x="697" y="193"/>
                  </a:lnTo>
                  <a:lnTo>
                    <a:pt x="620" y="134"/>
                  </a:lnTo>
                  <a:lnTo>
                    <a:pt x="638" y="73"/>
                  </a:lnTo>
                  <a:lnTo>
                    <a:pt x="612" y="57"/>
                  </a:lnTo>
                  <a:lnTo>
                    <a:pt x="535" y="55"/>
                  </a:lnTo>
                  <a:lnTo>
                    <a:pt x="506" y="20"/>
                  </a:lnTo>
                  <a:lnTo>
                    <a:pt x="447" y="81"/>
                  </a:lnTo>
                  <a:lnTo>
                    <a:pt x="407" y="67"/>
                  </a:lnTo>
                  <a:lnTo>
                    <a:pt x="439" y="28"/>
                  </a:lnTo>
                  <a:lnTo>
                    <a:pt x="417" y="0"/>
                  </a:lnTo>
                  <a:lnTo>
                    <a:pt x="384" y="14"/>
                  </a:lnTo>
                  <a:lnTo>
                    <a:pt x="348" y="59"/>
                  </a:lnTo>
                  <a:lnTo>
                    <a:pt x="331" y="55"/>
                  </a:lnTo>
                  <a:lnTo>
                    <a:pt x="301" y="81"/>
                  </a:lnTo>
                  <a:lnTo>
                    <a:pt x="250" y="61"/>
                  </a:lnTo>
                  <a:lnTo>
                    <a:pt x="214" y="98"/>
                  </a:lnTo>
                  <a:lnTo>
                    <a:pt x="183" y="108"/>
                  </a:lnTo>
                  <a:lnTo>
                    <a:pt x="140" y="159"/>
                  </a:lnTo>
                  <a:lnTo>
                    <a:pt x="77" y="173"/>
                  </a:lnTo>
                  <a:close/>
                </a:path>
              </a:pathLst>
            </a:custGeom>
            <a:grpFill/>
            <a:ln w="0">
              <a:solidFill>
                <a:schemeClr val="tx1">
                  <a:lumMod val="85000"/>
                  <a:lumOff val="15000"/>
                </a:schemeClr>
              </a:solidFill>
              <a:prstDash val="solid"/>
              <a:round/>
            </a:ln>
          </p:spPr>
          <p:txBody>
            <a:bodyPr/>
            <a:lstStyle/>
            <a:p>
              <a:endParaRPr altLang="en-US" lang="zh-CN">
                <a:cs typeface="+mn-ea"/>
                <a:sym typeface="+mn-lt"/>
              </a:endParaRPr>
            </a:p>
          </p:txBody>
        </p:sp>
        <p:sp>
          <p:nvSpPr>
            <p:cNvPr id="79" name="Freeform 118"/>
            <p:cNvSpPr/>
            <p:nvPr/>
          </p:nvSpPr>
          <p:spPr bwMode="gray">
            <a:xfrm>
              <a:off x="3436" y="2904"/>
              <a:ext cx="356" cy="491"/>
            </a:xfrm>
            <a:custGeom>
              <a:gdLst>
                <a:gd fmla="*/ 20 w 711" name="T0"/>
                <a:gd fmla="*/ 44 h 982" name="T1"/>
                <a:gd fmla="*/ 7 w 711" name="T2"/>
                <a:gd fmla="*/ 55 h 982" name="T3"/>
                <a:gd fmla="*/ 16 w 711" name="T4"/>
                <a:gd fmla="*/ 68 h 982" name="T5"/>
                <a:gd fmla="*/ 21 w 711" name="T6"/>
                <a:gd fmla="*/ 86 h 982" name="T7"/>
                <a:gd fmla="*/ 14 w 711" name="T8"/>
                <a:gd fmla="*/ 98 h 982" name="T9"/>
                <a:gd fmla="*/ 6 w 711" name="T10"/>
                <a:gd fmla="*/ 104 h 982" name="T11"/>
                <a:gd fmla="*/ 0 w 711" name="T12"/>
                <a:gd fmla="*/ 122 h 982" name="T13"/>
                <a:gd fmla="*/ 13 w 711" name="T14"/>
                <a:gd fmla="*/ 135 h 982" name="T15"/>
                <a:gd fmla="*/ 16 w 711" name="T16"/>
                <a:gd fmla="*/ 156 h 982" name="T17"/>
                <a:gd fmla="*/ 26 w 711" name="T18"/>
                <a:gd fmla="*/ 163 h 982" name="T19"/>
                <a:gd fmla="*/ 30 w 711" name="T20"/>
                <a:gd fmla="*/ 179 h 982" name="T21"/>
                <a:gd fmla="*/ 23 w 711" name="T22"/>
                <a:gd fmla="*/ 196 h 982" name="T23"/>
                <a:gd fmla="*/ 24 w 711" name="T24"/>
                <a:gd fmla="*/ 210 h 982" name="T25"/>
                <a:gd fmla="*/ 32 w 711" name="T26"/>
                <a:gd fmla="*/ 215 h 982" name="T27"/>
                <a:gd fmla="*/ 50 w 711" name="T28"/>
                <a:gd fmla="*/ 209 h 982" name="T29"/>
                <a:gd fmla="*/ 56 w 711" name="T30"/>
                <a:gd fmla="*/ 215 h 982" name="T31"/>
                <a:gd fmla="*/ 47 w 711" name="T32"/>
                <a:gd fmla="*/ 232 h 982" name="T33"/>
                <a:gd fmla="*/ 39 w 711" name="T34"/>
                <a:gd fmla="*/ 241 h 982" name="T35"/>
                <a:gd fmla="*/ 46 w 711" name="T36"/>
                <a:gd fmla="*/ 246 h 982" name="T37"/>
                <a:gd fmla="*/ 82 w 711" name="T38"/>
                <a:gd fmla="*/ 231 h 982" name="T39"/>
                <a:gd fmla="*/ 96 w 711" name="T40"/>
                <a:gd fmla="*/ 238 h 982" name="T41"/>
                <a:gd fmla="*/ 101 w 711" name="T42"/>
                <a:gd fmla="*/ 222 h 982" name="T43"/>
                <a:gd fmla="*/ 100 w 711" name="T44"/>
                <a:gd fmla="*/ 209 h 982" name="T45"/>
                <a:gd fmla="*/ 107 w 711" name="T46"/>
                <a:gd fmla="*/ 182 h 982" name="T47"/>
                <a:gd fmla="*/ 115 w 711" name="T48"/>
                <a:gd fmla="*/ 170 h 982" name="T49"/>
                <a:gd fmla="*/ 115 w 711" name="T50"/>
                <a:gd fmla="*/ 157 h 982" name="T51"/>
                <a:gd fmla="*/ 119 w 711" name="T52"/>
                <a:gd fmla="*/ 151 h 982" name="T53"/>
                <a:gd fmla="*/ 116 w 711" name="T54"/>
                <a:gd fmla="*/ 143 h 982" name="T55"/>
                <a:gd fmla="*/ 117 w 711" name="T56"/>
                <a:gd fmla="*/ 130 h 982" name="T57"/>
                <a:gd fmla="*/ 132 w 711" name="T58"/>
                <a:gd fmla="*/ 124 h 982" name="T59"/>
                <a:gd fmla="*/ 134 w 711" name="T60"/>
                <a:gd fmla="*/ 106 h 982" name="T61"/>
                <a:gd fmla="*/ 135 w 711" name="T62"/>
                <a:gd fmla="*/ 92 h 982" name="T63"/>
                <a:gd fmla="*/ 143 w 711" name="T64"/>
                <a:gd fmla="*/ 87 h 982" name="T65"/>
                <a:gd fmla="*/ 151 w 711" name="T66"/>
                <a:gd fmla="*/ 87 h 982" name="T67"/>
                <a:gd fmla="*/ 164 w 711" name="T68"/>
                <a:gd fmla="*/ 80 h 982" name="T69"/>
                <a:gd fmla="*/ 175 w 711" name="T70"/>
                <a:gd fmla="*/ 75 h 982" name="T71"/>
                <a:gd fmla="*/ 175 w 711" name="T72"/>
                <a:gd fmla="*/ 64 h 982" name="T73"/>
                <a:gd fmla="*/ 178 w 711" name="T74"/>
                <a:gd fmla="*/ 63 h 982" name="T75"/>
                <a:gd fmla="*/ 175 w 711" name="T76"/>
                <a:gd fmla="*/ 49 h 982" name="T77"/>
                <a:gd fmla="*/ 155 w 711" name="T78"/>
                <a:gd fmla="*/ 34 h 982" name="T79"/>
                <a:gd fmla="*/ 160 w 711" name="T80"/>
                <a:gd fmla="*/ 19 h 982" name="T81"/>
                <a:gd fmla="*/ 153 w 711" name="T82"/>
                <a:gd fmla="*/ 15 h 982" name="T83"/>
                <a:gd fmla="*/ 134 w 711" name="T84"/>
                <a:gd fmla="*/ 14 h 982" name="T85"/>
                <a:gd fmla="*/ 127 w 711" name="T86"/>
                <a:gd fmla="*/ 5 h 982" name="T87"/>
                <a:gd fmla="*/ 112 w 711" name="T88"/>
                <a:gd fmla="*/ 21 h 982" name="T89"/>
                <a:gd fmla="*/ 102 w 711" name="T90"/>
                <a:gd fmla="*/ 17 h 982" name="T91"/>
                <a:gd fmla="*/ 110 w 711" name="T92"/>
                <a:gd fmla="*/ 7 h 982" name="T93"/>
                <a:gd fmla="*/ 105 w 711" name="T94"/>
                <a:gd fmla="*/ 0 h 982" name="T95"/>
                <a:gd fmla="*/ 96 w 711" name="T96"/>
                <a:gd fmla="*/ 4 h 982" name="T97"/>
                <a:gd fmla="*/ 87 w 711" name="T98"/>
                <a:gd fmla="*/ 15 h 982" name="T99"/>
                <a:gd fmla="*/ 83 w 711" name="T100"/>
                <a:gd fmla="*/ 14 h 982" name="T101"/>
                <a:gd fmla="*/ 76 w 711" name="T102"/>
                <a:gd fmla="*/ 21 h 982" name="T103"/>
                <a:gd fmla="*/ 63 w 711" name="T104"/>
                <a:gd fmla="*/ 15 h 982" name="T105"/>
                <a:gd fmla="*/ 54 w 711" name="T106"/>
                <a:gd fmla="*/ 25 h 982" name="T107"/>
                <a:gd fmla="*/ 46 w 711" name="T108"/>
                <a:gd fmla="*/ 27 h 982" name="T109"/>
                <a:gd fmla="*/ 35 w 711" name="T110"/>
                <a:gd fmla="*/ 40 h 982" name="T111"/>
                <a:gd fmla="*/ 20 w 711" name="T112"/>
                <a:gd fmla="*/ 44 h 982" name="T113"/>
                <a:gd fmla="*/ 0 60000 65536" name="T114"/>
                <a:gd fmla="*/ 0 60000 65536" name="T115"/>
                <a:gd fmla="*/ 0 60000 65536" name="T116"/>
                <a:gd fmla="*/ 0 60000 65536" name="T117"/>
                <a:gd fmla="*/ 0 60000 65536" name="T118"/>
                <a:gd fmla="*/ 0 60000 65536" name="T119"/>
                <a:gd fmla="*/ 0 60000 65536" name="T120"/>
                <a:gd fmla="*/ 0 60000 65536" name="T121"/>
                <a:gd fmla="*/ 0 60000 65536" name="T122"/>
                <a:gd fmla="*/ 0 60000 65536" name="T123"/>
                <a:gd fmla="*/ 0 60000 65536" name="T124"/>
                <a:gd fmla="*/ 0 60000 65536" name="T125"/>
                <a:gd fmla="*/ 0 60000 65536" name="T126"/>
                <a:gd fmla="*/ 0 60000 65536" name="T127"/>
                <a:gd fmla="*/ 0 60000 65536" name="T128"/>
                <a:gd fmla="*/ 0 60000 65536" name="T129"/>
                <a:gd fmla="*/ 0 60000 65536" name="T130"/>
                <a:gd fmla="*/ 0 60000 65536" name="T131"/>
                <a:gd fmla="*/ 0 60000 65536" name="T132"/>
                <a:gd fmla="*/ 0 60000 65536" name="T133"/>
                <a:gd fmla="*/ 0 60000 65536" name="T134"/>
                <a:gd fmla="*/ 0 60000 65536" name="T135"/>
                <a:gd fmla="*/ 0 60000 65536" name="T136"/>
                <a:gd fmla="*/ 0 60000 65536" name="T137"/>
                <a:gd fmla="*/ 0 60000 65536" name="T138"/>
                <a:gd fmla="*/ 0 60000 65536" name="T139"/>
                <a:gd fmla="*/ 0 60000 65536" name="T140"/>
                <a:gd fmla="*/ 0 60000 65536" name="T141"/>
                <a:gd fmla="*/ 0 60000 65536" name="T142"/>
                <a:gd fmla="*/ 0 60000 65536" name="T143"/>
                <a:gd fmla="*/ 0 60000 65536" name="T144"/>
                <a:gd fmla="*/ 0 60000 65536" name="T145"/>
                <a:gd fmla="*/ 0 60000 65536" name="T146"/>
                <a:gd fmla="*/ 0 60000 65536" name="T147"/>
                <a:gd fmla="*/ 0 60000 65536" name="T148"/>
                <a:gd fmla="*/ 0 60000 65536" name="T149"/>
                <a:gd fmla="*/ 0 60000 65536" name="T150"/>
                <a:gd fmla="*/ 0 60000 65536" name="T151"/>
                <a:gd fmla="*/ 0 60000 65536" name="T152"/>
                <a:gd fmla="*/ 0 60000 65536" name="T153"/>
                <a:gd fmla="*/ 0 60000 65536" name="T154"/>
                <a:gd fmla="*/ 0 60000 65536" name="T155"/>
                <a:gd fmla="*/ 0 60000 65536" name="T156"/>
                <a:gd fmla="*/ 0 60000 65536" name="T157"/>
                <a:gd fmla="*/ 0 60000 65536" name="T158"/>
                <a:gd fmla="*/ 0 60000 65536" name="T159"/>
                <a:gd fmla="*/ 0 60000 65536" name="T160"/>
                <a:gd fmla="*/ 0 60000 65536" name="T161"/>
                <a:gd fmla="*/ 0 60000 65536" name="T162"/>
                <a:gd fmla="*/ 0 60000 65536" name="T163"/>
                <a:gd fmla="*/ 0 60000 65536" name="T164"/>
                <a:gd fmla="*/ 0 60000 65536" name="T165"/>
                <a:gd fmla="*/ 0 60000 65536" name="T166"/>
                <a:gd fmla="*/ 0 60000 65536" name="T167"/>
                <a:gd fmla="*/ 0 60000 65536" name="T168"/>
                <a:gd fmla="*/ 0 60000 65536" name="T169"/>
                <a:gd fmla="*/ 0 60000 65536" name="T170"/>
                <a:gd fmla="*/ 0 w 711" name="T171"/>
                <a:gd fmla="*/ 0 h 982" name="T172"/>
                <a:gd fmla="*/ 711 w 711" name="T173"/>
                <a:gd fmla="*/ 982 h 982" name="T174"/>
              </a:gdLst>
              <a:cxnLst>
                <a:cxn ang="T114">
                  <a:pos x="T0" y="T1"/>
                </a:cxn>
                <a:cxn ang="T115">
                  <a:pos x="T2" y="T3"/>
                </a:cxn>
                <a:cxn ang="T116">
                  <a:pos x="T4" y="T5"/>
                </a:cxn>
                <a:cxn ang="T117">
                  <a:pos x="T6" y="T7"/>
                </a:cxn>
                <a:cxn ang="T118">
                  <a:pos x="T8" y="T9"/>
                </a:cxn>
                <a:cxn ang="T119">
                  <a:pos x="T10" y="T11"/>
                </a:cxn>
                <a:cxn ang="T120">
                  <a:pos x="T12" y="T13"/>
                </a:cxn>
                <a:cxn ang="T121">
                  <a:pos x="T14" y="T15"/>
                </a:cxn>
                <a:cxn ang="T122">
                  <a:pos x="T16" y="T17"/>
                </a:cxn>
                <a:cxn ang="T123">
                  <a:pos x="T18" y="T19"/>
                </a:cxn>
                <a:cxn ang="T124">
                  <a:pos x="T20" y="T21"/>
                </a:cxn>
                <a:cxn ang="T125">
                  <a:pos x="T22" y="T23"/>
                </a:cxn>
                <a:cxn ang="T126">
                  <a:pos x="T24" y="T25"/>
                </a:cxn>
                <a:cxn ang="T127">
                  <a:pos x="T26" y="T27"/>
                </a:cxn>
                <a:cxn ang="T128">
                  <a:pos x="T28" y="T29"/>
                </a:cxn>
                <a:cxn ang="T129">
                  <a:pos x="T30" y="T31"/>
                </a:cxn>
                <a:cxn ang="T130">
                  <a:pos x="T32" y="T33"/>
                </a:cxn>
                <a:cxn ang="T131">
                  <a:pos x="T34" y="T35"/>
                </a:cxn>
                <a:cxn ang="T132">
                  <a:pos x="T36" y="T37"/>
                </a:cxn>
                <a:cxn ang="T133">
                  <a:pos x="T38" y="T39"/>
                </a:cxn>
                <a:cxn ang="T134">
                  <a:pos x="T40" y="T41"/>
                </a:cxn>
                <a:cxn ang="T135">
                  <a:pos x="T42" y="T43"/>
                </a:cxn>
                <a:cxn ang="T136">
                  <a:pos x="T44" y="T45"/>
                </a:cxn>
                <a:cxn ang="T137">
                  <a:pos x="T46" y="T47"/>
                </a:cxn>
                <a:cxn ang="T138">
                  <a:pos x="T48" y="T49"/>
                </a:cxn>
                <a:cxn ang="T139">
                  <a:pos x="T50" y="T51"/>
                </a:cxn>
                <a:cxn ang="T140">
                  <a:pos x="T52" y="T53"/>
                </a:cxn>
                <a:cxn ang="T141">
                  <a:pos x="T54" y="T55"/>
                </a:cxn>
                <a:cxn ang="T142">
                  <a:pos x="T56" y="T57"/>
                </a:cxn>
                <a:cxn ang="T143">
                  <a:pos x="T58" y="T59"/>
                </a:cxn>
                <a:cxn ang="T144">
                  <a:pos x="T60" y="T61"/>
                </a:cxn>
                <a:cxn ang="T145">
                  <a:pos x="T62" y="T63"/>
                </a:cxn>
                <a:cxn ang="T146">
                  <a:pos x="T64" y="T65"/>
                </a:cxn>
                <a:cxn ang="T147">
                  <a:pos x="T66" y="T67"/>
                </a:cxn>
                <a:cxn ang="T148">
                  <a:pos x="T68" y="T69"/>
                </a:cxn>
                <a:cxn ang="T149">
                  <a:pos x="T70" y="T71"/>
                </a:cxn>
                <a:cxn ang="T150">
                  <a:pos x="T72" y="T73"/>
                </a:cxn>
                <a:cxn ang="T151">
                  <a:pos x="T74" y="T75"/>
                </a:cxn>
                <a:cxn ang="T152">
                  <a:pos x="T76" y="T77"/>
                </a:cxn>
                <a:cxn ang="T153">
                  <a:pos x="T78" y="T79"/>
                </a:cxn>
                <a:cxn ang="T154">
                  <a:pos x="T80" y="T81"/>
                </a:cxn>
                <a:cxn ang="T155">
                  <a:pos x="T82" y="T83"/>
                </a:cxn>
                <a:cxn ang="T156">
                  <a:pos x="T84" y="T85"/>
                </a:cxn>
                <a:cxn ang="T157">
                  <a:pos x="T86" y="T87"/>
                </a:cxn>
                <a:cxn ang="T158">
                  <a:pos x="T88" y="T89"/>
                </a:cxn>
                <a:cxn ang="T159">
                  <a:pos x="T90" y="T91"/>
                </a:cxn>
                <a:cxn ang="T160">
                  <a:pos x="T92" y="T93"/>
                </a:cxn>
                <a:cxn ang="T161">
                  <a:pos x="T94" y="T95"/>
                </a:cxn>
                <a:cxn ang="T162">
                  <a:pos x="T96" y="T97"/>
                </a:cxn>
                <a:cxn ang="T163">
                  <a:pos x="T98" y="T99"/>
                </a:cxn>
                <a:cxn ang="T164">
                  <a:pos x="T100" y="T101"/>
                </a:cxn>
                <a:cxn ang="T165">
                  <a:pos x="T102" y="T103"/>
                </a:cxn>
                <a:cxn ang="T166">
                  <a:pos x="T104" y="T105"/>
                </a:cxn>
                <a:cxn ang="T167">
                  <a:pos x="T106" y="T107"/>
                </a:cxn>
                <a:cxn ang="T168">
                  <a:pos x="T108" y="T109"/>
                </a:cxn>
                <a:cxn ang="T169">
                  <a:pos x="T110" y="T111"/>
                </a:cxn>
                <a:cxn ang="T170">
                  <a:pos x="T112" y="T113"/>
                </a:cxn>
              </a:cxnLst>
              <a:rect b="T174" l="T171" r="T173" t="T172"/>
              <a:pathLst>
                <a:path h="982" w="711">
                  <a:moveTo>
                    <a:pt x="77" y="173"/>
                  </a:moveTo>
                  <a:lnTo>
                    <a:pt x="27" y="219"/>
                  </a:lnTo>
                  <a:lnTo>
                    <a:pt x="61" y="270"/>
                  </a:lnTo>
                  <a:lnTo>
                    <a:pt x="81" y="344"/>
                  </a:lnTo>
                  <a:lnTo>
                    <a:pt x="55" y="392"/>
                  </a:lnTo>
                  <a:lnTo>
                    <a:pt x="22" y="415"/>
                  </a:lnTo>
                  <a:lnTo>
                    <a:pt x="0" y="486"/>
                  </a:lnTo>
                  <a:lnTo>
                    <a:pt x="51" y="539"/>
                  </a:lnTo>
                  <a:lnTo>
                    <a:pt x="61" y="624"/>
                  </a:lnTo>
                  <a:lnTo>
                    <a:pt x="102" y="650"/>
                  </a:lnTo>
                  <a:lnTo>
                    <a:pt x="120" y="716"/>
                  </a:lnTo>
                  <a:lnTo>
                    <a:pt x="92" y="783"/>
                  </a:lnTo>
                  <a:lnTo>
                    <a:pt x="96" y="840"/>
                  </a:lnTo>
                  <a:lnTo>
                    <a:pt x="128" y="860"/>
                  </a:lnTo>
                  <a:lnTo>
                    <a:pt x="197" y="833"/>
                  </a:lnTo>
                  <a:lnTo>
                    <a:pt x="224" y="858"/>
                  </a:lnTo>
                  <a:lnTo>
                    <a:pt x="185" y="927"/>
                  </a:lnTo>
                  <a:lnTo>
                    <a:pt x="155" y="961"/>
                  </a:lnTo>
                  <a:lnTo>
                    <a:pt x="183" y="982"/>
                  </a:lnTo>
                  <a:lnTo>
                    <a:pt x="327" y="923"/>
                  </a:lnTo>
                  <a:lnTo>
                    <a:pt x="382" y="949"/>
                  </a:lnTo>
                  <a:lnTo>
                    <a:pt x="403" y="888"/>
                  </a:lnTo>
                  <a:lnTo>
                    <a:pt x="398" y="833"/>
                  </a:lnTo>
                  <a:lnTo>
                    <a:pt x="425" y="726"/>
                  </a:lnTo>
                  <a:lnTo>
                    <a:pt x="459" y="677"/>
                  </a:lnTo>
                  <a:lnTo>
                    <a:pt x="457" y="628"/>
                  </a:lnTo>
                  <a:lnTo>
                    <a:pt x="476" y="604"/>
                  </a:lnTo>
                  <a:lnTo>
                    <a:pt x="462" y="569"/>
                  </a:lnTo>
                  <a:lnTo>
                    <a:pt x="468" y="518"/>
                  </a:lnTo>
                  <a:lnTo>
                    <a:pt x="525" y="496"/>
                  </a:lnTo>
                  <a:lnTo>
                    <a:pt x="535" y="423"/>
                  </a:lnTo>
                  <a:lnTo>
                    <a:pt x="539" y="368"/>
                  </a:lnTo>
                  <a:lnTo>
                    <a:pt x="569" y="346"/>
                  </a:lnTo>
                  <a:lnTo>
                    <a:pt x="602" y="346"/>
                  </a:lnTo>
                  <a:lnTo>
                    <a:pt x="653" y="317"/>
                  </a:lnTo>
                  <a:lnTo>
                    <a:pt x="697" y="297"/>
                  </a:lnTo>
                  <a:lnTo>
                    <a:pt x="697" y="256"/>
                  </a:lnTo>
                  <a:lnTo>
                    <a:pt x="711" y="254"/>
                  </a:lnTo>
                  <a:lnTo>
                    <a:pt x="697" y="193"/>
                  </a:lnTo>
                  <a:lnTo>
                    <a:pt x="620" y="134"/>
                  </a:lnTo>
                  <a:lnTo>
                    <a:pt x="638" y="73"/>
                  </a:lnTo>
                  <a:lnTo>
                    <a:pt x="612" y="57"/>
                  </a:lnTo>
                  <a:lnTo>
                    <a:pt x="535" y="55"/>
                  </a:lnTo>
                  <a:lnTo>
                    <a:pt x="506" y="20"/>
                  </a:lnTo>
                  <a:lnTo>
                    <a:pt x="447" y="81"/>
                  </a:lnTo>
                  <a:lnTo>
                    <a:pt x="407" y="67"/>
                  </a:lnTo>
                  <a:lnTo>
                    <a:pt x="439" y="28"/>
                  </a:lnTo>
                  <a:lnTo>
                    <a:pt x="417" y="0"/>
                  </a:lnTo>
                  <a:lnTo>
                    <a:pt x="384" y="14"/>
                  </a:lnTo>
                  <a:lnTo>
                    <a:pt x="348" y="59"/>
                  </a:lnTo>
                  <a:lnTo>
                    <a:pt x="331" y="55"/>
                  </a:lnTo>
                  <a:lnTo>
                    <a:pt x="301" y="81"/>
                  </a:lnTo>
                  <a:lnTo>
                    <a:pt x="250" y="61"/>
                  </a:lnTo>
                  <a:lnTo>
                    <a:pt x="214" y="98"/>
                  </a:lnTo>
                  <a:lnTo>
                    <a:pt x="183" y="108"/>
                  </a:lnTo>
                  <a:lnTo>
                    <a:pt x="140" y="159"/>
                  </a:lnTo>
                  <a:lnTo>
                    <a:pt x="77" y="173"/>
                  </a:lnTo>
                </a:path>
              </a:pathLst>
            </a:custGeom>
            <a:grpFill/>
            <a:ln w="6350">
              <a:solidFill>
                <a:schemeClr val="tx1">
                  <a:lumMod val="85000"/>
                  <a:lumOff val="15000"/>
                </a:schemeClr>
              </a:solidFill>
              <a:prstDash val="solid"/>
              <a:round/>
            </a:ln>
          </p:spPr>
          <p:txBody>
            <a:bodyPr/>
            <a:lstStyle/>
            <a:p>
              <a:endParaRPr altLang="en-US" lang="zh-CN">
                <a:cs typeface="+mn-ea"/>
                <a:sym typeface="+mn-lt"/>
              </a:endParaRPr>
            </a:p>
          </p:txBody>
        </p:sp>
        <p:sp>
          <p:nvSpPr>
            <p:cNvPr id="80" name="Freeform 119"/>
            <p:cNvSpPr/>
            <p:nvPr/>
          </p:nvSpPr>
          <p:spPr bwMode="gray">
            <a:xfrm>
              <a:off x="3477" y="2497"/>
              <a:ext cx="361" cy="447"/>
            </a:xfrm>
            <a:custGeom>
              <a:gdLst>
                <a:gd fmla="*/ 19 w 722" name="T0"/>
                <a:gd fmla="*/ 148 h 894" name="T1"/>
                <a:gd fmla="*/ 23 w 722" name="T2"/>
                <a:gd fmla="*/ 155 h 894" name="T3"/>
                <a:gd fmla="*/ 34 w 722" name="T4"/>
                <a:gd fmla="*/ 163 h 894" name="T5"/>
                <a:gd fmla="*/ 42 w 722" name="T6"/>
                <a:gd fmla="*/ 163 h 894" name="T7"/>
                <a:gd fmla="*/ 50 w 722" name="T8"/>
                <a:gd fmla="*/ 168 h 894" name="T9"/>
                <a:gd fmla="*/ 50 w 722" name="T10"/>
                <a:gd fmla="*/ 192 h 894" name="T11"/>
                <a:gd fmla="*/ 58 w 722" name="T12"/>
                <a:gd fmla="*/ 202 h 894" name="T13"/>
                <a:gd fmla="*/ 62 w 722" name="T14"/>
                <a:gd fmla="*/ 217 h 894" name="T15"/>
                <a:gd fmla="*/ 67 w 722" name="T16"/>
                <a:gd fmla="*/ 218 h 894" name="T17"/>
                <a:gd fmla="*/ 76 w 722" name="T18"/>
                <a:gd fmla="*/ 207 h 894" name="T19"/>
                <a:gd fmla="*/ 85 w 722" name="T20"/>
                <a:gd fmla="*/ 204 h 894" name="T21"/>
                <a:gd fmla="*/ 90 w 722" name="T22"/>
                <a:gd fmla="*/ 211 h 894" name="T23"/>
                <a:gd fmla="*/ 82 w 722" name="T24"/>
                <a:gd fmla="*/ 220 h 894" name="T25"/>
                <a:gd fmla="*/ 91 w 722" name="T26"/>
                <a:gd fmla="*/ 224 h 894" name="T27"/>
                <a:gd fmla="*/ 106 w 722" name="T28"/>
                <a:gd fmla="*/ 209 h 894" name="T29"/>
                <a:gd fmla="*/ 113 w 722" name="T30"/>
                <a:gd fmla="*/ 217 h 894" name="T31"/>
                <a:gd fmla="*/ 133 w 722" name="T32"/>
                <a:gd fmla="*/ 218 h 894" name="T33"/>
                <a:gd fmla="*/ 140 w 722" name="T34"/>
                <a:gd fmla="*/ 222 h 894" name="T35"/>
                <a:gd fmla="*/ 154 w 722" name="T36"/>
                <a:gd fmla="*/ 207 h 894" name="T37"/>
                <a:gd fmla="*/ 162 w 722" name="T38"/>
                <a:gd fmla="*/ 188 h 894" name="T39"/>
                <a:gd fmla="*/ 169 w 722" name="T40"/>
                <a:gd fmla="*/ 178 h 894" name="T41"/>
                <a:gd fmla="*/ 176 w 722" name="T42"/>
                <a:gd fmla="*/ 175 h 894" name="T43"/>
                <a:gd fmla="*/ 171 w 722" name="T44"/>
                <a:gd fmla="*/ 164 h 894" name="T45"/>
                <a:gd fmla="*/ 181 w 722" name="T46"/>
                <a:gd fmla="*/ 151 h 894" name="T47"/>
                <a:gd fmla="*/ 180 w 722" name="T48"/>
                <a:gd fmla="*/ 141 h 894" name="T49"/>
                <a:gd fmla="*/ 173 w 722" name="T50"/>
                <a:gd fmla="*/ 142 h 894" name="T51"/>
                <a:gd fmla="*/ 162 w 722" name="T52"/>
                <a:gd fmla="*/ 138 h 894" name="T53"/>
                <a:gd fmla="*/ 150 w 722" name="T54"/>
                <a:gd fmla="*/ 142 h 894" name="T55"/>
                <a:gd fmla="*/ 147 w 722" name="T56"/>
                <a:gd fmla="*/ 127 h 894" name="T57"/>
                <a:gd fmla="*/ 134 w 722" name="T58"/>
                <a:gd fmla="*/ 120 h 894" name="T59"/>
                <a:gd fmla="*/ 131 w 722" name="T60"/>
                <a:gd fmla="*/ 108 h 894" name="T61"/>
                <a:gd fmla="*/ 138 w 722" name="T62"/>
                <a:gd fmla="*/ 97 h 894" name="T63"/>
                <a:gd fmla="*/ 124 w 722" name="T64"/>
                <a:gd fmla="*/ 83 h 894" name="T65"/>
                <a:gd fmla="*/ 108 w 722" name="T66"/>
                <a:gd fmla="*/ 63 h 894" name="T67"/>
                <a:gd fmla="*/ 109 w 722" name="T68"/>
                <a:gd fmla="*/ 47 h 894" name="T69"/>
                <a:gd fmla="*/ 101 w 722" name="T70"/>
                <a:gd fmla="*/ 42 h 894" name="T71"/>
                <a:gd fmla="*/ 93 w 722" name="T72"/>
                <a:gd fmla="*/ 44 h 894" name="T73"/>
                <a:gd fmla="*/ 90 w 722" name="T74"/>
                <a:gd fmla="*/ 35 h 894" name="T75"/>
                <a:gd fmla="*/ 73 w 722" name="T76"/>
                <a:gd fmla="*/ 34 h 894" name="T77"/>
                <a:gd fmla="*/ 77 w 722" name="T78"/>
                <a:gd fmla="*/ 12 h 894" name="T79"/>
                <a:gd fmla="*/ 69 w 722" name="T80"/>
                <a:gd fmla="*/ 15 h 894" name="T81"/>
                <a:gd fmla="*/ 53 w 722" name="T82"/>
                <a:gd fmla="*/ 0 h 894" name="T83"/>
                <a:gd fmla="*/ 45 w 722" name="T84"/>
                <a:gd fmla="*/ 4 h 894" name="T85"/>
                <a:gd fmla="*/ 40 w 722" name="T86"/>
                <a:gd fmla="*/ 16 h 894" name="T87"/>
                <a:gd fmla="*/ 35 w 722" name="T88"/>
                <a:gd fmla="*/ 17 h 894" name="T89"/>
                <a:gd fmla="*/ 38 w 722" name="T90"/>
                <a:gd fmla="*/ 26 h 894" name="T91"/>
                <a:gd fmla="*/ 51 w 722" name="T92"/>
                <a:gd fmla="*/ 30 h 894" name="T93"/>
                <a:gd fmla="*/ 55 w 722" name="T94"/>
                <a:gd fmla="*/ 46 h 894" name="T95"/>
                <a:gd fmla="*/ 42 w 722" name="T96"/>
                <a:gd fmla="*/ 54 h 894" name="T97"/>
                <a:gd fmla="*/ 28 w 722" name="T98"/>
                <a:gd fmla="*/ 42 h 894" name="T99"/>
                <a:gd fmla="*/ 17 w 722" name="T100"/>
                <a:gd fmla="*/ 49 h 894" name="T101"/>
                <a:gd fmla="*/ 22 w 722" name="T102"/>
                <a:gd fmla="*/ 62 h 894" name="T103"/>
                <a:gd fmla="*/ 12 w 722" name="T104"/>
                <a:gd fmla="*/ 71 h 894" name="T105"/>
                <a:gd fmla="*/ 13 w 722" name="T106"/>
                <a:gd fmla="*/ 84 h 894" name="T107"/>
                <a:gd fmla="*/ 0 w 722" name="T108"/>
                <a:gd fmla="*/ 88 h 894" name="T109"/>
                <a:gd fmla="*/ 11 w 722" name="T110"/>
                <a:gd fmla="*/ 96 h 894" name="T111"/>
                <a:gd fmla="*/ 24 w 722" name="T112"/>
                <a:gd fmla="*/ 112 h 894" name="T113"/>
                <a:gd fmla="*/ 40 w 722" name="T114"/>
                <a:gd fmla="*/ 103 h 894" name="T115"/>
                <a:gd fmla="*/ 44 w 722" name="T116"/>
                <a:gd fmla="*/ 118 h 894" name="T117"/>
                <a:gd fmla="*/ 43 w 722" name="T118"/>
                <a:gd fmla="*/ 134 h 894" name="T119"/>
                <a:gd fmla="*/ 24 w 722" name="T120"/>
                <a:gd fmla="*/ 144 h 894" name="T121"/>
                <a:gd fmla="*/ 19 w 722" name="T122"/>
                <a:gd fmla="*/ 148 h 894" name="T123"/>
                <a:gd fmla="*/ 0 60000 65536" name="T124"/>
                <a:gd fmla="*/ 0 60000 65536" name="T125"/>
                <a:gd fmla="*/ 0 60000 65536" name="T126"/>
                <a:gd fmla="*/ 0 60000 65536" name="T127"/>
                <a:gd fmla="*/ 0 60000 65536" name="T128"/>
                <a:gd fmla="*/ 0 60000 65536" name="T129"/>
                <a:gd fmla="*/ 0 60000 65536" name="T130"/>
                <a:gd fmla="*/ 0 60000 65536" name="T131"/>
                <a:gd fmla="*/ 0 60000 65536" name="T132"/>
                <a:gd fmla="*/ 0 60000 65536" name="T133"/>
                <a:gd fmla="*/ 0 60000 65536" name="T134"/>
                <a:gd fmla="*/ 0 60000 65536" name="T135"/>
                <a:gd fmla="*/ 0 60000 65536" name="T136"/>
                <a:gd fmla="*/ 0 60000 65536" name="T137"/>
                <a:gd fmla="*/ 0 60000 65536" name="T138"/>
                <a:gd fmla="*/ 0 60000 65536" name="T139"/>
                <a:gd fmla="*/ 0 60000 65536" name="T140"/>
                <a:gd fmla="*/ 0 60000 65536" name="T141"/>
                <a:gd fmla="*/ 0 60000 65536" name="T142"/>
                <a:gd fmla="*/ 0 60000 65536" name="T143"/>
                <a:gd fmla="*/ 0 60000 65536" name="T144"/>
                <a:gd fmla="*/ 0 60000 65536" name="T145"/>
                <a:gd fmla="*/ 0 60000 65536" name="T146"/>
                <a:gd fmla="*/ 0 60000 65536" name="T147"/>
                <a:gd fmla="*/ 0 60000 65536" name="T148"/>
                <a:gd fmla="*/ 0 60000 65536" name="T149"/>
                <a:gd fmla="*/ 0 60000 65536" name="T150"/>
                <a:gd fmla="*/ 0 60000 65536" name="T151"/>
                <a:gd fmla="*/ 0 60000 65536" name="T152"/>
                <a:gd fmla="*/ 0 60000 65536" name="T153"/>
                <a:gd fmla="*/ 0 60000 65536" name="T154"/>
                <a:gd fmla="*/ 0 60000 65536" name="T155"/>
                <a:gd fmla="*/ 0 60000 65536" name="T156"/>
                <a:gd fmla="*/ 0 60000 65536" name="T157"/>
                <a:gd fmla="*/ 0 60000 65536" name="T158"/>
                <a:gd fmla="*/ 0 60000 65536" name="T159"/>
                <a:gd fmla="*/ 0 60000 65536" name="T160"/>
                <a:gd fmla="*/ 0 60000 65536" name="T161"/>
                <a:gd fmla="*/ 0 60000 65536" name="T162"/>
                <a:gd fmla="*/ 0 60000 65536" name="T163"/>
                <a:gd fmla="*/ 0 60000 65536" name="T164"/>
                <a:gd fmla="*/ 0 60000 65536" name="T165"/>
                <a:gd fmla="*/ 0 60000 65536" name="T166"/>
                <a:gd fmla="*/ 0 60000 65536" name="T167"/>
                <a:gd fmla="*/ 0 60000 65536" name="T168"/>
                <a:gd fmla="*/ 0 60000 65536" name="T169"/>
                <a:gd fmla="*/ 0 60000 65536" name="T170"/>
                <a:gd fmla="*/ 0 60000 65536" name="T171"/>
                <a:gd fmla="*/ 0 60000 65536" name="T172"/>
                <a:gd fmla="*/ 0 60000 65536" name="T173"/>
                <a:gd fmla="*/ 0 60000 65536" name="T174"/>
                <a:gd fmla="*/ 0 60000 65536" name="T175"/>
                <a:gd fmla="*/ 0 60000 65536" name="T176"/>
                <a:gd fmla="*/ 0 60000 65536" name="T177"/>
                <a:gd fmla="*/ 0 60000 65536" name="T178"/>
                <a:gd fmla="*/ 0 60000 65536" name="T179"/>
                <a:gd fmla="*/ 0 60000 65536" name="T180"/>
                <a:gd fmla="*/ 0 60000 65536" name="T181"/>
                <a:gd fmla="*/ 0 60000 65536" name="T182"/>
                <a:gd fmla="*/ 0 60000 65536" name="T183"/>
                <a:gd fmla="*/ 0 60000 65536" name="T184"/>
                <a:gd fmla="*/ 0 60000 65536" name="T185"/>
                <a:gd fmla="*/ 0 w 722" name="T186"/>
                <a:gd fmla="*/ 0 h 894" name="T187"/>
                <a:gd fmla="*/ 722 w 722" name="T188"/>
                <a:gd fmla="*/ 894 h 894" name="T189"/>
              </a:gdLst>
              <a:cxnLst>
                <a:cxn ang="T124">
                  <a:pos x="T0" y="T1"/>
                </a:cxn>
                <a:cxn ang="T125">
                  <a:pos x="T2" y="T3"/>
                </a:cxn>
                <a:cxn ang="T126">
                  <a:pos x="T4" y="T5"/>
                </a:cxn>
                <a:cxn ang="T127">
                  <a:pos x="T6" y="T7"/>
                </a:cxn>
                <a:cxn ang="T128">
                  <a:pos x="T8" y="T9"/>
                </a:cxn>
                <a:cxn ang="T129">
                  <a:pos x="T10" y="T11"/>
                </a:cxn>
                <a:cxn ang="T130">
                  <a:pos x="T12" y="T13"/>
                </a:cxn>
                <a:cxn ang="T131">
                  <a:pos x="T14" y="T15"/>
                </a:cxn>
                <a:cxn ang="T132">
                  <a:pos x="T16" y="T17"/>
                </a:cxn>
                <a:cxn ang="T133">
                  <a:pos x="T18" y="T19"/>
                </a:cxn>
                <a:cxn ang="T134">
                  <a:pos x="T20" y="T21"/>
                </a:cxn>
                <a:cxn ang="T135">
                  <a:pos x="T22" y="T23"/>
                </a:cxn>
                <a:cxn ang="T136">
                  <a:pos x="T24" y="T25"/>
                </a:cxn>
                <a:cxn ang="T137">
                  <a:pos x="T26" y="T27"/>
                </a:cxn>
                <a:cxn ang="T138">
                  <a:pos x="T28" y="T29"/>
                </a:cxn>
                <a:cxn ang="T139">
                  <a:pos x="T30" y="T31"/>
                </a:cxn>
                <a:cxn ang="T140">
                  <a:pos x="T32" y="T33"/>
                </a:cxn>
                <a:cxn ang="T141">
                  <a:pos x="T34" y="T35"/>
                </a:cxn>
                <a:cxn ang="T142">
                  <a:pos x="T36" y="T37"/>
                </a:cxn>
                <a:cxn ang="T143">
                  <a:pos x="T38" y="T39"/>
                </a:cxn>
                <a:cxn ang="T144">
                  <a:pos x="T40" y="T41"/>
                </a:cxn>
                <a:cxn ang="T145">
                  <a:pos x="T42" y="T43"/>
                </a:cxn>
                <a:cxn ang="T146">
                  <a:pos x="T44" y="T45"/>
                </a:cxn>
                <a:cxn ang="T147">
                  <a:pos x="T46" y="T47"/>
                </a:cxn>
                <a:cxn ang="T148">
                  <a:pos x="T48" y="T49"/>
                </a:cxn>
                <a:cxn ang="T149">
                  <a:pos x="T50" y="T51"/>
                </a:cxn>
                <a:cxn ang="T150">
                  <a:pos x="T52" y="T53"/>
                </a:cxn>
                <a:cxn ang="T151">
                  <a:pos x="T54" y="T55"/>
                </a:cxn>
                <a:cxn ang="T152">
                  <a:pos x="T56" y="T57"/>
                </a:cxn>
                <a:cxn ang="T153">
                  <a:pos x="T58" y="T59"/>
                </a:cxn>
                <a:cxn ang="T154">
                  <a:pos x="T60" y="T61"/>
                </a:cxn>
                <a:cxn ang="T155">
                  <a:pos x="T62" y="T63"/>
                </a:cxn>
                <a:cxn ang="T156">
                  <a:pos x="T64" y="T65"/>
                </a:cxn>
                <a:cxn ang="T157">
                  <a:pos x="T66" y="T67"/>
                </a:cxn>
                <a:cxn ang="T158">
                  <a:pos x="T68" y="T69"/>
                </a:cxn>
                <a:cxn ang="T159">
                  <a:pos x="T70" y="T71"/>
                </a:cxn>
                <a:cxn ang="T160">
                  <a:pos x="T72" y="T73"/>
                </a:cxn>
                <a:cxn ang="T161">
                  <a:pos x="T74" y="T75"/>
                </a:cxn>
                <a:cxn ang="T162">
                  <a:pos x="T76" y="T77"/>
                </a:cxn>
                <a:cxn ang="T163">
                  <a:pos x="T78" y="T79"/>
                </a:cxn>
                <a:cxn ang="T164">
                  <a:pos x="T80" y="T81"/>
                </a:cxn>
                <a:cxn ang="T165">
                  <a:pos x="T82" y="T83"/>
                </a:cxn>
                <a:cxn ang="T166">
                  <a:pos x="T84" y="T85"/>
                </a:cxn>
                <a:cxn ang="T167">
                  <a:pos x="T86" y="T87"/>
                </a:cxn>
                <a:cxn ang="T168">
                  <a:pos x="T88" y="T89"/>
                </a:cxn>
                <a:cxn ang="T169">
                  <a:pos x="T90" y="T91"/>
                </a:cxn>
                <a:cxn ang="T170">
                  <a:pos x="T92" y="T93"/>
                </a:cxn>
                <a:cxn ang="T171">
                  <a:pos x="T94" y="T95"/>
                </a:cxn>
                <a:cxn ang="T172">
                  <a:pos x="T96" y="T97"/>
                </a:cxn>
                <a:cxn ang="T173">
                  <a:pos x="T98" y="T99"/>
                </a:cxn>
                <a:cxn ang="T174">
                  <a:pos x="T100" y="T101"/>
                </a:cxn>
                <a:cxn ang="T175">
                  <a:pos x="T102" y="T103"/>
                </a:cxn>
                <a:cxn ang="T176">
                  <a:pos x="T104" y="T105"/>
                </a:cxn>
                <a:cxn ang="T177">
                  <a:pos x="T106" y="T107"/>
                </a:cxn>
                <a:cxn ang="T178">
                  <a:pos x="T108" y="T109"/>
                </a:cxn>
                <a:cxn ang="T179">
                  <a:pos x="T110" y="T111"/>
                </a:cxn>
                <a:cxn ang="T180">
                  <a:pos x="T112" y="T113"/>
                </a:cxn>
                <a:cxn ang="T181">
                  <a:pos x="T114" y="T115"/>
                </a:cxn>
                <a:cxn ang="T182">
                  <a:pos x="T116" y="T117"/>
                </a:cxn>
                <a:cxn ang="T183">
                  <a:pos x="T118" y="T119"/>
                </a:cxn>
                <a:cxn ang="T184">
                  <a:pos x="T120" y="T121"/>
                </a:cxn>
                <a:cxn ang="T185">
                  <a:pos x="T122" y="T123"/>
                </a:cxn>
              </a:cxnLst>
              <a:rect b="T189" l="T186" r="T188" t="T187"/>
              <a:pathLst>
                <a:path h="894" w="722">
                  <a:moveTo>
                    <a:pt x="74" y="591"/>
                  </a:moveTo>
                  <a:lnTo>
                    <a:pt x="94" y="620"/>
                  </a:lnTo>
                  <a:lnTo>
                    <a:pt x="133" y="652"/>
                  </a:lnTo>
                  <a:lnTo>
                    <a:pt x="165" y="650"/>
                  </a:lnTo>
                  <a:lnTo>
                    <a:pt x="202" y="669"/>
                  </a:lnTo>
                  <a:lnTo>
                    <a:pt x="202" y="766"/>
                  </a:lnTo>
                  <a:lnTo>
                    <a:pt x="234" y="807"/>
                  </a:lnTo>
                  <a:lnTo>
                    <a:pt x="250" y="868"/>
                  </a:lnTo>
                  <a:lnTo>
                    <a:pt x="267" y="872"/>
                  </a:lnTo>
                  <a:lnTo>
                    <a:pt x="303" y="827"/>
                  </a:lnTo>
                  <a:lnTo>
                    <a:pt x="338" y="815"/>
                  </a:lnTo>
                  <a:lnTo>
                    <a:pt x="358" y="841"/>
                  </a:lnTo>
                  <a:lnTo>
                    <a:pt x="326" y="878"/>
                  </a:lnTo>
                  <a:lnTo>
                    <a:pt x="366" y="894"/>
                  </a:lnTo>
                  <a:lnTo>
                    <a:pt x="425" y="833"/>
                  </a:lnTo>
                  <a:lnTo>
                    <a:pt x="454" y="868"/>
                  </a:lnTo>
                  <a:lnTo>
                    <a:pt x="531" y="870"/>
                  </a:lnTo>
                  <a:lnTo>
                    <a:pt x="557" y="886"/>
                  </a:lnTo>
                  <a:lnTo>
                    <a:pt x="616" y="825"/>
                  </a:lnTo>
                  <a:lnTo>
                    <a:pt x="645" y="752"/>
                  </a:lnTo>
                  <a:lnTo>
                    <a:pt x="673" y="709"/>
                  </a:lnTo>
                  <a:lnTo>
                    <a:pt x="704" y="697"/>
                  </a:lnTo>
                  <a:lnTo>
                    <a:pt x="683" y="654"/>
                  </a:lnTo>
                  <a:lnTo>
                    <a:pt x="722" y="604"/>
                  </a:lnTo>
                  <a:lnTo>
                    <a:pt x="720" y="563"/>
                  </a:lnTo>
                  <a:lnTo>
                    <a:pt x="689" y="567"/>
                  </a:lnTo>
                  <a:lnTo>
                    <a:pt x="647" y="551"/>
                  </a:lnTo>
                  <a:lnTo>
                    <a:pt x="598" y="567"/>
                  </a:lnTo>
                  <a:lnTo>
                    <a:pt x="588" y="508"/>
                  </a:lnTo>
                  <a:lnTo>
                    <a:pt x="533" y="482"/>
                  </a:lnTo>
                  <a:lnTo>
                    <a:pt x="521" y="429"/>
                  </a:lnTo>
                  <a:lnTo>
                    <a:pt x="549" y="386"/>
                  </a:lnTo>
                  <a:lnTo>
                    <a:pt x="496" y="331"/>
                  </a:lnTo>
                  <a:lnTo>
                    <a:pt x="431" y="252"/>
                  </a:lnTo>
                  <a:lnTo>
                    <a:pt x="435" y="185"/>
                  </a:lnTo>
                  <a:lnTo>
                    <a:pt x="403" y="166"/>
                  </a:lnTo>
                  <a:lnTo>
                    <a:pt x="374" y="173"/>
                  </a:lnTo>
                  <a:lnTo>
                    <a:pt x="358" y="138"/>
                  </a:lnTo>
                  <a:lnTo>
                    <a:pt x="291" y="136"/>
                  </a:lnTo>
                  <a:lnTo>
                    <a:pt x="305" y="47"/>
                  </a:lnTo>
                  <a:lnTo>
                    <a:pt x="273" y="61"/>
                  </a:lnTo>
                  <a:lnTo>
                    <a:pt x="214" y="0"/>
                  </a:lnTo>
                  <a:lnTo>
                    <a:pt x="177" y="16"/>
                  </a:lnTo>
                  <a:lnTo>
                    <a:pt x="157" y="63"/>
                  </a:lnTo>
                  <a:lnTo>
                    <a:pt x="137" y="67"/>
                  </a:lnTo>
                  <a:lnTo>
                    <a:pt x="149" y="101"/>
                  </a:lnTo>
                  <a:lnTo>
                    <a:pt x="204" y="122"/>
                  </a:lnTo>
                  <a:lnTo>
                    <a:pt x="222" y="183"/>
                  </a:lnTo>
                  <a:lnTo>
                    <a:pt x="167" y="215"/>
                  </a:lnTo>
                  <a:lnTo>
                    <a:pt x="114" y="166"/>
                  </a:lnTo>
                  <a:lnTo>
                    <a:pt x="67" y="195"/>
                  </a:lnTo>
                  <a:lnTo>
                    <a:pt x="86" y="250"/>
                  </a:lnTo>
                  <a:lnTo>
                    <a:pt x="49" y="282"/>
                  </a:lnTo>
                  <a:lnTo>
                    <a:pt x="53" y="335"/>
                  </a:lnTo>
                  <a:lnTo>
                    <a:pt x="0" y="349"/>
                  </a:lnTo>
                  <a:lnTo>
                    <a:pt x="43" y="384"/>
                  </a:lnTo>
                  <a:lnTo>
                    <a:pt x="98" y="447"/>
                  </a:lnTo>
                  <a:lnTo>
                    <a:pt x="157" y="410"/>
                  </a:lnTo>
                  <a:lnTo>
                    <a:pt x="175" y="473"/>
                  </a:lnTo>
                  <a:lnTo>
                    <a:pt x="171" y="536"/>
                  </a:lnTo>
                  <a:lnTo>
                    <a:pt x="96" y="575"/>
                  </a:lnTo>
                  <a:lnTo>
                    <a:pt x="74" y="591"/>
                  </a:lnTo>
                  <a:close/>
                </a:path>
              </a:pathLst>
            </a:custGeom>
            <a:grpFill/>
            <a:ln w="0">
              <a:solidFill>
                <a:schemeClr val="tx1">
                  <a:lumMod val="85000"/>
                  <a:lumOff val="15000"/>
                </a:schemeClr>
              </a:solidFill>
              <a:prstDash val="solid"/>
              <a:round/>
            </a:ln>
          </p:spPr>
          <p:txBody>
            <a:bodyPr/>
            <a:lstStyle/>
            <a:p>
              <a:endParaRPr altLang="en-US" lang="zh-CN">
                <a:cs typeface="+mn-ea"/>
                <a:sym typeface="+mn-lt"/>
              </a:endParaRPr>
            </a:p>
          </p:txBody>
        </p:sp>
        <p:sp>
          <p:nvSpPr>
            <p:cNvPr id="81" name="Freeform 120"/>
            <p:cNvSpPr/>
            <p:nvPr/>
          </p:nvSpPr>
          <p:spPr bwMode="gray">
            <a:xfrm>
              <a:off x="3477" y="2497"/>
              <a:ext cx="361" cy="447"/>
            </a:xfrm>
            <a:custGeom>
              <a:gdLst>
                <a:gd fmla="*/ 19 w 722" name="T0"/>
                <a:gd fmla="*/ 148 h 894" name="T1"/>
                <a:gd fmla="*/ 23 w 722" name="T2"/>
                <a:gd fmla="*/ 155 h 894" name="T3"/>
                <a:gd fmla="*/ 34 w 722" name="T4"/>
                <a:gd fmla="*/ 163 h 894" name="T5"/>
                <a:gd fmla="*/ 42 w 722" name="T6"/>
                <a:gd fmla="*/ 163 h 894" name="T7"/>
                <a:gd fmla="*/ 50 w 722" name="T8"/>
                <a:gd fmla="*/ 168 h 894" name="T9"/>
                <a:gd fmla="*/ 50 w 722" name="T10"/>
                <a:gd fmla="*/ 192 h 894" name="T11"/>
                <a:gd fmla="*/ 58 w 722" name="T12"/>
                <a:gd fmla="*/ 202 h 894" name="T13"/>
                <a:gd fmla="*/ 62 w 722" name="T14"/>
                <a:gd fmla="*/ 217 h 894" name="T15"/>
                <a:gd fmla="*/ 67 w 722" name="T16"/>
                <a:gd fmla="*/ 218 h 894" name="T17"/>
                <a:gd fmla="*/ 76 w 722" name="T18"/>
                <a:gd fmla="*/ 207 h 894" name="T19"/>
                <a:gd fmla="*/ 85 w 722" name="T20"/>
                <a:gd fmla="*/ 204 h 894" name="T21"/>
                <a:gd fmla="*/ 90 w 722" name="T22"/>
                <a:gd fmla="*/ 211 h 894" name="T23"/>
                <a:gd fmla="*/ 82 w 722" name="T24"/>
                <a:gd fmla="*/ 220 h 894" name="T25"/>
                <a:gd fmla="*/ 91 w 722" name="T26"/>
                <a:gd fmla="*/ 224 h 894" name="T27"/>
                <a:gd fmla="*/ 106 w 722" name="T28"/>
                <a:gd fmla="*/ 209 h 894" name="T29"/>
                <a:gd fmla="*/ 113 w 722" name="T30"/>
                <a:gd fmla="*/ 217 h 894" name="T31"/>
                <a:gd fmla="*/ 133 w 722" name="T32"/>
                <a:gd fmla="*/ 218 h 894" name="T33"/>
                <a:gd fmla="*/ 140 w 722" name="T34"/>
                <a:gd fmla="*/ 222 h 894" name="T35"/>
                <a:gd fmla="*/ 154 w 722" name="T36"/>
                <a:gd fmla="*/ 207 h 894" name="T37"/>
                <a:gd fmla="*/ 162 w 722" name="T38"/>
                <a:gd fmla="*/ 188 h 894" name="T39"/>
                <a:gd fmla="*/ 169 w 722" name="T40"/>
                <a:gd fmla="*/ 178 h 894" name="T41"/>
                <a:gd fmla="*/ 176 w 722" name="T42"/>
                <a:gd fmla="*/ 175 h 894" name="T43"/>
                <a:gd fmla="*/ 171 w 722" name="T44"/>
                <a:gd fmla="*/ 164 h 894" name="T45"/>
                <a:gd fmla="*/ 181 w 722" name="T46"/>
                <a:gd fmla="*/ 151 h 894" name="T47"/>
                <a:gd fmla="*/ 180 w 722" name="T48"/>
                <a:gd fmla="*/ 141 h 894" name="T49"/>
                <a:gd fmla="*/ 173 w 722" name="T50"/>
                <a:gd fmla="*/ 142 h 894" name="T51"/>
                <a:gd fmla="*/ 162 w 722" name="T52"/>
                <a:gd fmla="*/ 138 h 894" name="T53"/>
                <a:gd fmla="*/ 150 w 722" name="T54"/>
                <a:gd fmla="*/ 142 h 894" name="T55"/>
                <a:gd fmla="*/ 147 w 722" name="T56"/>
                <a:gd fmla="*/ 127 h 894" name="T57"/>
                <a:gd fmla="*/ 134 w 722" name="T58"/>
                <a:gd fmla="*/ 120 h 894" name="T59"/>
                <a:gd fmla="*/ 131 w 722" name="T60"/>
                <a:gd fmla="*/ 108 h 894" name="T61"/>
                <a:gd fmla="*/ 138 w 722" name="T62"/>
                <a:gd fmla="*/ 97 h 894" name="T63"/>
                <a:gd fmla="*/ 124 w 722" name="T64"/>
                <a:gd fmla="*/ 83 h 894" name="T65"/>
                <a:gd fmla="*/ 108 w 722" name="T66"/>
                <a:gd fmla="*/ 63 h 894" name="T67"/>
                <a:gd fmla="*/ 109 w 722" name="T68"/>
                <a:gd fmla="*/ 47 h 894" name="T69"/>
                <a:gd fmla="*/ 101 w 722" name="T70"/>
                <a:gd fmla="*/ 42 h 894" name="T71"/>
                <a:gd fmla="*/ 93 w 722" name="T72"/>
                <a:gd fmla="*/ 44 h 894" name="T73"/>
                <a:gd fmla="*/ 90 w 722" name="T74"/>
                <a:gd fmla="*/ 35 h 894" name="T75"/>
                <a:gd fmla="*/ 73 w 722" name="T76"/>
                <a:gd fmla="*/ 34 h 894" name="T77"/>
                <a:gd fmla="*/ 77 w 722" name="T78"/>
                <a:gd fmla="*/ 12 h 894" name="T79"/>
                <a:gd fmla="*/ 69 w 722" name="T80"/>
                <a:gd fmla="*/ 15 h 894" name="T81"/>
                <a:gd fmla="*/ 53 w 722" name="T82"/>
                <a:gd fmla="*/ 0 h 894" name="T83"/>
                <a:gd fmla="*/ 45 w 722" name="T84"/>
                <a:gd fmla="*/ 4 h 894" name="T85"/>
                <a:gd fmla="*/ 40 w 722" name="T86"/>
                <a:gd fmla="*/ 16 h 894" name="T87"/>
                <a:gd fmla="*/ 35 w 722" name="T88"/>
                <a:gd fmla="*/ 17 h 894" name="T89"/>
                <a:gd fmla="*/ 38 w 722" name="T90"/>
                <a:gd fmla="*/ 26 h 894" name="T91"/>
                <a:gd fmla="*/ 51 w 722" name="T92"/>
                <a:gd fmla="*/ 30 h 894" name="T93"/>
                <a:gd fmla="*/ 55 w 722" name="T94"/>
                <a:gd fmla="*/ 46 h 894" name="T95"/>
                <a:gd fmla="*/ 42 w 722" name="T96"/>
                <a:gd fmla="*/ 54 h 894" name="T97"/>
                <a:gd fmla="*/ 28 w 722" name="T98"/>
                <a:gd fmla="*/ 42 h 894" name="T99"/>
                <a:gd fmla="*/ 17 w 722" name="T100"/>
                <a:gd fmla="*/ 49 h 894" name="T101"/>
                <a:gd fmla="*/ 22 w 722" name="T102"/>
                <a:gd fmla="*/ 62 h 894" name="T103"/>
                <a:gd fmla="*/ 12 w 722" name="T104"/>
                <a:gd fmla="*/ 71 h 894" name="T105"/>
                <a:gd fmla="*/ 13 w 722" name="T106"/>
                <a:gd fmla="*/ 84 h 894" name="T107"/>
                <a:gd fmla="*/ 0 w 722" name="T108"/>
                <a:gd fmla="*/ 88 h 894" name="T109"/>
                <a:gd fmla="*/ 11 w 722" name="T110"/>
                <a:gd fmla="*/ 96 h 894" name="T111"/>
                <a:gd fmla="*/ 24 w 722" name="T112"/>
                <a:gd fmla="*/ 112 h 894" name="T113"/>
                <a:gd fmla="*/ 40 w 722" name="T114"/>
                <a:gd fmla="*/ 103 h 894" name="T115"/>
                <a:gd fmla="*/ 44 w 722" name="T116"/>
                <a:gd fmla="*/ 118 h 894" name="T117"/>
                <a:gd fmla="*/ 43 w 722" name="T118"/>
                <a:gd fmla="*/ 134 h 894" name="T119"/>
                <a:gd fmla="*/ 24 w 722" name="T120"/>
                <a:gd fmla="*/ 144 h 894" name="T121"/>
                <a:gd fmla="*/ 19 w 722" name="T122"/>
                <a:gd fmla="*/ 148 h 894" name="T123"/>
                <a:gd fmla="*/ 0 60000 65536" name="T124"/>
                <a:gd fmla="*/ 0 60000 65536" name="T125"/>
                <a:gd fmla="*/ 0 60000 65536" name="T126"/>
                <a:gd fmla="*/ 0 60000 65536" name="T127"/>
                <a:gd fmla="*/ 0 60000 65536" name="T128"/>
                <a:gd fmla="*/ 0 60000 65536" name="T129"/>
                <a:gd fmla="*/ 0 60000 65536" name="T130"/>
                <a:gd fmla="*/ 0 60000 65536" name="T131"/>
                <a:gd fmla="*/ 0 60000 65536" name="T132"/>
                <a:gd fmla="*/ 0 60000 65536" name="T133"/>
                <a:gd fmla="*/ 0 60000 65536" name="T134"/>
                <a:gd fmla="*/ 0 60000 65536" name="T135"/>
                <a:gd fmla="*/ 0 60000 65536" name="T136"/>
                <a:gd fmla="*/ 0 60000 65536" name="T137"/>
                <a:gd fmla="*/ 0 60000 65536" name="T138"/>
                <a:gd fmla="*/ 0 60000 65536" name="T139"/>
                <a:gd fmla="*/ 0 60000 65536" name="T140"/>
                <a:gd fmla="*/ 0 60000 65536" name="T141"/>
                <a:gd fmla="*/ 0 60000 65536" name="T142"/>
                <a:gd fmla="*/ 0 60000 65536" name="T143"/>
                <a:gd fmla="*/ 0 60000 65536" name="T144"/>
                <a:gd fmla="*/ 0 60000 65536" name="T145"/>
                <a:gd fmla="*/ 0 60000 65536" name="T146"/>
                <a:gd fmla="*/ 0 60000 65536" name="T147"/>
                <a:gd fmla="*/ 0 60000 65536" name="T148"/>
                <a:gd fmla="*/ 0 60000 65536" name="T149"/>
                <a:gd fmla="*/ 0 60000 65536" name="T150"/>
                <a:gd fmla="*/ 0 60000 65536" name="T151"/>
                <a:gd fmla="*/ 0 60000 65536" name="T152"/>
                <a:gd fmla="*/ 0 60000 65536" name="T153"/>
                <a:gd fmla="*/ 0 60000 65536" name="T154"/>
                <a:gd fmla="*/ 0 60000 65536" name="T155"/>
                <a:gd fmla="*/ 0 60000 65536" name="T156"/>
                <a:gd fmla="*/ 0 60000 65536" name="T157"/>
                <a:gd fmla="*/ 0 60000 65536" name="T158"/>
                <a:gd fmla="*/ 0 60000 65536" name="T159"/>
                <a:gd fmla="*/ 0 60000 65536" name="T160"/>
                <a:gd fmla="*/ 0 60000 65536" name="T161"/>
                <a:gd fmla="*/ 0 60000 65536" name="T162"/>
                <a:gd fmla="*/ 0 60000 65536" name="T163"/>
                <a:gd fmla="*/ 0 60000 65536" name="T164"/>
                <a:gd fmla="*/ 0 60000 65536" name="T165"/>
                <a:gd fmla="*/ 0 60000 65536" name="T166"/>
                <a:gd fmla="*/ 0 60000 65536" name="T167"/>
                <a:gd fmla="*/ 0 60000 65536" name="T168"/>
                <a:gd fmla="*/ 0 60000 65536" name="T169"/>
                <a:gd fmla="*/ 0 60000 65536" name="T170"/>
                <a:gd fmla="*/ 0 60000 65536" name="T171"/>
                <a:gd fmla="*/ 0 60000 65536" name="T172"/>
                <a:gd fmla="*/ 0 60000 65536" name="T173"/>
                <a:gd fmla="*/ 0 60000 65536" name="T174"/>
                <a:gd fmla="*/ 0 60000 65536" name="T175"/>
                <a:gd fmla="*/ 0 60000 65536" name="T176"/>
                <a:gd fmla="*/ 0 60000 65536" name="T177"/>
                <a:gd fmla="*/ 0 60000 65536" name="T178"/>
                <a:gd fmla="*/ 0 60000 65536" name="T179"/>
                <a:gd fmla="*/ 0 60000 65536" name="T180"/>
                <a:gd fmla="*/ 0 60000 65536" name="T181"/>
                <a:gd fmla="*/ 0 60000 65536" name="T182"/>
                <a:gd fmla="*/ 0 60000 65536" name="T183"/>
                <a:gd fmla="*/ 0 60000 65536" name="T184"/>
                <a:gd fmla="*/ 0 60000 65536" name="T185"/>
                <a:gd fmla="*/ 0 w 722" name="T186"/>
                <a:gd fmla="*/ 0 h 894" name="T187"/>
                <a:gd fmla="*/ 722 w 722" name="T188"/>
                <a:gd fmla="*/ 894 h 894" name="T189"/>
              </a:gdLst>
              <a:cxnLst>
                <a:cxn ang="T124">
                  <a:pos x="T0" y="T1"/>
                </a:cxn>
                <a:cxn ang="T125">
                  <a:pos x="T2" y="T3"/>
                </a:cxn>
                <a:cxn ang="T126">
                  <a:pos x="T4" y="T5"/>
                </a:cxn>
                <a:cxn ang="T127">
                  <a:pos x="T6" y="T7"/>
                </a:cxn>
                <a:cxn ang="T128">
                  <a:pos x="T8" y="T9"/>
                </a:cxn>
                <a:cxn ang="T129">
                  <a:pos x="T10" y="T11"/>
                </a:cxn>
                <a:cxn ang="T130">
                  <a:pos x="T12" y="T13"/>
                </a:cxn>
                <a:cxn ang="T131">
                  <a:pos x="T14" y="T15"/>
                </a:cxn>
                <a:cxn ang="T132">
                  <a:pos x="T16" y="T17"/>
                </a:cxn>
                <a:cxn ang="T133">
                  <a:pos x="T18" y="T19"/>
                </a:cxn>
                <a:cxn ang="T134">
                  <a:pos x="T20" y="T21"/>
                </a:cxn>
                <a:cxn ang="T135">
                  <a:pos x="T22" y="T23"/>
                </a:cxn>
                <a:cxn ang="T136">
                  <a:pos x="T24" y="T25"/>
                </a:cxn>
                <a:cxn ang="T137">
                  <a:pos x="T26" y="T27"/>
                </a:cxn>
                <a:cxn ang="T138">
                  <a:pos x="T28" y="T29"/>
                </a:cxn>
                <a:cxn ang="T139">
                  <a:pos x="T30" y="T31"/>
                </a:cxn>
                <a:cxn ang="T140">
                  <a:pos x="T32" y="T33"/>
                </a:cxn>
                <a:cxn ang="T141">
                  <a:pos x="T34" y="T35"/>
                </a:cxn>
                <a:cxn ang="T142">
                  <a:pos x="T36" y="T37"/>
                </a:cxn>
                <a:cxn ang="T143">
                  <a:pos x="T38" y="T39"/>
                </a:cxn>
                <a:cxn ang="T144">
                  <a:pos x="T40" y="T41"/>
                </a:cxn>
                <a:cxn ang="T145">
                  <a:pos x="T42" y="T43"/>
                </a:cxn>
                <a:cxn ang="T146">
                  <a:pos x="T44" y="T45"/>
                </a:cxn>
                <a:cxn ang="T147">
                  <a:pos x="T46" y="T47"/>
                </a:cxn>
                <a:cxn ang="T148">
                  <a:pos x="T48" y="T49"/>
                </a:cxn>
                <a:cxn ang="T149">
                  <a:pos x="T50" y="T51"/>
                </a:cxn>
                <a:cxn ang="T150">
                  <a:pos x="T52" y="T53"/>
                </a:cxn>
                <a:cxn ang="T151">
                  <a:pos x="T54" y="T55"/>
                </a:cxn>
                <a:cxn ang="T152">
                  <a:pos x="T56" y="T57"/>
                </a:cxn>
                <a:cxn ang="T153">
                  <a:pos x="T58" y="T59"/>
                </a:cxn>
                <a:cxn ang="T154">
                  <a:pos x="T60" y="T61"/>
                </a:cxn>
                <a:cxn ang="T155">
                  <a:pos x="T62" y="T63"/>
                </a:cxn>
                <a:cxn ang="T156">
                  <a:pos x="T64" y="T65"/>
                </a:cxn>
                <a:cxn ang="T157">
                  <a:pos x="T66" y="T67"/>
                </a:cxn>
                <a:cxn ang="T158">
                  <a:pos x="T68" y="T69"/>
                </a:cxn>
                <a:cxn ang="T159">
                  <a:pos x="T70" y="T71"/>
                </a:cxn>
                <a:cxn ang="T160">
                  <a:pos x="T72" y="T73"/>
                </a:cxn>
                <a:cxn ang="T161">
                  <a:pos x="T74" y="T75"/>
                </a:cxn>
                <a:cxn ang="T162">
                  <a:pos x="T76" y="T77"/>
                </a:cxn>
                <a:cxn ang="T163">
                  <a:pos x="T78" y="T79"/>
                </a:cxn>
                <a:cxn ang="T164">
                  <a:pos x="T80" y="T81"/>
                </a:cxn>
                <a:cxn ang="T165">
                  <a:pos x="T82" y="T83"/>
                </a:cxn>
                <a:cxn ang="T166">
                  <a:pos x="T84" y="T85"/>
                </a:cxn>
                <a:cxn ang="T167">
                  <a:pos x="T86" y="T87"/>
                </a:cxn>
                <a:cxn ang="T168">
                  <a:pos x="T88" y="T89"/>
                </a:cxn>
                <a:cxn ang="T169">
                  <a:pos x="T90" y="T91"/>
                </a:cxn>
                <a:cxn ang="T170">
                  <a:pos x="T92" y="T93"/>
                </a:cxn>
                <a:cxn ang="T171">
                  <a:pos x="T94" y="T95"/>
                </a:cxn>
                <a:cxn ang="T172">
                  <a:pos x="T96" y="T97"/>
                </a:cxn>
                <a:cxn ang="T173">
                  <a:pos x="T98" y="T99"/>
                </a:cxn>
                <a:cxn ang="T174">
                  <a:pos x="T100" y="T101"/>
                </a:cxn>
                <a:cxn ang="T175">
                  <a:pos x="T102" y="T103"/>
                </a:cxn>
                <a:cxn ang="T176">
                  <a:pos x="T104" y="T105"/>
                </a:cxn>
                <a:cxn ang="T177">
                  <a:pos x="T106" y="T107"/>
                </a:cxn>
                <a:cxn ang="T178">
                  <a:pos x="T108" y="T109"/>
                </a:cxn>
                <a:cxn ang="T179">
                  <a:pos x="T110" y="T111"/>
                </a:cxn>
                <a:cxn ang="T180">
                  <a:pos x="T112" y="T113"/>
                </a:cxn>
                <a:cxn ang="T181">
                  <a:pos x="T114" y="T115"/>
                </a:cxn>
                <a:cxn ang="T182">
                  <a:pos x="T116" y="T117"/>
                </a:cxn>
                <a:cxn ang="T183">
                  <a:pos x="T118" y="T119"/>
                </a:cxn>
                <a:cxn ang="T184">
                  <a:pos x="T120" y="T121"/>
                </a:cxn>
                <a:cxn ang="T185">
                  <a:pos x="T122" y="T123"/>
                </a:cxn>
              </a:cxnLst>
              <a:rect b="T189" l="T186" r="T188" t="T187"/>
              <a:pathLst>
                <a:path h="894" w="722">
                  <a:moveTo>
                    <a:pt x="74" y="591"/>
                  </a:moveTo>
                  <a:lnTo>
                    <a:pt x="94" y="620"/>
                  </a:lnTo>
                  <a:lnTo>
                    <a:pt x="133" y="652"/>
                  </a:lnTo>
                  <a:lnTo>
                    <a:pt x="165" y="650"/>
                  </a:lnTo>
                  <a:lnTo>
                    <a:pt x="202" y="669"/>
                  </a:lnTo>
                  <a:lnTo>
                    <a:pt x="202" y="766"/>
                  </a:lnTo>
                  <a:lnTo>
                    <a:pt x="234" y="807"/>
                  </a:lnTo>
                  <a:lnTo>
                    <a:pt x="250" y="868"/>
                  </a:lnTo>
                  <a:lnTo>
                    <a:pt x="267" y="872"/>
                  </a:lnTo>
                  <a:lnTo>
                    <a:pt x="303" y="827"/>
                  </a:lnTo>
                  <a:lnTo>
                    <a:pt x="338" y="815"/>
                  </a:lnTo>
                  <a:lnTo>
                    <a:pt x="358" y="841"/>
                  </a:lnTo>
                  <a:lnTo>
                    <a:pt x="326" y="878"/>
                  </a:lnTo>
                  <a:lnTo>
                    <a:pt x="366" y="894"/>
                  </a:lnTo>
                  <a:lnTo>
                    <a:pt x="425" y="833"/>
                  </a:lnTo>
                  <a:lnTo>
                    <a:pt x="454" y="868"/>
                  </a:lnTo>
                  <a:lnTo>
                    <a:pt x="531" y="870"/>
                  </a:lnTo>
                  <a:lnTo>
                    <a:pt x="557" y="886"/>
                  </a:lnTo>
                  <a:lnTo>
                    <a:pt x="616" y="825"/>
                  </a:lnTo>
                  <a:lnTo>
                    <a:pt x="645" y="752"/>
                  </a:lnTo>
                  <a:lnTo>
                    <a:pt x="673" y="709"/>
                  </a:lnTo>
                  <a:lnTo>
                    <a:pt x="704" y="697"/>
                  </a:lnTo>
                  <a:lnTo>
                    <a:pt x="683" y="654"/>
                  </a:lnTo>
                  <a:lnTo>
                    <a:pt x="722" y="604"/>
                  </a:lnTo>
                  <a:lnTo>
                    <a:pt x="720" y="563"/>
                  </a:lnTo>
                  <a:lnTo>
                    <a:pt x="689" y="567"/>
                  </a:lnTo>
                  <a:lnTo>
                    <a:pt x="647" y="551"/>
                  </a:lnTo>
                  <a:lnTo>
                    <a:pt x="598" y="567"/>
                  </a:lnTo>
                  <a:lnTo>
                    <a:pt x="588" y="508"/>
                  </a:lnTo>
                  <a:lnTo>
                    <a:pt x="533" y="482"/>
                  </a:lnTo>
                  <a:lnTo>
                    <a:pt x="521" y="429"/>
                  </a:lnTo>
                  <a:lnTo>
                    <a:pt x="549" y="386"/>
                  </a:lnTo>
                  <a:lnTo>
                    <a:pt x="496" y="331"/>
                  </a:lnTo>
                  <a:lnTo>
                    <a:pt x="431" y="252"/>
                  </a:lnTo>
                  <a:lnTo>
                    <a:pt x="435" y="185"/>
                  </a:lnTo>
                  <a:lnTo>
                    <a:pt x="403" y="166"/>
                  </a:lnTo>
                  <a:lnTo>
                    <a:pt x="374" y="173"/>
                  </a:lnTo>
                  <a:lnTo>
                    <a:pt x="358" y="138"/>
                  </a:lnTo>
                  <a:lnTo>
                    <a:pt x="291" y="136"/>
                  </a:lnTo>
                  <a:lnTo>
                    <a:pt x="305" y="47"/>
                  </a:lnTo>
                  <a:lnTo>
                    <a:pt x="273" y="61"/>
                  </a:lnTo>
                  <a:lnTo>
                    <a:pt x="214" y="0"/>
                  </a:lnTo>
                  <a:lnTo>
                    <a:pt x="177" y="16"/>
                  </a:lnTo>
                  <a:lnTo>
                    <a:pt x="157" y="63"/>
                  </a:lnTo>
                  <a:lnTo>
                    <a:pt x="137" y="67"/>
                  </a:lnTo>
                  <a:lnTo>
                    <a:pt x="149" y="101"/>
                  </a:lnTo>
                  <a:lnTo>
                    <a:pt x="204" y="122"/>
                  </a:lnTo>
                  <a:lnTo>
                    <a:pt x="222" y="183"/>
                  </a:lnTo>
                  <a:lnTo>
                    <a:pt x="167" y="215"/>
                  </a:lnTo>
                  <a:lnTo>
                    <a:pt x="114" y="166"/>
                  </a:lnTo>
                  <a:lnTo>
                    <a:pt x="67" y="195"/>
                  </a:lnTo>
                  <a:lnTo>
                    <a:pt x="86" y="250"/>
                  </a:lnTo>
                  <a:lnTo>
                    <a:pt x="49" y="282"/>
                  </a:lnTo>
                  <a:lnTo>
                    <a:pt x="53" y="335"/>
                  </a:lnTo>
                  <a:lnTo>
                    <a:pt x="0" y="349"/>
                  </a:lnTo>
                  <a:lnTo>
                    <a:pt x="43" y="384"/>
                  </a:lnTo>
                  <a:lnTo>
                    <a:pt x="98" y="447"/>
                  </a:lnTo>
                  <a:lnTo>
                    <a:pt x="157" y="410"/>
                  </a:lnTo>
                  <a:lnTo>
                    <a:pt x="175" y="473"/>
                  </a:lnTo>
                  <a:lnTo>
                    <a:pt x="171" y="536"/>
                  </a:lnTo>
                  <a:lnTo>
                    <a:pt x="96" y="575"/>
                  </a:lnTo>
                  <a:lnTo>
                    <a:pt x="74" y="591"/>
                  </a:lnTo>
                </a:path>
              </a:pathLst>
            </a:custGeom>
            <a:grpFill/>
            <a:ln w="6350">
              <a:solidFill>
                <a:schemeClr val="tx1">
                  <a:lumMod val="85000"/>
                  <a:lumOff val="15000"/>
                </a:schemeClr>
              </a:solidFill>
              <a:prstDash val="solid"/>
              <a:round/>
            </a:ln>
          </p:spPr>
          <p:txBody>
            <a:bodyPr/>
            <a:lstStyle/>
            <a:p>
              <a:endParaRPr altLang="en-US" lang="zh-CN">
                <a:cs typeface="+mn-ea"/>
                <a:sym typeface="+mn-lt"/>
              </a:endParaRPr>
            </a:p>
          </p:txBody>
        </p:sp>
        <p:sp>
          <p:nvSpPr>
            <p:cNvPr id="82" name="Freeform 121"/>
            <p:cNvSpPr/>
            <p:nvPr/>
          </p:nvSpPr>
          <p:spPr bwMode="gray">
            <a:xfrm>
              <a:off x="3034" y="2686"/>
              <a:ext cx="568" cy="356"/>
            </a:xfrm>
            <a:custGeom>
              <a:gdLst>
                <a:gd fmla="*/ 40 w 1136" name="T0"/>
                <a:gd fmla="*/ 51 h 713" name="T1"/>
                <a:gd fmla="*/ 52 w 1136" name="T2"/>
                <a:gd fmla="*/ 64 h 713" name="T3"/>
                <a:gd fmla="*/ 58 w 1136" name="T4"/>
                <a:gd fmla="*/ 104 h 713" name="T5"/>
                <a:gd fmla="*/ 35 w 1136" name="T6"/>
                <a:gd fmla="*/ 118 h 713" name="T7"/>
                <a:gd fmla="*/ 0 w 1136" name="T8"/>
                <a:gd fmla="*/ 129 h 713" name="T9"/>
                <a:gd fmla="*/ 20 w 1136" name="T10"/>
                <a:gd fmla="*/ 167 h 713" name="T11"/>
                <a:gd fmla="*/ 40 w 1136" name="T12"/>
                <a:gd fmla="*/ 162 h 713" name="T13"/>
                <a:gd fmla="*/ 80 w 1136" name="T14"/>
                <a:gd fmla="*/ 153 h 713" name="T15"/>
                <a:gd fmla="*/ 76 w 1136" name="T16"/>
                <a:gd fmla="*/ 136 h 713" name="T17"/>
                <a:gd fmla="*/ 115 w 1136" name="T18"/>
                <a:gd fmla="*/ 138 h 713" name="T19"/>
                <a:gd fmla="*/ 147 w 1136" name="T20"/>
                <a:gd fmla="*/ 149 h 713" name="T21"/>
                <a:gd fmla="*/ 170 w 1136" name="T22"/>
                <a:gd fmla="*/ 142 h 713" name="T23"/>
                <a:gd fmla="*/ 189 w 1136" name="T24"/>
                <a:gd fmla="*/ 138 h 713" name="T25"/>
                <a:gd fmla="*/ 196 w 1136" name="T26"/>
                <a:gd fmla="*/ 160 h 713" name="T27"/>
                <a:gd fmla="*/ 221 w 1136" name="T28"/>
                <a:gd fmla="*/ 152 h 713" name="T29"/>
                <a:gd fmla="*/ 247 w 1136" name="T30"/>
                <a:gd fmla="*/ 135 h 713" name="T31"/>
                <a:gd fmla="*/ 264 w 1136" name="T32"/>
                <a:gd fmla="*/ 124 h 713" name="T33"/>
                <a:gd fmla="*/ 284 w 1136" name="T34"/>
                <a:gd fmla="*/ 122 h 713" name="T35"/>
                <a:gd fmla="*/ 272 w 1136" name="T36"/>
                <a:gd fmla="*/ 97 h 713" name="T37"/>
                <a:gd fmla="*/ 263 w 1136" name="T38"/>
                <a:gd fmla="*/ 68 h 713" name="T39"/>
                <a:gd fmla="*/ 245 w 1136" name="T40"/>
                <a:gd fmla="*/ 60 h 713" name="T41"/>
                <a:gd fmla="*/ 225 w 1136" name="T42"/>
                <a:gd fmla="*/ 59 h 713" name="T43"/>
                <a:gd fmla="*/ 196 w 1136" name="T44"/>
                <a:gd fmla="*/ 50 h 713" name="T45"/>
                <a:gd fmla="*/ 186 w 1136" name="T46"/>
                <a:gd fmla="*/ 24 h 713" name="T47"/>
                <a:gd fmla="*/ 157 w 1136" name="T48"/>
                <a:gd fmla="*/ 26 h 713" name="T49"/>
                <a:gd fmla="*/ 107 w 1136" name="T50"/>
                <a:gd fmla="*/ 21 h 713" name="T51"/>
                <a:gd fmla="*/ 71 w 1136" name="T52"/>
                <a:gd fmla="*/ 6 h 713" name="T53"/>
                <a:gd fmla="*/ 50 w 1136" name="T54"/>
                <a:gd fmla="*/ 4 h 713" name="T55"/>
                <a:gd fmla="*/ 43 w 1136" name="T56"/>
                <a:gd fmla="*/ 2 h 713" name="T57"/>
                <a:gd fmla="*/ 35 w 1136" name="T58"/>
                <a:gd fmla="*/ 1 h 713" name="T59"/>
                <a:gd fmla="*/ 34 w 1136" name="T60"/>
                <a:gd fmla="*/ 2 h 713" name="T61"/>
                <a:gd fmla="*/ 31 w 1136" name="T62"/>
                <a:gd fmla="*/ 7 h 713" name="T63"/>
                <a:gd fmla="*/ 29 w 1136" name="T64"/>
                <a:gd fmla="*/ 9 h 713" name="T65"/>
                <a:gd fmla="*/ 54 w 1136" name="T66"/>
                <a:gd fmla="*/ 24 h 713" name="T67"/>
                <a:gd fmla="*/ 33 w 1136" name="T68"/>
                <a:gd fmla="*/ 42 h 713" name="T69"/>
                <a:gd fmla="*/ 0 60000 65536" name="T70"/>
                <a:gd fmla="*/ 0 60000 65536" name="T71"/>
                <a:gd fmla="*/ 0 60000 65536" name="T72"/>
                <a:gd fmla="*/ 0 60000 65536" name="T73"/>
                <a:gd fmla="*/ 0 60000 65536" name="T74"/>
                <a:gd fmla="*/ 0 60000 65536" name="T75"/>
                <a:gd fmla="*/ 0 60000 65536" name="T76"/>
                <a:gd fmla="*/ 0 60000 65536" name="T77"/>
                <a:gd fmla="*/ 0 60000 65536" name="T78"/>
                <a:gd fmla="*/ 0 60000 65536" name="T79"/>
                <a:gd fmla="*/ 0 60000 65536" name="T80"/>
                <a:gd fmla="*/ 0 60000 65536" name="T81"/>
                <a:gd fmla="*/ 0 60000 65536" name="T82"/>
                <a:gd fmla="*/ 0 60000 65536" name="T83"/>
                <a:gd fmla="*/ 0 60000 65536" name="T84"/>
                <a:gd fmla="*/ 0 60000 65536" name="T85"/>
                <a:gd fmla="*/ 0 60000 65536" name="T86"/>
                <a:gd fmla="*/ 0 60000 65536" name="T87"/>
                <a:gd fmla="*/ 0 60000 65536" name="T88"/>
                <a:gd fmla="*/ 0 60000 65536" name="T89"/>
                <a:gd fmla="*/ 0 60000 65536" name="T90"/>
                <a:gd fmla="*/ 0 60000 65536" name="T91"/>
                <a:gd fmla="*/ 0 60000 65536" name="T92"/>
                <a:gd fmla="*/ 0 60000 65536" name="T93"/>
                <a:gd fmla="*/ 0 60000 65536" name="T94"/>
                <a:gd fmla="*/ 0 60000 65536" name="T95"/>
                <a:gd fmla="*/ 0 60000 65536" name="T96"/>
                <a:gd fmla="*/ 0 60000 65536" name="T97"/>
                <a:gd fmla="*/ 0 60000 65536" name="T98"/>
                <a:gd fmla="*/ 0 60000 65536" name="T99"/>
                <a:gd fmla="*/ 0 60000 65536" name="T100"/>
                <a:gd fmla="*/ 0 60000 65536" name="T101"/>
                <a:gd fmla="*/ 0 60000 65536" name="T102"/>
                <a:gd fmla="*/ 0 60000 65536" name="T103"/>
                <a:gd fmla="*/ 0 60000 65536" name="T104"/>
                <a:gd fmla="*/ 0 w 1136" name="T105"/>
                <a:gd fmla="*/ 0 h 713" name="T106"/>
                <a:gd fmla="*/ 1136 w 1136" name="T107"/>
                <a:gd fmla="*/ 713 h 713" name="T108"/>
              </a:gd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b="T108" l="T105" r="T107" t="T106"/>
              <a:pathLst>
                <a:path h="713" w="1136">
                  <a:moveTo>
                    <a:pt x="130" y="169"/>
                  </a:moveTo>
                  <a:lnTo>
                    <a:pt x="159" y="205"/>
                  </a:lnTo>
                  <a:lnTo>
                    <a:pt x="157" y="258"/>
                  </a:lnTo>
                  <a:lnTo>
                    <a:pt x="208" y="256"/>
                  </a:lnTo>
                  <a:lnTo>
                    <a:pt x="236" y="331"/>
                  </a:lnTo>
                  <a:lnTo>
                    <a:pt x="234" y="417"/>
                  </a:lnTo>
                  <a:lnTo>
                    <a:pt x="183" y="425"/>
                  </a:lnTo>
                  <a:lnTo>
                    <a:pt x="140" y="474"/>
                  </a:lnTo>
                  <a:lnTo>
                    <a:pt x="33" y="482"/>
                  </a:lnTo>
                  <a:lnTo>
                    <a:pt x="0" y="516"/>
                  </a:lnTo>
                  <a:lnTo>
                    <a:pt x="23" y="591"/>
                  </a:lnTo>
                  <a:lnTo>
                    <a:pt x="82" y="671"/>
                  </a:lnTo>
                  <a:lnTo>
                    <a:pt x="134" y="713"/>
                  </a:lnTo>
                  <a:lnTo>
                    <a:pt x="161" y="648"/>
                  </a:lnTo>
                  <a:lnTo>
                    <a:pt x="220" y="596"/>
                  </a:lnTo>
                  <a:lnTo>
                    <a:pt x="319" y="612"/>
                  </a:lnTo>
                  <a:lnTo>
                    <a:pt x="332" y="585"/>
                  </a:lnTo>
                  <a:lnTo>
                    <a:pt x="303" y="545"/>
                  </a:lnTo>
                  <a:lnTo>
                    <a:pt x="372" y="528"/>
                  </a:lnTo>
                  <a:lnTo>
                    <a:pt x="460" y="555"/>
                  </a:lnTo>
                  <a:lnTo>
                    <a:pt x="531" y="559"/>
                  </a:lnTo>
                  <a:lnTo>
                    <a:pt x="588" y="598"/>
                  </a:lnTo>
                  <a:lnTo>
                    <a:pt x="649" y="563"/>
                  </a:lnTo>
                  <a:lnTo>
                    <a:pt x="681" y="569"/>
                  </a:lnTo>
                  <a:lnTo>
                    <a:pt x="687" y="600"/>
                  </a:lnTo>
                  <a:lnTo>
                    <a:pt x="758" y="553"/>
                  </a:lnTo>
                  <a:lnTo>
                    <a:pt x="791" y="587"/>
                  </a:lnTo>
                  <a:lnTo>
                    <a:pt x="785" y="640"/>
                  </a:lnTo>
                  <a:lnTo>
                    <a:pt x="832" y="654"/>
                  </a:lnTo>
                  <a:lnTo>
                    <a:pt x="884" y="608"/>
                  </a:lnTo>
                  <a:lnTo>
                    <a:pt x="947" y="594"/>
                  </a:lnTo>
                  <a:lnTo>
                    <a:pt x="988" y="543"/>
                  </a:lnTo>
                  <a:lnTo>
                    <a:pt x="1019" y="533"/>
                  </a:lnTo>
                  <a:lnTo>
                    <a:pt x="1055" y="496"/>
                  </a:lnTo>
                  <a:lnTo>
                    <a:pt x="1108" y="516"/>
                  </a:lnTo>
                  <a:lnTo>
                    <a:pt x="1136" y="490"/>
                  </a:lnTo>
                  <a:lnTo>
                    <a:pt x="1122" y="431"/>
                  </a:lnTo>
                  <a:lnTo>
                    <a:pt x="1088" y="388"/>
                  </a:lnTo>
                  <a:lnTo>
                    <a:pt x="1088" y="291"/>
                  </a:lnTo>
                  <a:lnTo>
                    <a:pt x="1051" y="272"/>
                  </a:lnTo>
                  <a:lnTo>
                    <a:pt x="1019" y="274"/>
                  </a:lnTo>
                  <a:lnTo>
                    <a:pt x="980" y="242"/>
                  </a:lnTo>
                  <a:lnTo>
                    <a:pt x="960" y="213"/>
                  </a:lnTo>
                  <a:lnTo>
                    <a:pt x="901" y="236"/>
                  </a:lnTo>
                  <a:lnTo>
                    <a:pt x="836" y="187"/>
                  </a:lnTo>
                  <a:lnTo>
                    <a:pt x="783" y="203"/>
                  </a:lnTo>
                  <a:lnTo>
                    <a:pt x="748" y="160"/>
                  </a:lnTo>
                  <a:lnTo>
                    <a:pt x="744" y="98"/>
                  </a:lnTo>
                  <a:lnTo>
                    <a:pt x="677" y="126"/>
                  </a:lnTo>
                  <a:lnTo>
                    <a:pt x="628" y="106"/>
                  </a:lnTo>
                  <a:lnTo>
                    <a:pt x="514" y="124"/>
                  </a:lnTo>
                  <a:lnTo>
                    <a:pt x="427" y="87"/>
                  </a:lnTo>
                  <a:lnTo>
                    <a:pt x="329" y="0"/>
                  </a:lnTo>
                  <a:lnTo>
                    <a:pt x="283" y="24"/>
                  </a:lnTo>
                  <a:lnTo>
                    <a:pt x="205" y="18"/>
                  </a:lnTo>
                  <a:lnTo>
                    <a:pt x="201" y="16"/>
                  </a:lnTo>
                  <a:lnTo>
                    <a:pt x="187" y="14"/>
                  </a:lnTo>
                  <a:lnTo>
                    <a:pt x="171" y="10"/>
                  </a:lnTo>
                  <a:lnTo>
                    <a:pt x="153" y="6"/>
                  </a:lnTo>
                  <a:lnTo>
                    <a:pt x="140" y="4"/>
                  </a:lnTo>
                  <a:lnTo>
                    <a:pt x="136" y="4"/>
                  </a:lnTo>
                  <a:lnTo>
                    <a:pt x="134" y="8"/>
                  </a:lnTo>
                  <a:lnTo>
                    <a:pt x="130" y="18"/>
                  </a:lnTo>
                  <a:lnTo>
                    <a:pt x="124" y="28"/>
                  </a:lnTo>
                  <a:lnTo>
                    <a:pt x="120" y="36"/>
                  </a:lnTo>
                  <a:lnTo>
                    <a:pt x="118" y="39"/>
                  </a:lnTo>
                  <a:lnTo>
                    <a:pt x="181" y="79"/>
                  </a:lnTo>
                  <a:lnTo>
                    <a:pt x="216" y="98"/>
                  </a:lnTo>
                  <a:lnTo>
                    <a:pt x="151" y="140"/>
                  </a:lnTo>
                  <a:lnTo>
                    <a:pt x="130" y="169"/>
                  </a:lnTo>
                  <a:close/>
                </a:path>
              </a:pathLst>
            </a:custGeom>
            <a:grpFill/>
            <a:ln w="0">
              <a:solidFill>
                <a:schemeClr val="tx1">
                  <a:lumMod val="85000"/>
                  <a:lumOff val="15000"/>
                </a:schemeClr>
              </a:solidFill>
              <a:prstDash val="solid"/>
              <a:round/>
            </a:ln>
          </p:spPr>
          <p:txBody>
            <a:bodyPr/>
            <a:lstStyle/>
            <a:p>
              <a:endParaRPr altLang="en-US" lang="zh-CN">
                <a:cs typeface="+mn-ea"/>
                <a:sym typeface="+mn-lt"/>
              </a:endParaRPr>
            </a:p>
          </p:txBody>
        </p:sp>
        <p:sp>
          <p:nvSpPr>
            <p:cNvPr id="83" name="Freeform 122"/>
            <p:cNvSpPr/>
            <p:nvPr/>
          </p:nvSpPr>
          <p:spPr bwMode="gray">
            <a:xfrm>
              <a:off x="3034" y="2686"/>
              <a:ext cx="568" cy="356"/>
            </a:xfrm>
            <a:custGeom>
              <a:gdLst>
                <a:gd fmla="*/ 40 w 1136" name="T0"/>
                <a:gd fmla="*/ 51 h 713" name="T1"/>
                <a:gd fmla="*/ 52 w 1136" name="T2"/>
                <a:gd fmla="*/ 64 h 713" name="T3"/>
                <a:gd fmla="*/ 58 w 1136" name="T4"/>
                <a:gd fmla="*/ 104 h 713" name="T5"/>
                <a:gd fmla="*/ 35 w 1136" name="T6"/>
                <a:gd fmla="*/ 118 h 713" name="T7"/>
                <a:gd fmla="*/ 0 w 1136" name="T8"/>
                <a:gd fmla="*/ 129 h 713" name="T9"/>
                <a:gd fmla="*/ 20 w 1136" name="T10"/>
                <a:gd fmla="*/ 167 h 713" name="T11"/>
                <a:gd fmla="*/ 40 w 1136" name="T12"/>
                <a:gd fmla="*/ 162 h 713" name="T13"/>
                <a:gd fmla="*/ 80 w 1136" name="T14"/>
                <a:gd fmla="*/ 153 h 713" name="T15"/>
                <a:gd fmla="*/ 76 w 1136" name="T16"/>
                <a:gd fmla="*/ 136 h 713" name="T17"/>
                <a:gd fmla="*/ 115 w 1136" name="T18"/>
                <a:gd fmla="*/ 138 h 713" name="T19"/>
                <a:gd fmla="*/ 147 w 1136" name="T20"/>
                <a:gd fmla="*/ 149 h 713" name="T21"/>
                <a:gd fmla="*/ 170 w 1136" name="T22"/>
                <a:gd fmla="*/ 142 h 713" name="T23"/>
                <a:gd fmla="*/ 189 w 1136" name="T24"/>
                <a:gd fmla="*/ 138 h 713" name="T25"/>
                <a:gd fmla="*/ 196 w 1136" name="T26"/>
                <a:gd fmla="*/ 160 h 713" name="T27"/>
                <a:gd fmla="*/ 221 w 1136" name="T28"/>
                <a:gd fmla="*/ 152 h 713" name="T29"/>
                <a:gd fmla="*/ 247 w 1136" name="T30"/>
                <a:gd fmla="*/ 135 h 713" name="T31"/>
                <a:gd fmla="*/ 264 w 1136" name="T32"/>
                <a:gd fmla="*/ 124 h 713" name="T33"/>
                <a:gd fmla="*/ 284 w 1136" name="T34"/>
                <a:gd fmla="*/ 122 h 713" name="T35"/>
                <a:gd fmla="*/ 272 w 1136" name="T36"/>
                <a:gd fmla="*/ 97 h 713" name="T37"/>
                <a:gd fmla="*/ 263 w 1136" name="T38"/>
                <a:gd fmla="*/ 68 h 713" name="T39"/>
                <a:gd fmla="*/ 245 w 1136" name="T40"/>
                <a:gd fmla="*/ 60 h 713" name="T41"/>
                <a:gd fmla="*/ 225 w 1136" name="T42"/>
                <a:gd fmla="*/ 59 h 713" name="T43"/>
                <a:gd fmla="*/ 196 w 1136" name="T44"/>
                <a:gd fmla="*/ 50 h 713" name="T45"/>
                <a:gd fmla="*/ 186 w 1136" name="T46"/>
                <a:gd fmla="*/ 24 h 713" name="T47"/>
                <a:gd fmla="*/ 157 w 1136" name="T48"/>
                <a:gd fmla="*/ 26 h 713" name="T49"/>
                <a:gd fmla="*/ 107 w 1136" name="T50"/>
                <a:gd fmla="*/ 21 h 713" name="T51"/>
                <a:gd fmla="*/ 71 w 1136" name="T52"/>
                <a:gd fmla="*/ 6 h 713" name="T53"/>
                <a:gd fmla="*/ 50 w 1136" name="T54"/>
                <a:gd fmla="*/ 4 h 713" name="T55"/>
                <a:gd fmla="*/ 43 w 1136" name="T56"/>
                <a:gd fmla="*/ 2 h 713" name="T57"/>
                <a:gd fmla="*/ 35 w 1136" name="T58"/>
                <a:gd fmla="*/ 1 h 713" name="T59"/>
                <a:gd fmla="*/ 34 w 1136" name="T60"/>
                <a:gd fmla="*/ 2 h 713" name="T61"/>
                <a:gd fmla="*/ 31 w 1136" name="T62"/>
                <a:gd fmla="*/ 7 h 713" name="T63"/>
                <a:gd fmla="*/ 29 w 1136" name="T64"/>
                <a:gd fmla="*/ 9 h 713" name="T65"/>
                <a:gd fmla="*/ 54 w 1136" name="T66"/>
                <a:gd fmla="*/ 24 h 713" name="T67"/>
                <a:gd fmla="*/ 33 w 1136" name="T68"/>
                <a:gd fmla="*/ 42 h 713" name="T69"/>
                <a:gd fmla="*/ 0 60000 65536" name="T70"/>
                <a:gd fmla="*/ 0 60000 65536" name="T71"/>
                <a:gd fmla="*/ 0 60000 65536" name="T72"/>
                <a:gd fmla="*/ 0 60000 65536" name="T73"/>
                <a:gd fmla="*/ 0 60000 65536" name="T74"/>
                <a:gd fmla="*/ 0 60000 65536" name="T75"/>
                <a:gd fmla="*/ 0 60000 65536" name="T76"/>
                <a:gd fmla="*/ 0 60000 65536" name="T77"/>
                <a:gd fmla="*/ 0 60000 65536" name="T78"/>
                <a:gd fmla="*/ 0 60000 65536" name="T79"/>
                <a:gd fmla="*/ 0 60000 65536" name="T80"/>
                <a:gd fmla="*/ 0 60000 65536" name="T81"/>
                <a:gd fmla="*/ 0 60000 65536" name="T82"/>
                <a:gd fmla="*/ 0 60000 65536" name="T83"/>
                <a:gd fmla="*/ 0 60000 65536" name="T84"/>
                <a:gd fmla="*/ 0 60000 65536" name="T85"/>
                <a:gd fmla="*/ 0 60000 65536" name="T86"/>
                <a:gd fmla="*/ 0 60000 65536" name="T87"/>
                <a:gd fmla="*/ 0 60000 65536" name="T88"/>
                <a:gd fmla="*/ 0 60000 65536" name="T89"/>
                <a:gd fmla="*/ 0 60000 65536" name="T90"/>
                <a:gd fmla="*/ 0 60000 65536" name="T91"/>
                <a:gd fmla="*/ 0 60000 65536" name="T92"/>
                <a:gd fmla="*/ 0 60000 65536" name="T93"/>
                <a:gd fmla="*/ 0 60000 65536" name="T94"/>
                <a:gd fmla="*/ 0 60000 65536" name="T95"/>
                <a:gd fmla="*/ 0 60000 65536" name="T96"/>
                <a:gd fmla="*/ 0 60000 65536" name="T97"/>
                <a:gd fmla="*/ 0 60000 65536" name="T98"/>
                <a:gd fmla="*/ 0 60000 65536" name="T99"/>
                <a:gd fmla="*/ 0 60000 65536" name="T100"/>
                <a:gd fmla="*/ 0 60000 65536" name="T101"/>
                <a:gd fmla="*/ 0 60000 65536" name="T102"/>
                <a:gd fmla="*/ 0 60000 65536" name="T103"/>
                <a:gd fmla="*/ 0 60000 65536" name="T104"/>
                <a:gd fmla="*/ 0 w 1136" name="T105"/>
                <a:gd fmla="*/ 0 h 713" name="T106"/>
                <a:gd fmla="*/ 1136 w 1136" name="T107"/>
                <a:gd fmla="*/ 713 h 713" name="T108"/>
              </a:gd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b="T108" l="T105" r="T107" t="T106"/>
              <a:pathLst>
                <a:path h="713" w="1136">
                  <a:moveTo>
                    <a:pt x="130" y="169"/>
                  </a:moveTo>
                  <a:lnTo>
                    <a:pt x="159" y="205"/>
                  </a:lnTo>
                  <a:lnTo>
                    <a:pt x="157" y="258"/>
                  </a:lnTo>
                  <a:lnTo>
                    <a:pt x="208" y="256"/>
                  </a:lnTo>
                  <a:lnTo>
                    <a:pt x="236" y="331"/>
                  </a:lnTo>
                  <a:lnTo>
                    <a:pt x="234" y="417"/>
                  </a:lnTo>
                  <a:lnTo>
                    <a:pt x="183" y="425"/>
                  </a:lnTo>
                  <a:lnTo>
                    <a:pt x="140" y="474"/>
                  </a:lnTo>
                  <a:lnTo>
                    <a:pt x="33" y="482"/>
                  </a:lnTo>
                  <a:lnTo>
                    <a:pt x="0" y="516"/>
                  </a:lnTo>
                  <a:lnTo>
                    <a:pt x="23" y="591"/>
                  </a:lnTo>
                  <a:lnTo>
                    <a:pt x="82" y="671"/>
                  </a:lnTo>
                  <a:lnTo>
                    <a:pt x="134" y="713"/>
                  </a:lnTo>
                  <a:lnTo>
                    <a:pt x="161" y="648"/>
                  </a:lnTo>
                  <a:lnTo>
                    <a:pt x="220" y="596"/>
                  </a:lnTo>
                  <a:lnTo>
                    <a:pt x="319" y="612"/>
                  </a:lnTo>
                  <a:lnTo>
                    <a:pt x="332" y="585"/>
                  </a:lnTo>
                  <a:lnTo>
                    <a:pt x="303" y="545"/>
                  </a:lnTo>
                  <a:lnTo>
                    <a:pt x="372" y="528"/>
                  </a:lnTo>
                  <a:lnTo>
                    <a:pt x="460" y="555"/>
                  </a:lnTo>
                  <a:lnTo>
                    <a:pt x="531" y="559"/>
                  </a:lnTo>
                  <a:lnTo>
                    <a:pt x="588" y="598"/>
                  </a:lnTo>
                  <a:lnTo>
                    <a:pt x="649" y="563"/>
                  </a:lnTo>
                  <a:lnTo>
                    <a:pt x="681" y="569"/>
                  </a:lnTo>
                  <a:lnTo>
                    <a:pt x="687" y="600"/>
                  </a:lnTo>
                  <a:lnTo>
                    <a:pt x="758" y="553"/>
                  </a:lnTo>
                  <a:lnTo>
                    <a:pt x="791" y="587"/>
                  </a:lnTo>
                  <a:lnTo>
                    <a:pt x="785" y="640"/>
                  </a:lnTo>
                  <a:lnTo>
                    <a:pt x="832" y="654"/>
                  </a:lnTo>
                  <a:lnTo>
                    <a:pt x="884" y="608"/>
                  </a:lnTo>
                  <a:lnTo>
                    <a:pt x="947" y="594"/>
                  </a:lnTo>
                  <a:lnTo>
                    <a:pt x="988" y="543"/>
                  </a:lnTo>
                  <a:lnTo>
                    <a:pt x="1019" y="533"/>
                  </a:lnTo>
                  <a:lnTo>
                    <a:pt x="1055" y="496"/>
                  </a:lnTo>
                  <a:lnTo>
                    <a:pt x="1108" y="516"/>
                  </a:lnTo>
                  <a:lnTo>
                    <a:pt x="1136" y="490"/>
                  </a:lnTo>
                  <a:lnTo>
                    <a:pt x="1122" y="431"/>
                  </a:lnTo>
                  <a:lnTo>
                    <a:pt x="1088" y="388"/>
                  </a:lnTo>
                  <a:lnTo>
                    <a:pt x="1088" y="291"/>
                  </a:lnTo>
                  <a:lnTo>
                    <a:pt x="1051" y="272"/>
                  </a:lnTo>
                  <a:lnTo>
                    <a:pt x="1019" y="274"/>
                  </a:lnTo>
                  <a:lnTo>
                    <a:pt x="980" y="242"/>
                  </a:lnTo>
                  <a:lnTo>
                    <a:pt x="960" y="213"/>
                  </a:lnTo>
                  <a:lnTo>
                    <a:pt x="901" y="236"/>
                  </a:lnTo>
                  <a:lnTo>
                    <a:pt x="836" y="187"/>
                  </a:lnTo>
                  <a:lnTo>
                    <a:pt x="783" y="203"/>
                  </a:lnTo>
                  <a:lnTo>
                    <a:pt x="748" y="160"/>
                  </a:lnTo>
                  <a:lnTo>
                    <a:pt x="744" y="98"/>
                  </a:lnTo>
                  <a:lnTo>
                    <a:pt x="677" y="126"/>
                  </a:lnTo>
                  <a:lnTo>
                    <a:pt x="628" y="106"/>
                  </a:lnTo>
                  <a:lnTo>
                    <a:pt x="514" y="124"/>
                  </a:lnTo>
                  <a:lnTo>
                    <a:pt x="427" y="87"/>
                  </a:lnTo>
                  <a:lnTo>
                    <a:pt x="329" y="0"/>
                  </a:lnTo>
                  <a:lnTo>
                    <a:pt x="283" y="24"/>
                  </a:lnTo>
                  <a:lnTo>
                    <a:pt x="205" y="18"/>
                  </a:lnTo>
                  <a:lnTo>
                    <a:pt x="201" y="16"/>
                  </a:lnTo>
                  <a:lnTo>
                    <a:pt x="187" y="14"/>
                  </a:lnTo>
                  <a:lnTo>
                    <a:pt x="171" y="10"/>
                  </a:lnTo>
                  <a:lnTo>
                    <a:pt x="153" y="6"/>
                  </a:lnTo>
                  <a:lnTo>
                    <a:pt x="140" y="4"/>
                  </a:lnTo>
                  <a:lnTo>
                    <a:pt x="136" y="4"/>
                  </a:lnTo>
                  <a:lnTo>
                    <a:pt x="134" y="8"/>
                  </a:lnTo>
                  <a:lnTo>
                    <a:pt x="130" y="18"/>
                  </a:lnTo>
                  <a:lnTo>
                    <a:pt x="124" y="28"/>
                  </a:lnTo>
                  <a:lnTo>
                    <a:pt x="120" y="36"/>
                  </a:lnTo>
                  <a:lnTo>
                    <a:pt x="118" y="39"/>
                  </a:lnTo>
                  <a:lnTo>
                    <a:pt x="181" y="79"/>
                  </a:lnTo>
                  <a:lnTo>
                    <a:pt x="216" y="98"/>
                  </a:lnTo>
                  <a:lnTo>
                    <a:pt x="151" y="140"/>
                  </a:lnTo>
                  <a:lnTo>
                    <a:pt x="130" y="169"/>
                  </a:lnTo>
                </a:path>
              </a:pathLst>
            </a:custGeom>
            <a:grpFill/>
            <a:ln w="6350">
              <a:solidFill>
                <a:schemeClr val="tx1">
                  <a:lumMod val="85000"/>
                  <a:lumOff val="15000"/>
                </a:schemeClr>
              </a:solidFill>
              <a:prstDash val="solid"/>
              <a:round/>
            </a:ln>
          </p:spPr>
          <p:txBody>
            <a:bodyPr/>
            <a:lstStyle/>
            <a:p>
              <a:endParaRPr altLang="en-US" lang="zh-CN">
                <a:cs typeface="+mn-ea"/>
                <a:sym typeface="+mn-lt"/>
              </a:endParaRPr>
            </a:p>
          </p:txBody>
        </p:sp>
        <p:sp>
          <p:nvSpPr>
            <p:cNvPr id="84" name="Freeform 123"/>
            <p:cNvSpPr/>
            <p:nvPr/>
          </p:nvSpPr>
          <p:spPr bwMode="gray">
            <a:xfrm>
              <a:off x="3140" y="2406"/>
              <a:ext cx="448" cy="398"/>
            </a:xfrm>
            <a:custGeom>
              <a:gdLst>
                <a:gd fmla="*/ 0 w 896" name="T0"/>
                <a:gd fmla="*/ 84 h 797" name="T1"/>
                <a:gd fmla="*/ 7 w 896" name="T2"/>
                <a:gd fmla="*/ 100 h 797" name="T3"/>
                <a:gd fmla="*/ 17 w 896" name="T4"/>
                <a:gd fmla="*/ 115 h 797" name="T5"/>
                <a:gd fmla="*/ 30 w 896" name="T6"/>
                <a:gd fmla="*/ 127 h 797" name="T7"/>
                <a:gd fmla="*/ 29 w 896" name="T8"/>
                <a:gd fmla="*/ 140 h 797" name="T9"/>
                <a:gd fmla="*/ 53 w 896" name="T10"/>
                <a:gd fmla="*/ 162 h 797" name="T11"/>
                <a:gd fmla="*/ 76 w 896" name="T12"/>
                <a:gd fmla="*/ 171 h 797" name="T13"/>
                <a:gd fmla="*/ 104 w 896" name="T14"/>
                <a:gd fmla="*/ 166 h 797" name="T15"/>
                <a:gd fmla="*/ 116 w 896" name="T16"/>
                <a:gd fmla="*/ 171 h 797" name="T17"/>
                <a:gd fmla="*/ 133 w 896" name="T18"/>
                <a:gd fmla="*/ 164 h 797" name="T19"/>
                <a:gd fmla="*/ 134 w 896" name="T20"/>
                <a:gd fmla="*/ 180 h 797" name="T21"/>
                <a:gd fmla="*/ 143 w 896" name="T22"/>
                <a:gd fmla="*/ 191 h 797" name="T23"/>
                <a:gd fmla="*/ 156 w 896" name="T24"/>
                <a:gd fmla="*/ 187 h 797" name="T25"/>
                <a:gd fmla="*/ 173 w 896" name="T26"/>
                <a:gd fmla="*/ 199 h 797" name="T27"/>
                <a:gd fmla="*/ 188 w 896" name="T28"/>
                <a:gd fmla="*/ 194 h 797" name="T29"/>
                <a:gd fmla="*/ 193 w 896" name="T30"/>
                <a:gd fmla="*/ 189 h 797" name="T31"/>
                <a:gd fmla="*/ 212 w 896" name="T32"/>
                <a:gd fmla="*/ 179 h 797" name="T33"/>
                <a:gd fmla="*/ 213 w 896" name="T34"/>
                <a:gd fmla="*/ 163 h 797" name="T35"/>
                <a:gd fmla="*/ 208 w 896" name="T36"/>
                <a:gd fmla="*/ 148 h 797" name="T37"/>
                <a:gd fmla="*/ 194 w 896" name="T38"/>
                <a:gd fmla="*/ 157 h 797" name="T39"/>
                <a:gd fmla="*/ 180 w 896" name="T40"/>
                <a:gd fmla="*/ 141 h 797" name="T41"/>
                <a:gd fmla="*/ 170 w 896" name="T42"/>
                <a:gd fmla="*/ 133 h 797" name="T43"/>
                <a:gd fmla="*/ 182 w 896" name="T44"/>
                <a:gd fmla="*/ 129 h 797" name="T45"/>
                <a:gd fmla="*/ 181 w 896" name="T46"/>
                <a:gd fmla="*/ 116 h 797" name="T47"/>
                <a:gd fmla="*/ 190 w 896" name="T48"/>
                <a:gd fmla="*/ 108 h 797" name="T49"/>
                <a:gd fmla="*/ 186 w 896" name="T50"/>
                <a:gd fmla="*/ 94 h 797" name="T51"/>
                <a:gd fmla="*/ 197 w 896" name="T52"/>
                <a:gd fmla="*/ 87 h 797" name="T53"/>
                <a:gd fmla="*/ 211 w 896" name="T54"/>
                <a:gd fmla="*/ 99 h 797" name="T55"/>
                <a:gd fmla="*/ 224 w 896" name="T56"/>
                <a:gd fmla="*/ 91 h 797" name="T57"/>
                <a:gd fmla="*/ 219 w 896" name="T58"/>
                <a:gd fmla="*/ 75 h 797" name="T59"/>
                <a:gd fmla="*/ 206 w 896" name="T60"/>
                <a:gd fmla="*/ 71 h 797" name="T61"/>
                <a:gd fmla="*/ 203 w 896" name="T62"/>
                <a:gd fmla="*/ 62 h 797" name="T63"/>
                <a:gd fmla="*/ 182 w 896" name="T64"/>
                <a:gd fmla="*/ 66 h 797" name="T65"/>
                <a:gd fmla="*/ 169 w 896" name="T66"/>
                <a:gd fmla="*/ 53 h 797" name="T67"/>
                <a:gd fmla="*/ 157 w 896" name="T68"/>
                <a:gd fmla="*/ 53 h 797" name="T69"/>
                <a:gd fmla="*/ 156 w 896" name="T70"/>
                <a:gd fmla="*/ 41 h 797" name="T71"/>
                <a:gd fmla="*/ 173 w 896" name="T72"/>
                <a:gd fmla="*/ 20 h 797" name="T73"/>
                <a:gd fmla="*/ 171 w 896" name="T74"/>
                <a:gd fmla="*/ 3 h 797" name="T75"/>
                <a:gd fmla="*/ 153 w 896" name="T76"/>
                <a:gd fmla="*/ 6 h 797" name="T77"/>
                <a:gd fmla="*/ 112 w 896" name="T78"/>
                <a:gd fmla="*/ 0 h 797" name="T79"/>
                <a:gd fmla="*/ 110 w 896" name="T80"/>
                <a:gd fmla="*/ 32 h 797" name="T81"/>
                <a:gd fmla="*/ 89 w 896" name="T82"/>
                <a:gd fmla="*/ 49 h 797" name="T83"/>
                <a:gd fmla="*/ 72 w 896" name="T84"/>
                <a:gd fmla="*/ 52 h 797" name="T85"/>
                <a:gd fmla="*/ 42 w 896" name="T86"/>
                <a:gd fmla="*/ 71 h 797" name="T87"/>
                <a:gd fmla="*/ 25 w 896" name="T88"/>
                <a:gd fmla="*/ 79 h 797" name="T89"/>
                <a:gd fmla="*/ 0 w 896" name="T90"/>
                <a:gd fmla="*/ 84 h 797" name="T91"/>
                <a:gd fmla="*/ 0 60000 65536" name="T92"/>
                <a:gd fmla="*/ 0 60000 65536" name="T93"/>
                <a:gd fmla="*/ 0 60000 65536" name="T94"/>
                <a:gd fmla="*/ 0 60000 65536" name="T95"/>
                <a:gd fmla="*/ 0 60000 65536" name="T96"/>
                <a:gd fmla="*/ 0 60000 65536" name="T97"/>
                <a:gd fmla="*/ 0 60000 65536" name="T98"/>
                <a:gd fmla="*/ 0 60000 65536" name="T99"/>
                <a:gd fmla="*/ 0 60000 65536" name="T100"/>
                <a:gd fmla="*/ 0 60000 65536" name="T101"/>
                <a:gd fmla="*/ 0 60000 65536" name="T102"/>
                <a:gd fmla="*/ 0 60000 65536" name="T103"/>
                <a:gd fmla="*/ 0 60000 65536" name="T104"/>
                <a:gd fmla="*/ 0 60000 65536" name="T105"/>
                <a:gd fmla="*/ 0 60000 65536" name="T106"/>
                <a:gd fmla="*/ 0 60000 65536" name="T107"/>
                <a:gd fmla="*/ 0 60000 65536" name="T108"/>
                <a:gd fmla="*/ 0 60000 65536" name="T109"/>
                <a:gd fmla="*/ 0 60000 65536" name="T110"/>
                <a:gd fmla="*/ 0 60000 65536" name="T111"/>
                <a:gd fmla="*/ 0 60000 65536" name="T112"/>
                <a:gd fmla="*/ 0 60000 65536" name="T113"/>
                <a:gd fmla="*/ 0 60000 65536" name="T114"/>
                <a:gd fmla="*/ 0 60000 65536" name="T115"/>
                <a:gd fmla="*/ 0 60000 65536" name="T116"/>
                <a:gd fmla="*/ 0 60000 65536" name="T117"/>
                <a:gd fmla="*/ 0 60000 65536" name="T118"/>
                <a:gd fmla="*/ 0 60000 65536" name="T119"/>
                <a:gd fmla="*/ 0 60000 65536" name="T120"/>
                <a:gd fmla="*/ 0 60000 65536" name="T121"/>
                <a:gd fmla="*/ 0 60000 65536" name="T122"/>
                <a:gd fmla="*/ 0 60000 65536" name="T123"/>
                <a:gd fmla="*/ 0 60000 65536" name="T124"/>
                <a:gd fmla="*/ 0 60000 65536" name="T125"/>
                <a:gd fmla="*/ 0 60000 65536" name="T126"/>
                <a:gd fmla="*/ 0 60000 65536" name="T127"/>
                <a:gd fmla="*/ 0 60000 65536" name="T128"/>
                <a:gd fmla="*/ 0 60000 65536" name="T129"/>
                <a:gd fmla="*/ 0 60000 65536" name="T130"/>
                <a:gd fmla="*/ 0 60000 65536" name="T131"/>
                <a:gd fmla="*/ 0 60000 65536" name="T132"/>
                <a:gd fmla="*/ 0 60000 65536" name="T133"/>
                <a:gd fmla="*/ 0 60000 65536" name="T134"/>
                <a:gd fmla="*/ 0 60000 65536" name="T135"/>
                <a:gd fmla="*/ 0 60000 65536" name="T136"/>
                <a:gd fmla="*/ 0 60000 65536" name="T137"/>
                <a:gd fmla="*/ 0 w 896" name="T138"/>
                <a:gd fmla="*/ 0 h 797" name="T139"/>
                <a:gd fmla="*/ 896 w 896" name="T140"/>
                <a:gd fmla="*/ 797 h 797" name="T141"/>
              </a:gdLst>
              <a:cxnLst>
                <a:cxn ang="T92">
                  <a:pos x="T0" y="T1"/>
                </a:cxn>
                <a:cxn ang="T93">
                  <a:pos x="T2" y="T3"/>
                </a:cxn>
                <a:cxn ang="T94">
                  <a:pos x="T4" y="T5"/>
                </a:cxn>
                <a:cxn ang="T95">
                  <a:pos x="T6" y="T7"/>
                </a:cxn>
                <a:cxn ang="T96">
                  <a:pos x="T8" y="T9"/>
                </a:cxn>
                <a:cxn ang="T97">
                  <a:pos x="T10" y="T11"/>
                </a:cxn>
                <a:cxn ang="T98">
                  <a:pos x="T12" y="T13"/>
                </a:cxn>
                <a:cxn ang="T99">
                  <a:pos x="T14" y="T15"/>
                </a:cxn>
                <a:cxn ang="T100">
                  <a:pos x="T16" y="T17"/>
                </a:cxn>
                <a:cxn ang="T101">
                  <a:pos x="T18" y="T19"/>
                </a:cxn>
                <a:cxn ang="T102">
                  <a:pos x="T20" y="T21"/>
                </a:cxn>
                <a:cxn ang="T103">
                  <a:pos x="T22" y="T23"/>
                </a:cxn>
                <a:cxn ang="T104">
                  <a:pos x="T24" y="T25"/>
                </a:cxn>
                <a:cxn ang="T105">
                  <a:pos x="T26" y="T27"/>
                </a:cxn>
                <a:cxn ang="T106">
                  <a:pos x="T28" y="T29"/>
                </a:cxn>
                <a:cxn ang="T107">
                  <a:pos x="T30" y="T31"/>
                </a:cxn>
                <a:cxn ang="T108">
                  <a:pos x="T32" y="T33"/>
                </a:cxn>
                <a:cxn ang="T109">
                  <a:pos x="T34" y="T35"/>
                </a:cxn>
                <a:cxn ang="T110">
                  <a:pos x="T36" y="T37"/>
                </a:cxn>
                <a:cxn ang="T111">
                  <a:pos x="T38" y="T39"/>
                </a:cxn>
                <a:cxn ang="T112">
                  <a:pos x="T40" y="T41"/>
                </a:cxn>
                <a:cxn ang="T113">
                  <a:pos x="T42" y="T43"/>
                </a:cxn>
                <a:cxn ang="T114">
                  <a:pos x="T44" y="T45"/>
                </a:cxn>
                <a:cxn ang="T115">
                  <a:pos x="T46" y="T47"/>
                </a:cxn>
                <a:cxn ang="T116">
                  <a:pos x="T48" y="T49"/>
                </a:cxn>
                <a:cxn ang="T117">
                  <a:pos x="T50" y="T51"/>
                </a:cxn>
                <a:cxn ang="T118">
                  <a:pos x="T52" y="T53"/>
                </a:cxn>
                <a:cxn ang="T119">
                  <a:pos x="T54" y="T55"/>
                </a:cxn>
                <a:cxn ang="T120">
                  <a:pos x="T56" y="T57"/>
                </a:cxn>
                <a:cxn ang="T121">
                  <a:pos x="T58" y="T59"/>
                </a:cxn>
                <a:cxn ang="T122">
                  <a:pos x="T60" y="T61"/>
                </a:cxn>
                <a:cxn ang="T123">
                  <a:pos x="T62" y="T63"/>
                </a:cxn>
                <a:cxn ang="T124">
                  <a:pos x="T64" y="T65"/>
                </a:cxn>
                <a:cxn ang="T125">
                  <a:pos x="T66" y="T67"/>
                </a:cxn>
                <a:cxn ang="T126">
                  <a:pos x="T68" y="T69"/>
                </a:cxn>
                <a:cxn ang="T127">
                  <a:pos x="T70" y="T71"/>
                </a:cxn>
                <a:cxn ang="T128">
                  <a:pos x="T72" y="T73"/>
                </a:cxn>
                <a:cxn ang="T129">
                  <a:pos x="T74" y="T75"/>
                </a:cxn>
                <a:cxn ang="T130">
                  <a:pos x="T76" y="T77"/>
                </a:cxn>
                <a:cxn ang="T131">
                  <a:pos x="T78" y="T79"/>
                </a:cxn>
                <a:cxn ang="T132">
                  <a:pos x="T80" y="T81"/>
                </a:cxn>
                <a:cxn ang="T133">
                  <a:pos x="T82" y="T83"/>
                </a:cxn>
                <a:cxn ang="T134">
                  <a:pos x="T84" y="T85"/>
                </a:cxn>
                <a:cxn ang="T135">
                  <a:pos x="T86" y="T87"/>
                </a:cxn>
                <a:cxn ang="T136">
                  <a:pos x="T88" y="T89"/>
                </a:cxn>
                <a:cxn ang="T137">
                  <a:pos x="T90" y="T91"/>
                </a:cxn>
              </a:cxnLst>
              <a:rect b="T141" l="T138" r="T140" t="T139"/>
              <a:pathLst>
                <a:path h="797" w="896">
                  <a:moveTo>
                    <a:pt x="0" y="339"/>
                  </a:moveTo>
                  <a:lnTo>
                    <a:pt x="28" y="402"/>
                  </a:lnTo>
                  <a:lnTo>
                    <a:pt x="65" y="463"/>
                  </a:lnTo>
                  <a:lnTo>
                    <a:pt x="120" y="510"/>
                  </a:lnTo>
                  <a:lnTo>
                    <a:pt x="117" y="561"/>
                  </a:lnTo>
                  <a:lnTo>
                    <a:pt x="211" y="648"/>
                  </a:lnTo>
                  <a:lnTo>
                    <a:pt x="302" y="685"/>
                  </a:lnTo>
                  <a:lnTo>
                    <a:pt x="416" y="667"/>
                  </a:lnTo>
                  <a:lnTo>
                    <a:pt x="465" y="687"/>
                  </a:lnTo>
                  <a:lnTo>
                    <a:pt x="532" y="659"/>
                  </a:lnTo>
                  <a:lnTo>
                    <a:pt x="536" y="721"/>
                  </a:lnTo>
                  <a:lnTo>
                    <a:pt x="571" y="764"/>
                  </a:lnTo>
                  <a:lnTo>
                    <a:pt x="624" y="748"/>
                  </a:lnTo>
                  <a:lnTo>
                    <a:pt x="689" y="797"/>
                  </a:lnTo>
                  <a:lnTo>
                    <a:pt x="750" y="776"/>
                  </a:lnTo>
                  <a:lnTo>
                    <a:pt x="772" y="756"/>
                  </a:lnTo>
                  <a:lnTo>
                    <a:pt x="845" y="719"/>
                  </a:lnTo>
                  <a:lnTo>
                    <a:pt x="851" y="654"/>
                  </a:lnTo>
                  <a:lnTo>
                    <a:pt x="831" y="595"/>
                  </a:lnTo>
                  <a:lnTo>
                    <a:pt x="774" y="630"/>
                  </a:lnTo>
                  <a:lnTo>
                    <a:pt x="717" y="567"/>
                  </a:lnTo>
                  <a:lnTo>
                    <a:pt x="678" y="534"/>
                  </a:lnTo>
                  <a:lnTo>
                    <a:pt x="727" y="518"/>
                  </a:lnTo>
                  <a:lnTo>
                    <a:pt x="723" y="465"/>
                  </a:lnTo>
                  <a:lnTo>
                    <a:pt x="760" y="433"/>
                  </a:lnTo>
                  <a:lnTo>
                    <a:pt x="743" y="378"/>
                  </a:lnTo>
                  <a:lnTo>
                    <a:pt x="788" y="349"/>
                  </a:lnTo>
                  <a:lnTo>
                    <a:pt x="841" y="398"/>
                  </a:lnTo>
                  <a:lnTo>
                    <a:pt x="896" y="366"/>
                  </a:lnTo>
                  <a:lnTo>
                    <a:pt x="876" y="303"/>
                  </a:lnTo>
                  <a:lnTo>
                    <a:pt x="823" y="284"/>
                  </a:lnTo>
                  <a:lnTo>
                    <a:pt x="811" y="250"/>
                  </a:lnTo>
                  <a:lnTo>
                    <a:pt x="727" y="266"/>
                  </a:lnTo>
                  <a:lnTo>
                    <a:pt x="676" y="213"/>
                  </a:lnTo>
                  <a:lnTo>
                    <a:pt x="626" y="215"/>
                  </a:lnTo>
                  <a:lnTo>
                    <a:pt x="622" y="165"/>
                  </a:lnTo>
                  <a:lnTo>
                    <a:pt x="691" y="83"/>
                  </a:lnTo>
                  <a:lnTo>
                    <a:pt x="683" y="12"/>
                  </a:lnTo>
                  <a:lnTo>
                    <a:pt x="609" y="26"/>
                  </a:lnTo>
                  <a:lnTo>
                    <a:pt x="445" y="0"/>
                  </a:lnTo>
                  <a:lnTo>
                    <a:pt x="437" y="130"/>
                  </a:lnTo>
                  <a:lnTo>
                    <a:pt x="353" y="197"/>
                  </a:lnTo>
                  <a:lnTo>
                    <a:pt x="288" y="209"/>
                  </a:lnTo>
                  <a:lnTo>
                    <a:pt x="168" y="286"/>
                  </a:lnTo>
                  <a:lnTo>
                    <a:pt x="97" y="317"/>
                  </a:lnTo>
                  <a:lnTo>
                    <a:pt x="0" y="339"/>
                  </a:lnTo>
                  <a:close/>
                </a:path>
              </a:pathLst>
            </a:custGeom>
            <a:grpFill/>
            <a:ln w="0">
              <a:solidFill>
                <a:schemeClr val="tx1">
                  <a:lumMod val="85000"/>
                  <a:lumOff val="15000"/>
                </a:schemeClr>
              </a:solidFill>
              <a:prstDash val="solid"/>
              <a:round/>
            </a:ln>
          </p:spPr>
          <p:txBody>
            <a:bodyPr/>
            <a:lstStyle/>
            <a:p>
              <a:endParaRPr altLang="en-US" lang="zh-CN">
                <a:cs typeface="+mn-ea"/>
                <a:sym typeface="+mn-lt"/>
              </a:endParaRPr>
            </a:p>
          </p:txBody>
        </p:sp>
        <p:sp>
          <p:nvSpPr>
            <p:cNvPr id="85" name="Freeform 124"/>
            <p:cNvSpPr/>
            <p:nvPr/>
          </p:nvSpPr>
          <p:spPr bwMode="gray">
            <a:xfrm>
              <a:off x="3140" y="2406"/>
              <a:ext cx="448" cy="398"/>
            </a:xfrm>
            <a:custGeom>
              <a:gdLst>
                <a:gd fmla="*/ 0 w 896" name="T0"/>
                <a:gd fmla="*/ 84 h 797" name="T1"/>
                <a:gd fmla="*/ 7 w 896" name="T2"/>
                <a:gd fmla="*/ 100 h 797" name="T3"/>
                <a:gd fmla="*/ 17 w 896" name="T4"/>
                <a:gd fmla="*/ 115 h 797" name="T5"/>
                <a:gd fmla="*/ 30 w 896" name="T6"/>
                <a:gd fmla="*/ 127 h 797" name="T7"/>
                <a:gd fmla="*/ 29 w 896" name="T8"/>
                <a:gd fmla="*/ 140 h 797" name="T9"/>
                <a:gd fmla="*/ 53 w 896" name="T10"/>
                <a:gd fmla="*/ 162 h 797" name="T11"/>
                <a:gd fmla="*/ 76 w 896" name="T12"/>
                <a:gd fmla="*/ 171 h 797" name="T13"/>
                <a:gd fmla="*/ 104 w 896" name="T14"/>
                <a:gd fmla="*/ 166 h 797" name="T15"/>
                <a:gd fmla="*/ 116 w 896" name="T16"/>
                <a:gd fmla="*/ 171 h 797" name="T17"/>
                <a:gd fmla="*/ 133 w 896" name="T18"/>
                <a:gd fmla="*/ 164 h 797" name="T19"/>
                <a:gd fmla="*/ 134 w 896" name="T20"/>
                <a:gd fmla="*/ 180 h 797" name="T21"/>
                <a:gd fmla="*/ 143 w 896" name="T22"/>
                <a:gd fmla="*/ 191 h 797" name="T23"/>
                <a:gd fmla="*/ 156 w 896" name="T24"/>
                <a:gd fmla="*/ 187 h 797" name="T25"/>
                <a:gd fmla="*/ 173 w 896" name="T26"/>
                <a:gd fmla="*/ 199 h 797" name="T27"/>
                <a:gd fmla="*/ 188 w 896" name="T28"/>
                <a:gd fmla="*/ 194 h 797" name="T29"/>
                <a:gd fmla="*/ 193 w 896" name="T30"/>
                <a:gd fmla="*/ 189 h 797" name="T31"/>
                <a:gd fmla="*/ 212 w 896" name="T32"/>
                <a:gd fmla="*/ 179 h 797" name="T33"/>
                <a:gd fmla="*/ 213 w 896" name="T34"/>
                <a:gd fmla="*/ 163 h 797" name="T35"/>
                <a:gd fmla="*/ 208 w 896" name="T36"/>
                <a:gd fmla="*/ 148 h 797" name="T37"/>
                <a:gd fmla="*/ 194 w 896" name="T38"/>
                <a:gd fmla="*/ 157 h 797" name="T39"/>
                <a:gd fmla="*/ 180 w 896" name="T40"/>
                <a:gd fmla="*/ 141 h 797" name="T41"/>
                <a:gd fmla="*/ 170 w 896" name="T42"/>
                <a:gd fmla="*/ 133 h 797" name="T43"/>
                <a:gd fmla="*/ 182 w 896" name="T44"/>
                <a:gd fmla="*/ 129 h 797" name="T45"/>
                <a:gd fmla="*/ 181 w 896" name="T46"/>
                <a:gd fmla="*/ 116 h 797" name="T47"/>
                <a:gd fmla="*/ 190 w 896" name="T48"/>
                <a:gd fmla="*/ 108 h 797" name="T49"/>
                <a:gd fmla="*/ 186 w 896" name="T50"/>
                <a:gd fmla="*/ 94 h 797" name="T51"/>
                <a:gd fmla="*/ 197 w 896" name="T52"/>
                <a:gd fmla="*/ 87 h 797" name="T53"/>
                <a:gd fmla="*/ 211 w 896" name="T54"/>
                <a:gd fmla="*/ 99 h 797" name="T55"/>
                <a:gd fmla="*/ 224 w 896" name="T56"/>
                <a:gd fmla="*/ 91 h 797" name="T57"/>
                <a:gd fmla="*/ 219 w 896" name="T58"/>
                <a:gd fmla="*/ 75 h 797" name="T59"/>
                <a:gd fmla="*/ 206 w 896" name="T60"/>
                <a:gd fmla="*/ 71 h 797" name="T61"/>
                <a:gd fmla="*/ 203 w 896" name="T62"/>
                <a:gd fmla="*/ 62 h 797" name="T63"/>
                <a:gd fmla="*/ 182 w 896" name="T64"/>
                <a:gd fmla="*/ 66 h 797" name="T65"/>
                <a:gd fmla="*/ 169 w 896" name="T66"/>
                <a:gd fmla="*/ 53 h 797" name="T67"/>
                <a:gd fmla="*/ 157 w 896" name="T68"/>
                <a:gd fmla="*/ 53 h 797" name="T69"/>
                <a:gd fmla="*/ 156 w 896" name="T70"/>
                <a:gd fmla="*/ 41 h 797" name="T71"/>
                <a:gd fmla="*/ 173 w 896" name="T72"/>
                <a:gd fmla="*/ 20 h 797" name="T73"/>
                <a:gd fmla="*/ 171 w 896" name="T74"/>
                <a:gd fmla="*/ 3 h 797" name="T75"/>
                <a:gd fmla="*/ 153 w 896" name="T76"/>
                <a:gd fmla="*/ 6 h 797" name="T77"/>
                <a:gd fmla="*/ 112 w 896" name="T78"/>
                <a:gd fmla="*/ 0 h 797" name="T79"/>
                <a:gd fmla="*/ 110 w 896" name="T80"/>
                <a:gd fmla="*/ 32 h 797" name="T81"/>
                <a:gd fmla="*/ 89 w 896" name="T82"/>
                <a:gd fmla="*/ 49 h 797" name="T83"/>
                <a:gd fmla="*/ 72 w 896" name="T84"/>
                <a:gd fmla="*/ 52 h 797" name="T85"/>
                <a:gd fmla="*/ 42 w 896" name="T86"/>
                <a:gd fmla="*/ 71 h 797" name="T87"/>
                <a:gd fmla="*/ 25 w 896" name="T88"/>
                <a:gd fmla="*/ 79 h 797" name="T89"/>
                <a:gd fmla="*/ 0 w 896" name="T90"/>
                <a:gd fmla="*/ 84 h 797" name="T91"/>
                <a:gd fmla="*/ 0 60000 65536" name="T92"/>
                <a:gd fmla="*/ 0 60000 65536" name="T93"/>
                <a:gd fmla="*/ 0 60000 65536" name="T94"/>
                <a:gd fmla="*/ 0 60000 65536" name="T95"/>
                <a:gd fmla="*/ 0 60000 65536" name="T96"/>
                <a:gd fmla="*/ 0 60000 65536" name="T97"/>
                <a:gd fmla="*/ 0 60000 65536" name="T98"/>
                <a:gd fmla="*/ 0 60000 65536" name="T99"/>
                <a:gd fmla="*/ 0 60000 65536" name="T100"/>
                <a:gd fmla="*/ 0 60000 65536" name="T101"/>
                <a:gd fmla="*/ 0 60000 65536" name="T102"/>
                <a:gd fmla="*/ 0 60000 65536" name="T103"/>
                <a:gd fmla="*/ 0 60000 65536" name="T104"/>
                <a:gd fmla="*/ 0 60000 65536" name="T105"/>
                <a:gd fmla="*/ 0 60000 65536" name="T106"/>
                <a:gd fmla="*/ 0 60000 65536" name="T107"/>
                <a:gd fmla="*/ 0 60000 65536" name="T108"/>
                <a:gd fmla="*/ 0 60000 65536" name="T109"/>
                <a:gd fmla="*/ 0 60000 65536" name="T110"/>
                <a:gd fmla="*/ 0 60000 65536" name="T111"/>
                <a:gd fmla="*/ 0 60000 65536" name="T112"/>
                <a:gd fmla="*/ 0 60000 65536" name="T113"/>
                <a:gd fmla="*/ 0 60000 65536" name="T114"/>
                <a:gd fmla="*/ 0 60000 65536" name="T115"/>
                <a:gd fmla="*/ 0 60000 65536" name="T116"/>
                <a:gd fmla="*/ 0 60000 65536" name="T117"/>
                <a:gd fmla="*/ 0 60000 65536" name="T118"/>
                <a:gd fmla="*/ 0 60000 65536" name="T119"/>
                <a:gd fmla="*/ 0 60000 65536" name="T120"/>
                <a:gd fmla="*/ 0 60000 65536" name="T121"/>
                <a:gd fmla="*/ 0 60000 65536" name="T122"/>
                <a:gd fmla="*/ 0 60000 65536" name="T123"/>
                <a:gd fmla="*/ 0 60000 65536" name="T124"/>
                <a:gd fmla="*/ 0 60000 65536" name="T125"/>
                <a:gd fmla="*/ 0 60000 65536" name="T126"/>
                <a:gd fmla="*/ 0 60000 65536" name="T127"/>
                <a:gd fmla="*/ 0 60000 65536" name="T128"/>
                <a:gd fmla="*/ 0 60000 65536" name="T129"/>
                <a:gd fmla="*/ 0 60000 65536" name="T130"/>
                <a:gd fmla="*/ 0 60000 65536" name="T131"/>
                <a:gd fmla="*/ 0 60000 65536" name="T132"/>
                <a:gd fmla="*/ 0 60000 65536" name="T133"/>
                <a:gd fmla="*/ 0 60000 65536" name="T134"/>
                <a:gd fmla="*/ 0 60000 65536" name="T135"/>
                <a:gd fmla="*/ 0 60000 65536" name="T136"/>
                <a:gd fmla="*/ 0 60000 65536" name="T137"/>
                <a:gd fmla="*/ 0 w 896" name="T138"/>
                <a:gd fmla="*/ 0 h 797" name="T139"/>
                <a:gd fmla="*/ 896 w 896" name="T140"/>
                <a:gd fmla="*/ 797 h 797" name="T141"/>
              </a:gdLst>
              <a:cxnLst>
                <a:cxn ang="T92">
                  <a:pos x="T0" y="T1"/>
                </a:cxn>
                <a:cxn ang="T93">
                  <a:pos x="T2" y="T3"/>
                </a:cxn>
                <a:cxn ang="T94">
                  <a:pos x="T4" y="T5"/>
                </a:cxn>
                <a:cxn ang="T95">
                  <a:pos x="T6" y="T7"/>
                </a:cxn>
                <a:cxn ang="T96">
                  <a:pos x="T8" y="T9"/>
                </a:cxn>
                <a:cxn ang="T97">
                  <a:pos x="T10" y="T11"/>
                </a:cxn>
                <a:cxn ang="T98">
                  <a:pos x="T12" y="T13"/>
                </a:cxn>
                <a:cxn ang="T99">
                  <a:pos x="T14" y="T15"/>
                </a:cxn>
                <a:cxn ang="T100">
                  <a:pos x="T16" y="T17"/>
                </a:cxn>
                <a:cxn ang="T101">
                  <a:pos x="T18" y="T19"/>
                </a:cxn>
                <a:cxn ang="T102">
                  <a:pos x="T20" y="T21"/>
                </a:cxn>
                <a:cxn ang="T103">
                  <a:pos x="T22" y="T23"/>
                </a:cxn>
                <a:cxn ang="T104">
                  <a:pos x="T24" y="T25"/>
                </a:cxn>
                <a:cxn ang="T105">
                  <a:pos x="T26" y="T27"/>
                </a:cxn>
                <a:cxn ang="T106">
                  <a:pos x="T28" y="T29"/>
                </a:cxn>
                <a:cxn ang="T107">
                  <a:pos x="T30" y="T31"/>
                </a:cxn>
                <a:cxn ang="T108">
                  <a:pos x="T32" y="T33"/>
                </a:cxn>
                <a:cxn ang="T109">
                  <a:pos x="T34" y="T35"/>
                </a:cxn>
                <a:cxn ang="T110">
                  <a:pos x="T36" y="T37"/>
                </a:cxn>
                <a:cxn ang="T111">
                  <a:pos x="T38" y="T39"/>
                </a:cxn>
                <a:cxn ang="T112">
                  <a:pos x="T40" y="T41"/>
                </a:cxn>
                <a:cxn ang="T113">
                  <a:pos x="T42" y="T43"/>
                </a:cxn>
                <a:cxn ang="T114">
                  <a:pos x="T44" y="T45"/>
                </a:cxn>
                <a:cxn ang="T115">
                  <a:pos x="T46" y="T47"/>
                </a:cxn>
                <a:cxn ang="T116">
                  <a:pos x="T48" y="T49"/>
                </a:cxn>
                <a:cxn ang="T117">
                  <a:pos x="T50" y="T51"/>
                </a:cxn>
                <a:cxn ang="T118">
                  <a:pos x="T52" y="T53"/>
                </a:cxn>
                <a:cxn ang="T119">
                  <a:pos x="T54" y="T55"/>
                </a:cxn>
                <a:cxn ang="T120">
                  <a:pos x="T56" y="T57"/>
                </a:cxn>
                <a:cxn ang="T121">
                  <a:pos x="T58" y="T59"/>
                </a:cxn>
                <a:cxn ang="T122">
                  <a:pos x="T60" y="T61"/>
                </a:cxn>
                <a:cxn ang="T123">
                  <a:pos x="T62" y="T63"/>
                </a:cxn>
                <a:cxn ang="T124">
                  <a:pos x="T64" y="T65"/>
                </a:cxn>
                <a:cxn ang="T125">
                  <a:pos x="T66" y="T67"/>
                </a:cxn>
                <a:cxn ang="T126">
                  <a:pos x="T68" y="T69"/>
                </a:cxn>
                <a:cxn ang="T127">
                  <a:pos x="T70" y="T71"/>
                </a:cxn>
                <a:cxn ang="T128">
                  <a:pos x="T72" y="T73"/>
                </a:cxn>
                <a:cxn ang="T129">
                  <a:pos x="T74" y="T75"/>
                </a:cxn>
                <a:cxn ang="T130">
                  <a:pos x="T76" y="T77"/>
                </a:cxn>
                <a:cxn ang="T131">
                  <a:pos x="T78" y="T79"/>
                </a:cxn>
                <a:cxn ang="T132">
                  <a:pos x="T80" y="T81"/>
                </a:cxn>
                <a:cxn ang="T133">
                  <a:pos x="T82" y="T83"/>
                </a:cxn>
                <a:cxn ang="T134">
                  <a:pos x="T84" y="T85"/>
                </a:cxn>
                <a:cxn ang="T135">
                  <a:pos x="T86" y="T87"/>
                </a:cxn>
                <a:cxn ang="T136">
                  <a:pos x="T88" y="T89"/>
                </a:cxn>
                <a:cxn ang="T137">
                  <a:pos x="T90" y="T91"/>
                </a:cxn>
              </a:cxnLst>
              <a:rect b="T141" l="T138" r="T140" t="T139"/>
              <a:pathLst>
                <a:path h="797" w="896">
                  <a:moveTo>
                    <a:pt x="0" y="339"/>
                  </a:moveTo>
                  <a:lnTo>
                    <a:pt x="28" y="402"/>
                  </a:lnTo>
                  <a:lnTo>
                    <a:pt x="65" y="463"/>
                  </a:lnTo>
                  <a:lnTo>
                    <a:pt x="120" y="510"/>
                  </a:lnTo>
                  <a:lnTo>
                    <a:pt x="117" y="561"/>
                  </a:lnTo>
                  <a:lnTo>
                    <a:pt x="211" y="648"/>
                  </a:lnTo>
                  <a:lnTo>
                    <a:pt x="302" y="685"/>
                  </a:lnTo>
                  <a:lnTo>
                    <a:pt x="416" y="667"/>
                  </a:lnTo>
                  <a:lnTo>
                    <a:pt x="465" y="687"/>
                  </a:lnTo>
                  <a:lnTo>
                    <a:pt x="532" y="659"/>
                  </a:lnTo>
                  <a:lnTo>
                    <a:pt x="536" y="721"/>
                  </a:lnTo>
                  <a:lnTo>
                    <a:pt x="571" y="764"/>
                  </a:lnTo>
                  <a:lnTo>
                    <a:pt x="624" y="748"/>
                  </a:lnTo>
                  <a:lnTo>
                    <a:pt x="689" y="797"/>
                  </a:lnTo>
                  <a:lnTo>
                    <a:pt x="750" y="776"/>
                  </a:lnTo>
                  <a:lnTo>
                    <a:pt x="772" y="756"/>
                  </a:lnTo>
                  <a:lnTo>
                    <a:pt x="845" y="719"/>
                  </a:lnTo>
                  <a:lnTo>
                    <a:pt x="851" y="654"/>
                  </a:lnTo>
                  <a:lnTo>
                    <a:pt x="831" y="595"/>
                  </a:lnTo>
                  <a:lnTo>
                    <a:pt x="774" y="630"/>
                  </a:lnTo>
                  <a:lnTo>
                    <a:pt x="717" y="567"/>
                  </a:lnTo>
                  <a:lnTo>
                    <a:pt x="678" y="534"/>
                  </a:lnTo>
                  <a:lnTo>
                    <a:pt x="727" y="518"/>
                  </a:lnTo>
                  <a:lnTo>
                    <a:pt x="723" y="465"/>
                  </a:lnTo>
                  <a:lnTo>
                    <a:pt x="760" y="433"/>
                  </a:lnTo>
                  <a:lnTo>
                    <a:pt x="743" y="378"/>
                  </a:lnTo>
                  <a:lnTo>
                    <a:pt x="788" y="349"/>
                  </a:lnTo>
                  <a:lnTo>
                    <a:pt x="841" y="398"/>
                  </a:lnTo>
                  <a:lnTo>
                    <a:pt x="896" y="366"/>
                  </a:lnTo>
                  <a:lnTo>
                    <a:pt x="876" y="303"/>
                  </a:lnTo>
                  <a:lnTo>
                    <a:pt x="823" y="284"/>
                  </a:lnTo>
                  <a:lnTo>
                    <a:pt x="811" y="250"/>
                  </a:lnTo>
                  <a:lnTo>
                    <a:pt x="727" y="266"/>
                  </a:lnTo>
                  <a:lnTo>
                    <a:pt x="676" y="213"/>
                  </a:lnTo>
                  <a:lnTo>
                    <a:pt x="626" y="215"/>
                  </a:lnTo>
                  <a:lnTo>
                    <a:pt x="622" y="165"/>
                  </a:lnTo>
                  <a:lnTo>
                    <a:pt x="691" y="83"/>
                  </a:lnTo>
                  <a:lnTo>
                    <a:pt x="683" y="12"/>
                  </a:lnTo>
                  <a:lnTo>
                    <a:pt x="609" y="26"/>
                  </a:lnTo>
                  <a:lnTo>
                    <a:pt x="445" y="0"/>
                  </a:lnTo>
                  <a:lnTo>
                    <a:pt x="437" y="130"/>
                  </a:lnTo>
                  <a:lnTo>
                    <a:pt x="353" y="197"/>
                  </a:lnTo>
                  <a:lnTo>
                    <a:pt x="288" y="209"/>
                  </a:lnTo>
                  <a:lnTo>
                    <a:pt x="168" y="286"/>
                  </a:lnTo>
                  <a:lnTo>
                    <a:pt x="97" y="317"/>
                  </a:lnTo>
                  <a:lnTo>
                    <a:pt x="0" y="339"/>
                  </a:lnTo>
                </a:path>
              </a:pathLst>
            </a:custGeom>
            <a:grpFill/>
            <a:ln w="6350">
              <a:solidFill>
                <a:schemeClr val="tx1">
                  <a:lumMod val="85000"/>
                  <a:lumOff val="15000"/>
                </a:schemeClr>
              </a:solidFill>
              <a:prstDash val="solid"/>
              <a:round/>
            </a:ln>
          </p:spPr>
          <p:txBody>
            <a:bodyPr/>
            <a:lstStyle/>
            <a:p>
              <a:endParaRPr altLang="en-US" lang="zh-CN">
                <a:cs typeface="+mn-ea"/>
                <a:sym typeface="+mn-lt"/>
              </a:endParaRPr>
            </a:p>
          </p:txBody>
        </p:sp>
        <p:sp>
          <p:nvSpPr>
            <p:cNvPr id="86" name="Freeform 125"/>
            <p:cNvSpPr/>
            <p:nvPr/>
          </p:nvSpPr>
          <p:spPr bwMode="gray">
            <a:xfrm>
              <a:off x="3128" y="2050"/>
              <a:ext cx="251" cy="526"/>
            </a:xfrm>
            <a:custGeom>
              <a:gdLst>
                <a:gd fmla="*/ 7 w 502" name="T0"/>
                <a:gd fmla="*/ 236 h 1051" name="T1"/>
                <a:gd fmla="*/ 6 w 502" name="T2"/>
                <a:gd fmla="*/ 263 h 1051" name="T3"/>
                <a:gd fmla="*/ 30 w 502" name="T4"/>
                <a:gd fmla="*/ 257 h 1051" name="T5"/>
                <a:gd fmla="*/ 48 w 502" name="T6"/>
                <a:gd fmla="*/ 250 h 1051" name="T7"/>
                <a:gd fmla="*/ 78 w 502" name="T8"/>
                <a:gd fmla="*/ 230 h 1051" name="T9"/>
                <a:gd fmla="*/ 94 w 502" name="T10"/>
                <a:gd fmla="*/ 228 h 1051" name="T11"/>
                <a:gd fmla="*/ 115 w 502" name="T12"/>
                <a:gd fmla="*/ 210 h 1051" name="T13"/>
                <a:gd fmla="*/ 117 w 502" name="T14"/>
                <a:gd fmla="*/ 178 h 1051" name="T15"/>
                <a:gd fmla="*/ 108 w 502" name="T16"/>
                <a:gd fmla="*/ 169 h 1051" name="T17"/>
                <a:gd fmla="*/ 109 w 502" name="T18"/>
                <a:gd fmla="*/ 159 h 1051" name="T19"/>
                <a:gd fmla="*/ 115 w 502" name="T20"/>
                <a:gd fmla="*/ 150 h 1051" name="T21"/>
                <a:gd fmla="*/ 114 w 502" name="T22"/>
                <a:gd fmla="*/ 142 h 1051" name="T23"/>
                <a:gd fmla="*/ 121 w 502" name="T24"/>
                <a:gd fmla="*/ 126 h 1051" name="T25"/>
                <a:gd fmla="*/ 118 w 502" name="T26"/>
                <a:gd fmla="*/ 109 h 1051" name="T27"/>
                <a:gd fmla="*/ 99 w 502" name="T28"/>
                <a:gd fmla="*/ 99 h 1051" name="T29"/>
                <a:gd fmla="*/ 100 w 502" name="T30"/>
                <a:gd fmla="*/ 81 h 1051" name="T31"/>
                <a:gd fmla="*/ 108 w 502" name="T32"/>
                <a:gd fmla="*/ 74 h 1051" name="T33"/>
                <a:gd fmla="*/ 109 w 502" name="T34"/>
                <a:gd fmla="*/ 64 h 1051" name="T35"/>
                <a:gd fmla="*/ 119 w 502" name="T36"/>
                <a:gd fmla="*/ 60 h 1051" name="T37"/>
                <a:gd fmla="*/ 126 w 502" name="T38"/>
                <a:gd fmla="*/ 43 h 1051" name="T39"/>
                <a:gd fmla="*/ 119 w 502" name="T40"/>
                <a:gd fmla="*/ 31 h 1051" name="T41"/>
                <a:gd fmla="*/ 110 w 502" name="T42"/>
                <a:gd fmla="*/ 26 h 1051" name="T43"/>
                <a:gd fmla="*/ 111 w 502" name="T44"/>
                <a:gd fmla="*/ 16 h 1051" name="T45"/>
                <a:gd fmla="*/ 121 w 502" name="T46"/>
                <a:gd fmla="*/ 11 h 1051" name="T47"/>
                <a:gd fmla="*/ 114 w 502" name="T48"/>
                <a:gd fmla="*/ 0 h 1051" name="T49"/>
                <a:gd fmla="*/ 87 w 502" name="T50"/>
                <a:gd fmla="*/ 11 h 1051" name="T51"/>
                <a:gd fmla="*/ 72 w 502" name="T52"/>
                <a:gd fmla="*/ 11 h 1051" name="T53"/>
                <a:gd fmla="*/ 50 w 502" name="T54"/>
                <a:gd fmla="*/ 19 h 1051" name="T55"/>
                <a:gd fmla="*/ 38 w 502" name="T56"/>
                <a:gd fmla="*/ 49 h 1051" name="T57"/>
                <a:gd fmla="*/ 19 w 502" name="T58"/>
                <a:gd fmla="*/ 56 h 1051" name="T59"/>
                <a:gd fmla="*/ 19 w 502" name="T60"/>
                <a:gd fmla="*/ 73 h 1051" name="T61"/>
                <a:gd fmla="*/ 12 w 502" name="T62"/>
                <a:gd fmla="*/ 104 h 1051" name="T63"/>
                <a:gd fmla="*/ 0 w 502" name="T64"/>
                <a:gd fmla="*/ 117 h 1051" name="T65"/>
                <a:gd fmla="*/ 13 w 502" name="T66"/>
                <a:gd fmla="*/ 139 h 1051" name="T67"/>
                <a:gd fmla="*/ 4 w 502" name="T68"/>
                <a:gd fmla="*/ 164 h 1051" name="T69"/>
                <a:gd fmla="*/ 9 w 502" name="T70"/>
                <a:gd fmla="*/ 198 h 1051" name="T71"/>
                <a:gd fmla="*/ 15 w 502" name="T72"/>
                <a:gd fmla="*/ 220 h 1051" name="T73"/>
                <a:gd fmla="*/ 7 w 502" name="T74"/>
                <a:gd fmla="*/ 236 h 1051" name="T75"/>
                <a:gd fmla="*/ 0 60000 65536" name="T76"/>
                <a:gd fmla="*/ 0 60000 65536" name="T77"/>
                <a:gd fmla="*/ 0 60000 65536" name="T78"/>
                <a:gd fmla="*/ 0 60000 65536" name="T79"/>
                <a:gd fmla="*/ 0 60000 65536" name="T80"/>
                <a:gd fmla="*/ 0 60000 65536" name="T81"/>
                <a:gd fmla="*/ 0 60000 65536" name="T82"/>
                <a:gd fmla="*/ 0 60000 65536" name="T83"/>
                <a:gd fmla="*/ 0 60000 65536" name="T84"/>
                <a:gd fmla="*/ 0 60000 65536" name="T85"/>
                <a:gd fmla="*/ 0 60000 65536" name="T86"/>
                <a:gd fmla="*/ 0 60000 65536" name="T87"/>
                <a:gd fmla="*/ 0 60000 65536" name="T88"/>
                <a:gd fmla="*/ 0 60000 65536" name="T89"/>
                <a:gd fmla="*/ 0 60000 65536" name="T90"/>
                <a:gd fmla="*/ 0 60000 65536" name="T91"/>
                <a:gd fmla="*/ 0 60000 65536" name="T92"/>
                <a:gd fmla="*/ 0 60000 65536" name="T93"/>
                <a:gd fmla="*/ 0 60000 65536" name="T94"/>
                <a:gd fmla="*/ 0 60000 65536" name="T95"/>
                <a:gd fmla="*/ 0 60000 65536" name="T96"/>
                <a:gd fmla="*/ 0 60000 65536" name="T97"/>
                <a:gd fmla="*/ 0 60000 65536" name="T98"/>
                <a:gd fmla="*/ 0 60000 65536" name="T99"/>
                <a:gd fmla="*/ 0 60000 65536" name="T100"/>
                <a:gd fmla="*/ 0 60000 65536" name="T101"/>
                <a:gd fmla="*/ 0 60000 65536" name="T102"/>
                <a:gd fmla="*/ 0 60000 65536" name="T103"/>
                <a:gd fmla="*/ 0 60000 65536" name="T104"/>
                <a:gd fmla="*/ 0 60000 65536" name="T105"/>
                <a:gd fmla="*/ 0 60000 65536" name="T106"/>
                <a:gd fmla="*/ 0 60000 65536" name="T107"/>
                <a:gd fmla="*/ 0 60000 65536" name="T108"/>
                <a:gd fmla="*/ 0 60000 65536" name="T109"/>
                <a:gd fmla="*/ 0 60000 65536" name="T110"/>
                <a:gd fmla="*/ 0 60000 65536" name="T111"/>
                <a:gd fmla="*/ 0 60000 65536" name="T112"/>
                <a:gd fmla="*/ 0 60000 65536" name="T113"/>
                <a:gd fmla="*/ 0 w 502" name="T114"/>
                <a:gd fmla="*/ 0 h 1051" name="T115"/>
                <a:gd fmla="*/ 502 w 502" name="T116"/>
                <a:gd fmla="*/ 1051 h 1051" name="T117"/>
              </a:gdLst>
              <a:cxnLst>
                <a:cxn ang="T76">
                  <a:pos x="T0" y="T1"/>
                </a:cxn>
                <a:cxn ang="T77">
                  <a:pos x="T2" y="T3"/>
                </a:cxn>
                <a:cxn ang="T78">
                  <a:pos x="T4" y="T5"/>
                </a:cxn>
                <a:cxn ang="T79">
                  <a:pos x="T6" y="T7"/>
                </a:cxn>
                <a:cxn ang="T80">
                  <a:pos x="T8" y="T9"/>
                </a:cxn>
                <a:cxn ang="T81">
                  <a:pos x="T10" y="T11"/>
                </a:cxn>
                <a:cxn ang="T82">
                  <a:pos x="T12" y="T13"/>
                </a:cxn>
                <a:cxn ang="T83">
                  <a:pos x="T14" y="T15"/>
                </a:cxn>
                <a:cxn ang="T84">
                  <a:pos x="T16" y="T17"/>
                </a:cxn>
                <a:cxn ang="T85">
                  <a:pos x="T18" y="T19"/>
                </a:cxn>
                <a:cxn ang="T86">
                  <a:pos x="T20" y="T21"/>
                </a:cxn>
                <a:cxn ang="T87">
                  <a:pos x="T22" y="T23"/>
                </a:cxn>
                <a:cxn ang="T88">
                  <a:pos x="T24" y="T25"/>
                </a:cxn>
                <a:cxn ang="T89">
                  <a:pos x="T26" y="T27"/>
                </a:cxn>
                <a:cxn ang="T90">
                  <a:pos x="T28" y="T29"/>
                </a:cxn>
                <a:cxn ang="T91">
                  <a:pos x="T30" y="T31"/>
                </a:cxn>
                <a:cxn ang="T92">
                  <a:pos x="T32" y="T33"/>
                </a:cxn>
                <a:cxn ang="T93">
                  <a:pos x="T34" y="T35"/>
                </a:cxn>
                <a:cxn ang="T94">
                  <a:pos x="T36" y="T37"/>
                </a:cxn>
                <a:cxn ang="T95">
                  <a:pos x="T38" y="T39"/>
                </a:cxn>
                <a:cxn ang="T96">
                  <a:pos x="T40" y="T41"/>
                </a:cxn>
                <a:cxn ang="T97">
                  <a:pos x="T42" y="T43"/>
                </a:cxn>
                <a:cxn ang="T98">
                  <a:pos x="T44" y="T45"/>
                </a:cxn>
                <a:cxn ang="T99">
                  <a:pos x="T46" y="T47"/>
                </a:cxn>
                <a:cxn ang="T100">
                  <a:pos x="T48" y="T49"/>
                </a:cxn>
                <a:cxn ang="T101">
                  <a:pos x="T50" y="T51"/>
                </a:cxn>
                <a:cxn ang="T102">
                  <a:pos x="T52" y="T53"/>
                </a:cxn>
                <a:cxn ang="T103">
                  <a:pos x="T54" y="T55"/>
                </a:cxn>
                <a:cxn ang="T104">
                  <a:pos x="T56" y="T57"/>
                </a:cxn>
                <a:cxn ang="T105">
                  <a:pos x="T58" y="T59"/>
                </a:cxn>
                <a:cxn ang="T106">
                  <a:pos x="T60" y="T61"/>
                </a:cxn>
                <a:cxn ang="T107">
                  <a:pos x="T62" y="T63"/>
                </a:cxn>
                <a:cxn ang="T108">
                  <a:pos x="T64" y="T65"/>
                </a:cxn>
                <a:cxn ang="T109">
                  <a:pos x="T66" y="T67"/>
                </a:cxn>
                <a:cxn ang="T110">
                  <a:pos x="T68" y="T69"/>
                </a:cxn>
                <a:cxn ang="T111">
                  <a:pos x="T70" y="T71"/>
                </a:cxn>
                <a:cxn ang="T112">
                  <a:pos x="T72" y="T73"/>
                </a:cxn>
                <a:cxn ang="T113">
                  <a:pos x="T74" y="T75"/>
                </a:cxn>
              </a:cxnLst>
              <a:rect b="T117" l="T114" r="T116" t="T115"/>
              <a:pathLst>
                <a:path h="1051" w="502">
                  <a:moveTo>
                    <a:pt x="25" y="942"/>
                  </a:moveTo>
                  <a:lnTo>
                    <a:pt x="23" y="1051"/>
                  </a:lnTo>
                  <a:lnTo>
                    <a:pt x="120" y="1027"/>
                  </a:lnTo>
                  <a:lnTo>
                    <a:pt x="191" y="998"/>
                  </a:lnTo>
                  <a:lnTo>
                    <a:pt x="311" y="919"/>
                  </a:lnTo>
                  <a:lnTo>
                    <a:pt x="376" y="909"/>
                  </a:lnTo>
                  <a:lnTo>
                    <a:pt x="460" y="840"/>
                  </a:lnTo>
                  <a:lnTo>
                    <a:pt x="468" y="712"/>
                  </a:lnTo>
                  <a:lnTo>
                    <a:pt x="429" y="675"/>
                  </a:lnTo>
                  <a:lnTo>
                    <a:pt x="433" y="635"/>
                  </a:lnTo>
                  <a:lnTo>
                    <a:pt x="460" y="600"/>
                  </a:lnTo>
                  <a:lnTo>
                    <a:pt x="454" y="565"/>
                  </a:lnTo>
                  <a:lnTo>
                    <a:pt x="484" y="504"/>
                  </a:lnTo>
                  <a:lnTo>
                    <a:pt x="470" y="433"/>
                  </a:lnTo>
                  <a:lnTo>
                    <a:pt x="395" y="395"/>
                  </a:lnTo>
                  <a:lnTo>
                    <a:pt x="397" y="324"/>
                  </a:lnTo>
                  <a:lnTo>
                    <a:pt x="429" y="293"/>
                  </a:lnTo>
                  <a:lnTo>
                    <a:pt x="435" y="254"/>
                  </a:lnTo>
                  <a:lnTo>
                    <a:pt x="476" y="240"/>
                  </a:lnTo>
                  <a:lnTo>
                    <a:pt x="502" y="169"/>
                  </a:lnTo>
                  <a:lnTo>
                    <a:pt x="476" y="122"/>
                  </a:lnTo>
                  <a:lnTo>
                    <a:pt x="437" y="104"/>
                  </a:lnTo>
                  <a:lnTo>
                    <a:pt x="441" y="61"/>
                  </a:lnTo>
                  <a:lnTo>
                    <a:pt x="484" y="41"/>
                  </a:lnTo>
                  <a:lnTo>
                    <a:pt x="454" y="0"/>
                  </a:lnTo>
                  <a:lnTo>
                    <a:pt x="348" y="43"/>
                  </a:lnTo>
                  <a:lnTo>
                    <a:pt x="285" y="43"/>
                  </a:lnTo>
                  <a:lnTo>
                    <a:pt x="199" y="74"/>
                  </a:lnTo>
                  <a:lnTo>
                    <a:pt x="151" y="193"/>
                  </a:lnTo>
                  <a:lnTo>
                    <a:pt x="73" y="222"/>
                  </a:lnTo>
                  <a:lnTo>
                    <a:pt x="73" y="291"/>
                  </a:lnTo>
                  <a:lnTo>
                    <a:pt x="45" y="415"/>
                  </a:lnTo>
                  <a:lnTo>
                    <a:pt x="0" y="468"/>
                  </a:lnTo>
                  <a:lnTo>
                    <a:pt x="51" y="555"/>
                  </a:lnTo>
                  <a:lnTo>
                    <a:pt x="14" y="655"/>
                  </a:lnTo>
                  <a:lnTo>
                    <a:pt x="33" y="789"/>
                  </a:lnTo>
                  <a:lnTo>
                    <a:pt x="57" y="877"/>
                  </a:lnTo>
                  <a:lnTo>
                    <a:pt x="25" y="942"/>
                  </a:lnTo>
                  <a:close/>
                </a:path>
              </a:pathLst>
            </a:custGeom>
            <a:grpFill/>
            <a:ln w="0">
              <a:solidFill>
                <a:schemeClr val="tx1">
                  <a:lumMod val="85000"/>
                  <a:lumOff val="15000"/>
                </a:schemeClr>
              </a:solidFill>
              <a:prstDash val="solid"/>
              <a:round/>
            </a:ln>
          </p:spPr>
          <p:txBody>
            <a:bodyPr/>
            <a:lstStyle/>
            <a:p>
              <a:endParaRPr altLang="en-US" lang="zh-CN">
                <a:cs typeface="+mn-ea"/>
                <a:sym typeface="+mn-lt"/>
              </a:endParaRPr>
            </a:p>
          </p:txBody>
        </p:sp>
        <p:sp>
          <p:nvSpPr>
            <p:cNvPr id="87" name="Freeform 126"/>
            <p:cNvSpPr/>
            <p:nvPr/>
          </p:nvSpPr>
          <p:spPr bwMode="gray">
            <a:xfrm>
              <a:off x="3128" y="2050"/>
              <a:ext cx="251" cy="526"/>
            </a:xfrm>
            <a:custGeom>
              <a:gdLst>
                <a:gd fmla="*/ 7 w 502" name="T0"/>
                <a:gd fmla="*/ 236 h 1051" name="T1"/>
                <a:gd fmla="*/ 6 w 502" name="T2"/>
                <a:gd fmla="*/ 263 h 1051" name="T3"/>
                <a:gd fmla="*/ 30 w 502" name="T4"/>
                <a:gd fmla="*/ 257 h 1051" name="T5"/>
                <a:gd fmla="*/ 48 w 502" name="T6"/>
                <a:gd fmla="*/ 250 h 1051" name="T7"/>
                <a:gd fmla="*/ 78 w 502" name="T8"/>
                <a:gd fmla="*/ 230 h 1051" name="T9"/>
                <a:gd fmla="*/ 94 w 502" name="T10"/>
                <a:gd fmla="*/ 228 h 1051" name="T11"/>
                <a:gd fmla="*/ 115 w 502" name="T12"/>
                <a:gd fmla="*/ 210 h 1051" name="T13"/>
                <a:gd fmla="*/ 117 w 502" name="T14"/>
                <a:gd fmla="*/ 178 h 1051" name="T15"/>
                <a:gd fmla="*/ 108 w 502" name="T16"/>
                <a:gd fmla="*/ 169 h 1051" name="T17"/>
                <a:gd fmla="*/ 109 w 502" name="T18"/>
                <a:gd fmla="*/ 159 h 1051" name="T19"/>
                <a:gd fmla="*/ 115 w 502" name="T20"/>
                <a:gd fmla="*/ 150 h 1051" name="T21"/>
                <a:gd fmla="*/ 114 w 502" name="T22"/>
                <a:gd fmla="*/ 142 h 1051" name="T23"/>
                <a:gd fmla="*/ 121 w 502" name="T24"/>
                <a:gd fmla="*/ 126 h 1051" name="T25"/>
                <a:gd fmla="*/ 118 w 502" name="T26"/>
                <a:gd fmla="*/ 109 h 1051" name="T27"/>
                <a:gd fmla="*/ 99 w 502" name="T28"/>
                <a:gd fmla="*/ 99 h 1051" name="T29"/>
                <a:gd fmla="*/ 100 w 502" name="T30"/>
                <a:gd fmla="*/ 81 h 1051" name="T31"/>
                <a:gd fmla="*/ 108 w 502" name="T32"/>
                <a:gd fmla="*/ 74 h 1051" name="T33"/>
                <a:gd fmla="*/ 109 w 502" name="T34"/>
                <a:gd fmla="*/ 64 h 1051" name="T35"/>
                <a:gd fmla="*/ 119 w 502" name="T36"/>
                <a:gd fmla="*/ 60 h 1051" name="T37"/>
                <a:gd fmla="*/ 126 w 502" name="T38"/>
                <a:gd fmla="*/ 43 h 1051" name="T39"/>
                <a:gd fmla="*/ 119 w 502" name="T40"/>
                <a:gd fmla="*/ 31 h 1051" name="T41"/>
                <a:gd fmla="*/ 110 w 502" name="T42"/>
                <a:gd fmla="*/ 26 h 1051" name="T43"/>
                <a:gd fmla="*/ 111 w 502" name="T44"/>
                <a:gd fmla="*/ 16 h 1051" name="T45"/>
                <a:gd fmla="*/ 121 w 502" name="T46"/>
                <a:gd fmla="*/ 11 h 1051" name="T47"/>
                <a:gd fmla="*/ 114 w 502" name="T48"/>
                <a:gd fmla="*/ 0 h 1051" name="T49"/>
                <a:gd fmla="*/ 87 w 502" name="T50"/>
                <a:gd fmla="*/ 11 h 1051" name="T51"/>
                <a:gd fmla="*/ 72 w 502" name="T52"/>
                <a:gd fmla="*/ 11 h 1051" name="T53"/>
                <a:gd fmla="*/ 50 w 502" name="T54"/>
                <a:gd fmla="*/ 19 h 1051" name="T55"/>
                <a:gd fmla="*/ 38 w 502" name="T56"/>
                <a:gd fmla="*/ 49 h 1051" name="T57"/>
                <a:gd fmla="*/ 19 w 502" name="T58"/>
                <a:gd fmla="*/ 56 h 1051" name="T59"/>
                <a:gd fmla="*/ 19 w 502" name="T60"/>
                <a:gd fmla="*/ 73 h 1051" name="T61"/>
                <a:gd fmla="*/ 12 w 502" name="T62"/>
                <a:gd fmla="*/ 104 h 1051" name="T63"/>
                <a:gd fmla="*/ 0 w 502" name="T64"/>
                <a:gd fmla="*/ 117 h 1051" name="T65"/>
                <a:gd fmla="*/ 13 w 502" name="T66"/>
                <a:gd fmla="*/ 139 h 1051" name="T67"/>
                <a:gd fmla="*/ 4 w 502" name="T68"/>
                <a:gd fmla="*/ 164 h 1051" name="T69"/>
                <a:gd fmla="*/ 9 w 502" name="T70"/>
                <a:gd fmla="*/ 198 h 1051" name="T71"/>
                <a:gd fmla="*/ 15 w 502" name="T72"/>
                <a:gd fmla="*/ 220 h 1051" name="T73"/>
                <a:gd fmla="*/ 7 w 502" name="T74"/>
                <a:gd fmla="*/ 236 h 1051" name="T75"/>
                <a:gd fmla="*/ 0 60000 65536" name="T76"/>
                <a:gd fmla="*/ 0 60000 65536" name="T77"/>
                <a:gd fmla="*/ 0 60000 65536" name="T78"/>
                <a:gd fmla="*/ 0 60000 65536" name="T79"/>
                <a:gd fmla="*/ 0 60000 65536" name="T80"/>
                <a:gd fmla="*/ 0 60000 65536" name="T81"/>
                <a:gd fmla="*/ 0 60000 65536" name="T82"/>
                <a:gd fmla="*/ 0 60000 65536" name="T83"/>
                <a:gd fmla="*/ 0 60000 65536" name="T84"/>
                <a:gd fmla="*/ 0 60000 65536" name="T85"/>
                <a:gd fmla="*/ 0 60000 65536" name="T86"/>
                <a:gd fmla="*/ 0 60000 65536" name="T87"/>
                <a:gd fmla="*/ 0 60000 65536" name="T88"/>
                <a:gd fmla="*/ 0 60000 65536" name="T89"/>
                <a:gd fmla="*/ 0 60000 65536" name="T90"/>
                <a:gd fmla="*/ 0 60000 65536" name="T91"/>
                <a:gd fmla="*/ 0 60000 65536" name="T92"/>
                <a:gd fmla="*/ 0 60000 65536" name="T93"/>
                <a:gd fmla="*/ 0 60000 65536" name="T94"/>
                <a:gd fmla="*/ 0 60000 65536" name="T95"/>
                <a:gd fmla="*/ 0 60000 65536" name="T96"/>
                <a:gd fmla="*/ 0 60000 65536" name="T97"/>
                <a:gd fmla="*/ 0 60000 65536" name="T98"/>
                <a:gd fmla="*/ 0 60000 65536" name="T99"/>
                <a:gd fmla="*/ 0 60000 65536" name="T100"/>
                <a:gd fmla="*/ 0 60000 65536" name="T101"/>
                <a:gd fmla="*/ 0 60000 65536" name="T102"/>
                <a:gd fmla="*/ 0 60000 65536" name="T103"/>
                <a:gd fmla="*/ 0 60000 65536" name="T104"/>
                <a:gd fmla="*/ 0 60000 65536" name="T105"/>
                <a:gd fmla="*/ 0 60000 65536" name="T106"/>
                <a:gd fmla="*/ 0 60000 65536" name="T107"/>
                <a:gd fmla="*/ 0 60000 65536" name="T108"/>
                <a:gd fmla="*/ 0 60000 65536" name="T109"/>
                <a:gd fmla="*/ 0 60000 65536" name="T110"/>
                <a:gd fmla="*/ 0 60000 65536" name="T111"/>
                <a:gd fmla="*/ 0 60000 65536" name="T112"/>
                <a:gd fmla="*/ 0 60000 65536" name="T113"/>
                <a:gd fmla="*/ 0 w 502" name="T114"/>
                <a:gd fmla="*/ 0 h 1051" name="T115"/>
                <a:gd fmla="*/ 502 w 502" name="T116"/>
                <a:gd fmla="*/ 1051 h 1051" name="T117"/>
              </a:gdLst>
              <a:cxnLst>
                <a:cxn ang="T76">
                  <a:pos x="T0" y="T1"/>
                </a:cxn>
                <a:cxn ang="T77">
                  <a:pos x="T2" y="T3"/>
                </a:cxn>
                <a:cxn ang="T78">
                  <a:pos x="T4" y="T5"/>
                </a:cxn>
                <a:cxn ang="T79">
                  <a:pos x="T6" y="T7"/>
                </a:cxn>
                <a:cxn ang="T80">
                  <a:pos x="T8" y="T9"/>
                </a:cxn>
                <a:cxn ang="T81">
                  <a:pos x="T10" y="T11"/>
                </a:cxn>
                <a:cxn ang="T82">
                  <a:pos x="T12" y="T13"/>
                </a:cxn>
                <a:cxn ang="T83">
                  <a:pos x="T14" y="T15"/>
                </a:cxn>
                <a:cxn ang="T84">
                  <a:pos x="T16" y="T17"/>
                </a:cxn>
                <a:cxn ang="T85">
                  <a:pos x="T18" y="T19"/>
                </a:cxn>
                <a:cxn ang="T86">
                  <a:pos x="T20" y="T21"/>
                </a:cxn>
                <a:cxn ang="T87">
                  <a:pos x="T22" y="T23"/>
                </a:cxn>
                <a:cxn ang="T88">
                  <a:pos x="T24" y="T25"/>
                </a:cxn>
                <a:cxn ang="T89">
                  <a:pos x="T26" y="T27"/>
                </a:cxn>
                <a:cxn ang="T90">
                  <a:pos x="T28" y="T29"/>
                </a:cxn>
                <a:cxn ang="T91">
                  <a:pos x="T30" y="T31"/>
                </a:cxn>
                <a:cxn ang="T92">
                  <a:pos x="T32" y="T33"/>
                </a:cxn>
                <a:cxn ang="T93">
                  <a:pos x="T34" y="T35"/>
                </a:cxn>
                <a:cxn ang="T94">
                  <a:pos x="T36" y="T37"/>
                </a:cxn>
                <a:cxn ang="T95">
                  <a:pos x="T38" y="T39"/>
                </a:cxn>
                <a:cxn ang="T96">
                  <a:pos x="T40" y="T41"/>
                </a:cxn>
                <a:cxn ang="T97">
                  <a:pos x="T42" y="T43"/>
                </a:cxn>
                <a:cxn ang="T98">
                  <a:pos x="T44" y="T45"/>
                </a:cxn>
                <a:cxn ang="T99">
                  <a:pos x="T46" y="T47"/>
                </a:cxn>
                <a:cxn ang="T100">
                  <a:pos x="T48" y="T49"/>
                </a:cxn>
                <a:cxn ang="T101">
                  <a:pos x="T50" y="T51"/>
                </a:cxn>
                <a:cxn ang="T102">
                  <a:pos x="T52" y="T53"/>
                </a:cxn>
                <a:cxn ang="T103">
                  <a:pos x="T54" y="T55"/>
                </a:cxn>
                <a:cxn ang="T104">
                  <a:pos x="T56" y="T57"/>
                </a:cxn>
                <a:cxn ang="T105">
                  <a:pos x="T58" y="T59"/>
                </a:cxn>
                <a:cxn ang="T106">
                  <a:pos x="T60" y="T61"/>
                </a:cxn>
                <a:cxn ang="T107">
                  <a:pos x="T62" y="T63"/>
                </a:cxn>
                <a:cxn ang="T108">
                  <a:pos x="T64" y="T65"/>
                </a:cxn>
                <a:cxn ang="T109">
                  <a:pos x="T66" y="T67"/>
                </a:cxn>
                <a:cxn ang="T110">
                  <a:pos x="T68" y="T69"/>
                </a:cxn>
                <a:cxn ang="T111">
                  <a:pos x="T70" y="T71"/>
                </a:cxn>
                <a:cxn ang="T112">
                  <a:pos x="T72" y="T73"/>
                </a:cxn>
                <a:cxn ang="T113">
                  <a:pos x="T74" y="T75"/>
                </a:cxn>
              </a:cxnLst>
              <a:rect b="T117" l="T114" r="T116" t="T115"/>
              <a:pathLst>
                <a:path h="1051" w="502">
                  <a:moveTo>
                    <a:pt x="25" y="942"/>
                  </a:moveTo>
                  <a:lnTo>
                    <a:pt x="23" y="1051"/>
                  </a:lnTo>
                  <a:lnTo>
                    <a:pt x="120" y="1027"/>
                  </a:lnTo>
                  <a:lnTo>
                    <a:pt x="191" y="998"/>
                  </a:lnTo>
                  <a:lnTo>
                    <a:pt x="311" y="919"/>
                  </a:lnTo>
                  <a:lnTo>
                    <a:pt x="376" y="909"/>
                  </a:lnTo>
                  <a:lnTo>
                    <a:pt x="460" y="840"/>
                  </a:lnTo>
                  <a:lnTo>
                    <a:pt x="468" y="712"/>
                  </a:lnTo>
                  <a:lnTo>
                    <a:pt x="429" y="675"/>
                  </a:lnTo>
                  <a:lnTo>
                    <a:pt x="433" y="635"/>
                  </a:lnTo>
                  <a:lnTo>
                    <a:pt x="460" y="600"/>
                  </a:lnTo>
                  <a:lnTo>
                    <a:pt x="454" y="565"/>
                  </a:lnTo>
                  <a:lnTo>
                    <a:pt x="484" y="504"/>
                  </a:lnTo>
                  <a:lnTo>
                    <a:pt x="470" y="433"/>
                  </a:lnTo>
                  <a:lnTo>
                    <a:pt x="395" y="395"/>
                  </a:lnTo>
                  <a:lnTo>
                    <a:pt x="397" y="324"/>
                  </a:lnTo>
                  <a:lnTo>
                    <a:pt x="429" y="293"/>
                  </a:lnTo>
                  <a:lnTo>
                    <a:pt x="435" y="254"/>
                  </a:lnTo>
                  <a:lnTo>
                    <a:pt x="476" y="240"/>
                  </a:lnTo>
                  <a:lnTo>
                    <a:pt x="502" y="169"/>
                  </a:lnTo>
                  <a:lnTo>
                    <a:pt x="476" y="122"/>
                  </a:lnTo>
                  <a:lnTo>
                    <a:pt x="437" y="104"/>
                  </a:lnTo>
                  <a:lnTo>
                    <a:pt x="441" y="61"/>
                  </a:lnTo>
                  <a:lnTo>
                    <a:pt x="484" y="41"/>
                  </a:lnTo>
                  <a:lnTo>
                    <a:pt x="454" y="0"/>
                  </a:lnTo>
                  <a:lnTo>
                    <a:pt x="348" y="43"/>
                  </a:lnTo>
                  <a:lnTo>
                    <a:pt x="285" y="43"/>
                  </a:lnTo>
                  <a:lnTo>
                    <a:pt x="199" y="74"/>
                  </a:lnTo>
                  <a:lnTo>
                    <a:pt x="151" y="193"/>
                  </a:lnTo>
                  <a:lnTo>
                    <a:pt x="73" y="222"/>
                  </a:lnTo>
                  <a:lnTo>
                    <a:pt x="73" y="291"/>
                  </a:lnTo>
                  <a:lnTo>
                    <a:pt x="45" y="415"/>
                  </a:lnTo>
                  <a:lnTo>
                    <a:pt x="0" y="468"/>
                  </a:lnTo>
                  <a:lnTo>
                    <a:pt x="51" y="555"/>
                  </a:lnTo>
                  <a:lnTo>
                    <a:pt x="14" y="655"/>
                  </a:lnTo>
                  <a:lnTo>
                    <a:pt x="33" y="789"/>
                  </a:lnTo>
                  <a:lnTo>
                    <a:pt x="57" y="877"/>
                  </a:lnTo>
                  <a:lnTo>
                    <a:pt x="25" y="942"/>
                  </a:lnTo>
                </a:path>
              </a:pathLst>
            </a:custGeom>
            <a:grpFill/>
            <a:ln w="6350">
              <a:solidFill>
                <a:schemeClr val="tx1">
                  <a:lumMod val="85000"/>
                  <a:lumOff val="15000"/>
                </a:schemeClr>
              </a:solidFill>
              <a:prstDash val="solid"/>
              <a:round/>
            </a:ln>
          </p:spPr>
          <p:txBody>
            <a:bodyPr/>
            <a:lstStyle/>
            <a:p>
              <a:endParaRPr altLang="en-US" lang="zh-CN">
                <a:cs typeface="+mn-ea"/>
                <a:sym typeface="+mn-lt"/>
              </a:endParaRPr>
            </a:p>
          </p:txBody>
        </p:sp>
        <p:sp>
          <p:nvSpPr>
            <p:cNvPr id="88" name="Freeform 127"/>
            <p:cNvSpPr/>
            <p:nvPr/>
          </p:nvSpPr>
          <p:spPr bwMode="gray">
            <a:xfrm>
              <a:off x="2736" y="2154"/>
              <a:ext cx="464" cy="664"/>
            </a:xfrm>
            <a:custGeom>
              <a:gdLst>
                <a:gd fmla="*/ 2 w 929" name="T0"/>
                <a:gd fmla="*/ 106 h 1329" name="T1"/>
                <a:gd fmla="*/ 21 w 929" name="T2"/>
                <a:gd fmla="*/ 126 h 1329" name="T3"/>
                <a:gd fmla="*/ 31 w 929" name="T4"/>
                <a:gd fmla="*/ 148 h 1329" name="T5"/>
                <a:gd fmla="*/ 26 w 929" name="T6"/>
                <a:gd fmla="*/ 170 h 1329" name="T7"/>
                <a:gd fmla="*/ 43 w 929" name="T8"/>
                <a:gd fmla="*/ 183 h 1329" name="T9"/>
                <a:gd fmla="*/ 68 w 929" name="T10"/>
                <a:gd fmla="*/ 187 h 1329" name="T11"/>
                <a:gd fmla="*/ 79 w 929" name="T12"/>
                <a:gd fmla="*/ 172 h 1329" name="T13"/>
                <a:gd fmla="*/ 78 w 929" name="T14"/>
                <a:gd fmla="*/ 153 h 1329" name="T15"/>
                <a:gd fmla="*/ 72 w 929" name="T16"/>
                <a:gd fmla="*/ 108 h 1329" name="T17"/>
                <a:gd fmla="*/ 92 w 929" name="T18"/>
                <a:gd fmla="*/ 113 h 1329" name="T19"/>
                <a:gd fmla="*/ 109 w 929" name="T20"/>
                <a:gd fmla="*/ 126 h 1329" name="T21"/>
                <a:gd fmla="*/ 143 w 929" name="T22"/>
                <a:gd fmla="*/ 150 h 1329" name="T23"/>
                <a:gd fmla="*/ 140 w 929" name="T24"/>
                <a:gd fmla="*/ 174 h 1329" name="T25"/>
                <a:gd fmla="*/ 112 w 929" name="T26"/>
                <a:gd fmla="*/ 189 h 1329" name="T27"/>
                <a:gd fmla="*/ 99 w 929" name="T28"/>
                <a:gd fmla="*/ 204 h 1329" name="T29"/>
                <a:gd fmla="*/ 71 w 929" name="T30"/>
                <a:gd fmla="*/ 199 h 1329" name="T31"/>
                <a:gd fmla="*/ 65 w 929" name="T32"/>
                <a:gd fmla="*/ 222 h 1329" name="T33"/>
                <a:gd fmla="*/ 70 w 929" name="T34"/>
                <a:gd fmla="*/ 249 h 1329" name="T35"/>
                <a:gd fmla="*/ 48 w 929" name="T36"/>
                <a:gd fmla="*/ 267 h 1329" name="T37"/>
                <a:gd fmla="*/ 53 w 929" name="T38"/>
                <a:gd fmla="*/ 285 h 1329" name="T39"/>
                <a:gd fmla="*/ 63 w 929" name="T40"/>
                <a:gd fmla="*/ 304 h 1329" name="T41"/>
                <a:gd fmla="*/ 110 w 929" name="T42"/>
                <a:gd fmla="*/ 308 h 1329" name="T43"/>
                <a:gd fmla="*/ 142 w 929" name="T44"/>
                <a:gd fmla="*/ 313 h 1329" name="T45"/>
                <a:gd fmla="*/ 172 w 929" name="T46"/>
                <a:gd fmla="*/ 324 h 1329" name="T47"/>
                <a:gd fmla="*/ 188 w 929" name="T48"/>
                <a:gd fmla="*/ 330 h 1329" name="T49"/>
                <a:gd fmla="*/ 181 w 929" name="T50"/>
                <a:gd fmla="*/ 308 h 1329" name="T51"/>
                <a:gd fmla="*/ 202 w 929" name="T52"/>
                <a:gd fmla="*/ 290 h 1329" name="T53"/>
                <a:gd fmla="*/ 178 w 929" name="T54"/>
                <a:gd fmla="*/ 276 h 1329" name="T55"/>
                <a:gd fmla="*/ 200 w 929" name="T56"/>
                <a:gd fmla="*/ 270 h 1329" name="T57"/>
                <a:gd fmla="*/ 231 w 929" name="T58"/>
                <a:gd fmla="*/ 266 h 1329" name="T59"/>
                <a:gd fmla="*/ 218 w 929" name="T60"/>
                <a:gd fmla="*/ 241 h 1329" name="T61"/>
                <a:gd fmla="*/ 202 w 929" name="T62"/>
                <a:gd fmla="*/ 211 h 1329" name="T63"/>
                <a:gd fmla="*/ 210 w 929" name="T64"/>
                <a:gd fmla="*/ 167 h 1329" name="T65"/>
                <a:gd fmla="*/ 200 w 929" name="T66"/>
                <a:gd fmla="*/ 112 h 1329" name="T67"/>
                <a:gd fmla="*/ 196 w 929" name="T68"/>
                <a:gd fmla="*/ 65 h 1329" name="T69"/>
                <a:gd fmla="*/ 214 w 929" name="T70"/>
                <a:gd fmla="*/ 21 h 1329" name="T71"/>
                <a:gd fmla="*/ 206 w 929" name="T72"/>
                <a:gd fmla="*/ 0 h 1329" name="T73"/>
                <a:gd fmla="*/ 182 w 929" name="T74"/>
                <a:gd fmla="*/ 10 h 1329" name="T75"/>
                <a:gd fmla="*/ 164 w 929" name="T76"/>
                <a:gd fmla="*/ 44 h 1329" name="T77"/>
                <a:gd fmla="*/ 129 w 929" name="T78"/>
                <a:gd fmla="*/ 87 h 1329" name="T79"/>
                <a:gd fmla="*/ 99 w 929" name="T80"/>
                <a:gd fmla="*/ 84 h 1329" name="T81"/>
                <a:gd fmla="*/ 74 w 929" name="T82"/>
                <a:gd fmla="*/ 70 h 1329" name="T83"/>
                <a:gd fmla="*/ 72 w 929" name="T84"/>
                <a:gd fmla="*/ 42 h 1329" name="T85"/>
                <a:gd fmla="*/ 68 w 929" name="T86"/>
                <a:gd fmla="*/ 18 h 1329" name="T87"/>
                <a:gd fmla="*/ 43 w 929" name="T88"/>
                <a:gd fmla="*/ 42 h 1329" name="T89"/>
                <a:gd fmla="*/ 26 w 929" name="T90"/>
                <a:gd fmla="*/ 90 h 1329" name="T91"/>
                <a:gd fmla="*/ 0 60000 65536" name="T92"/>
                <a:gd fmla="*/ 0 60000 65536" name="T93"/>
                <a:gd fmla="*/ 0 60000 65536" name="T94"/>
                <a:gd fmla="*/ 0 60000 65536" name="T95"/>
                <a:gd fmla="*/ 0 60000 65536" name="T96"/>
                <a:gd fmla="*/ 0 60000 65536" name="T97"/>
                <a:gd fmla="*/ 0 60000 65536" name="T98"/>
                <a:gd fmla="*/ 0 60000 65536" name="T99"/>
                <a:gd fmla="*/ 0 60000 65536" name="T100"/>
                <a:gd fmla="*/ 0 60000 65536" name="T101"/>
                <a:gd fmla="*/ 0 60000 65536" name="T102"/>
                <a:gd fmla="*/ 0 60000 65536" name="T103"/>
                <a:gd fmla="*/ 0 60000 65536" name="T104"/>
                <a:gd fmla="*/ 0 60000 65536" name="T105"/>
                <a:gd fmla="*/ 0 60000 65536" name="T106"/>
                <a:gd fmla="*/ 0 60000 65536" name="T107"/>
                <a:gd fmla="*/ 0 60000 65536" name="T108"/>
                <a:gd fmla="*/ 0 60000 65536" name="T109"/>
                <a:gd fmla="*/ 0 60000 65536" name="T110"/>
                <a:gd fmla="*/ 0 60000 65536" name="T111"/>
                <a:gd fmla="*/ 0 60000 65536" name="T112"/>
                <a:gd fmla="*/ 0 60000 65536" name="T113"/>
                <a:gd fmla="*/ 0 60000 65536" name="T114"/>
                <a:gd fmla="*/ 0 60000 65536" name="T115"/>
                <a:gd fmla="*/ 0 60000 65536" name="T116"/>
                <a:gd fmla="*/ 0 60000 65536" name="T117"/>
                <a:gd fmla="*/ 0 60000 65536" name="T118"/>
                <a:gd fmla="*/ 0 60000 65536" name="T119"/>
                <a:gd fmla="*/ 0 60000 65536" name="T120"/>
                <a:gd fmla="*/ 0 60000 65536" name="T121"/>
                <a:gd fmla="*/ 0 60000 65536" name="T122"/>
                <a:gd fmla="*/ 0 60000 65536" name="T123"/>
                <a:gd fmla="*/ 0 60000 65536" name="T124"/>
                <a:gd fmla="*/ 0 60000 65536" name="T125"/>
                <a:gd fmla="*/ 0 60000 65536" name="T126"/>
                <a:gd fmla="*/ 0 60000 65536" name="T127"/>
                <a:gd fmla="*/ 0 60000 65536" name="T128"/>
                <a:gd fmla="*/ 0 60000 65536" name="T129"/>
                <a:gd fmla="*/ 0 60000 65536" name="T130"/>
                <a:gd fmla="*/ 0 60000 65536" name="T131"/>
                <a:gd fmla="*/ 0 60000 65536" name="T132"/>
                <a:gd fmla="*/ 0 60000 65536" name="T133"/>
                <a:gd fmla="*/ 0 60000 65536" name="T134"/>
                <a:gd fmla="*/ 0 60000 65536" name="T135"/>
                <a:gd fmla="*/ 0 60000 65536" name="T136"/>
                <a:gd fmla="*/ 0 60000 65536" name="T137"/>
                <a:gd fmla="*/ 0 w 929" name="T138"/>
                <a:gd fmla="*/ 0 h 1329" name="T139"/>
                <a:gd fmla="*/ 929 w 929" name="T140"/>
                <a:gd fmla="*/ 1329 h 1329" name="T141"/>
              </a:gdLst>
              <a:cxnLst>
                <a:cxn ang="T92">
                  <a:pos x="T0" y="T1"/>
                </a:cxn>
                <a:cxn ang="T93">
                  <a:pos x="T2" y="T3"/>
                </a:cxn>
                <a:cxn ang="T94">
                  <a:pos x="T4" y="T5"/>
                </a:cxn>
                <a:cxn ang="T95">
                  <a:pos x="T6" y="T7"/>
                </a:cxn>
                <a:cxn ang="T96">
                  <a:pos x="T8" y="T9"/>
                </a:cxn>
                <a:cxn ang="T97">
                  <a:pos x="T10" y="T11"/>
                </a:cxn>
                <a:cxn ang="T98">
                  <a:pos x="T12" y="T13"/>
                </a:cxn>
                <a:cxn ang="T99">
                  <a:pos x="T14" y="T15"/>
                </a:cxn>
                <a:cxn ang="T100">
                  <a:pos x="T16" y="T17"/>
                </a:cxn>
                <a:cxn ang="T101">
                  <a:pos x="T18" y="T19"/>
                </a:cxn>
                <a:cxn ang="T102">
                  <a:pos x="T20" y="T21"/>
                </a:cxn>
                <a:cxn ang="T103">
                  <a:pos x="T22" y="T23"/>
                </a:cxn>
                <a:cxn ang="T104">
                  <a:pos x="T24" y="T25"/>
                </a:cxn>
                <a:cxn ang="T105">
                  <a:pos x="T26" y="T27"/>
                </a:cxn>
                <a:cxn ang="T106">
                  <a:pos x="T28" y="T29"/>
                </a:cxn>
                <a:cxn ang="T107">
                  <a:pos x="T30" y="T31"/>
                </a:cxn>
                <a:cxn ang="T108">
                  <a:pos x="T32" y="T33"/>
                </a:cxn>
                <a:cxn ang="T109">
                  <a:pos x="T34" y="T35"/>
                </a:cxn>
                <a:cxn ang="T110">
                  <a:pos x="T36" y="T37"/>
                </a:cxn>
                <a:cxn ang="T111">
                  <a:pos x="T38" y="T39"/>
                </a:cxn>
                <a:cxn ang="T112">
                  <a:pos x="T40" y="T41"/>
                </a:cxn>
                <a:cxn ang="T113">
                  <a:pos x="T42" y="T43"/>
                </a:cxn>
                <a:cxn ang="T114">
                  <a:pos x="T44" y="T45"/>
                </a:cxn>
                <a:cxn ang="T115">
                  <a:pos x="T46" y="T47"/>
                </a:cxn>
                <a:cxn ang="T116">
                  <a:pos x="T48" y="T49"/>
                </a:cxn>
                <a:cxn ang="T117">
                  <a:pos x="T50" y="T51"/>
                </a:cxn>
                <a:cxn ang="T118">
                  <a:pos x="T52" y="T53"/>
                </a:cxn>
                <a:cxn ang="T119">
                  <a:pos x="T54" y="T55"/>
                </a:cxn>
                <a:cxn ang="T120">
                  <a:pos x="T56" y="T57"/>
                </a:cxn>
                <a:cxn ang="T121">
                  <a:pos x="T58" y="T59"/>
                </a:cxn>
                <a:cxn ang="T122">
                  <a:pos x="T60" y="T61"/>
                </a:cxn>
                <a:cxn ang="T123">
                  <a:pos x="T62" y="T63"/>
                </a:cxn>
                <a:cxn ang="T124">
                  <a:pos x="T64" y="T65"/>
                </a:cxn>
                <a:cxn ang="T125">
                  <a:pos x="T66" y="T67"/>
                </a:cxn>
                <a:cxn ang="T126">
                  <a:pos x="T68" y="T69"/>
                </a:cxn>
                <a:cxn ang="T127">
                  <a:pos x="T70" y="T71"/>
                </a:cxn>
                <a:cxn ang="T128">
                  <a:pos x="T72" y="T73"/>
                </a:cxn>
                <a:cxn ang="T129">
                  <a:pos x="T74" y="T75"/>
                </a:cxn>
                <a:cxn ang="T130">
                  <a:pos x="T76" y="T77"/>
                </a:cxn>
                <a:cxn ang="T131">
                  <a:pos x="T78" y="T79"/>
                </a:cxn>
                <a:cxn ang="T132">
                  <a:pos x="T80" y="T81"/>
                </a:cxn>
                <a:cxn ang="T133">
                  <a:pos x="T82" y="T83"/>
                </a:cxn>
                <a:cxn ang="T134">
                  <a:pos x="T84" y="T85"/>
                </a:cxn>
                <a:cxn ang="T135">
                  <a:pos x="T86" y="T87"/>
                </a:cxn>
                <a:cxn ang="T136">
                  <a:pos x="T88" y="T89"/>
                </a:cxn>
                <a:cxn ang="T137">
                  <a:pos x="T90" y="T91"/>
                </a:cxn>
              </a:cxnLst>
              <a:rect b="T141" l="T138" r="T140" t="T139"/>
              <a:pathLst>
                <a:path h="1329" w="929">
                  <a:moveTo>
                    <a:pt x="0" y="406"/>
                  </a:moveTo>
                  <a:lnTo>
                    <a:pt x="8" y="425"/>
                  </a:lnTo>
                  <a:lnTo>
                    <a:pt x="36" y="461"/>
                  </a:lnTo>
                  <a:lnTo>
                    <a:pt x="87" y="504"/>
                  </a:lnTo>
                  <a:lnTo>
                    <a:pt x="85" y="538"/>
                  </a:lnTo>
                  <a:lnTo>
                    <a:pt x="124" y="595"/>
                  </a:lnTo>
                  <a:lnTo>
                    <a:pt x="107" y="636"/>
                  </a:lnTo>
                  <a:lnTo>
                    <a:pt x="107" y="681"/>
                  </a:lnTo>
                  <a:lnTo>
                    <a:pt x="150" y="697"/>
                  </a:lnTo>
                  <a:lnTo>
                    <a:pt x="174" y="732"/>
                  </a:lnTo>
                  <a:lnTo>
                    <a:pt x="239" y="762"/>
                  </a:lnTo>
                  <a:lnTo>
                    <a:pt x="272" y="748"/>
                  </a:lnTo>
                  <a:lnTo>
                    <a:pt x="278" y="705"/>
                  </a:lnTo>
                  <a:lnTo>
                    <a:pt x="317" y="689"/>
                  </a:lnTo>
                  <a:lnTo>
                    <a:pt x="335" y="648"/>
                  </a:lnTo>
                  <a:lnTo>
                    <a:pt x="315" y="612"/>
                  </a:lnTo>
                  <a:lnTo>
                    <a:pt x="264" y="593"/>
                  </a:lnTo>
                  <a:lnTo>
                    <a:pt x="288" y="435"/>
                  </a:lnTo>
                  <a:lnTo>
                    <a:pt x="319" y="451"/>
                  </a:lnTo>
                  <a:lnTo>
                    <a:pt x="370" y="453"/>
                  </a:lnTo>
                  <a:lnTo>
                    <a:pt x="372" y="484"/>
                  </a:lnTo>
                  <a:lnTo>
                    <a:pt x="439" y="504"/>
                  </a:lnTo>
                  <a:lnTo>
                    <a:pt x="563" y="559"/>
                  </a:lnTo>
                  <a:lnTo>
                    <a:pt x="575" y="603"/>
                  </a:lnTo>
                  <a:lnTo>
                    <a:pt x="550" y="646"/>
                  </a:lnTo>
                  <a:lnTo>
                    <a:pt x="561" y="697"/>
                  </a:lnTo>
                  <a:lnTo>
                    <a:pt x="557" y="750"/>
                  </a:lnTo>
                  <a:lnTo>
                    <a:pt x="449" y="758"/>
                  </a:lnTo>
                  <a:lnTo>
                    <a:pt x="449" y="807"/>
                  </a:lnTo>
                  <a:lnTo>
                    <a:pt x="396" y="819"/>
                  </a:lnTo>
                  <a:lnTo>
                    <a:pt x="349" y="793"/>
                  </a:lnTo>
                  <a:lnTo>
                    <a:pt x="286" y="797"/>
                  </a:lnTo>
                  <a:lnTo>
                    <a:pt x="288" y="851"/>
                  </a:lnTo>
                  <a:lnTo>
                    <a:pt x="260" y="890"/>
                  </a:lnTo>
                  <a:lnTo>
                    <a:pt x="305" y="921"/>
                  </a:lnTo>
                  <a:lnTo>
                    <a:pt x="282" y="998"/>
                  </a:lnTo>
                  <a:lnTo>
                    <a:pt x="292" y="1057"/>
                  </a:lnTo>
                  <a:lnTo>
                    <a:pt x="195" y="1071"/>
                  </a:lnTo>
                  <a:lnTo>
                    <a:pt x="211" y="1093"/>
                  </a:lnTo>
                  <a:lnTo>
                    <a:pt x="215" y="1142"/>
                  </a:lnTo>
                  <a:lnTo>
                    <a:pt x="191" y="1156"/>
                  </a:lnTo>
                  <a:lnTo>
                    <a:pt x="252" y="1217"/>
                  </a:lnTo>
                  <a:lnTo>
                    <a:pt x="345" y="1191"/>
                  </a:lnTo>
                  <a:lnTo>
                    <a:pt x="443" y="1232"/>
                  </a:lnTo>
                  <a:lnTo>
                    <a:pt x="506" y="1280"/>
                  </a:lnTo>
                  <a:lnTo>
                    <a:pt x="571" y="1254"/>
                  </a:lnTo>
                  <a:lnTo>
                    <a:pt x="642" y="1299"/>
                  </a:lnTo>
                  <a:lnTo>
                    <a:pt x="689" y="1299"/>
                  </a:lnTo>
                  <a:lnTo>
                    <a:pt x="691" y="1329"/>
                  </a:lnTo>
                  <a:lnTo>
                    <a:pt x="754" y="1323"/>
                  </a:lnTo>
                  <a:lnTo>
                    <a:pt x="756" y="1270"/>
                  </a:lnTo>
                  <a:lnTo>
                    <a:pt x="727" y="1234"/>
                  </a:lnTo>
                  <a:lnTo>
                    <a:pt x="748" y="1205"/>
                  </a:lnTo>
                  <a:lnTo>
                    <a:pt x="811" y="1163"/>
                  </a:lnTo>
                  <a:lnTo>
                    <a:pt x="776" y="1142"/>
                  </a:lnTo>
                  <a:lnTo>
                    <a:pt x="715" y="1104"/>
                  </a:lnTo>
                  <a:lnTo>
                    <a:pt x="733" y="1069"/>
                  </a:lnTo>
                  <a:lnTo>
                    <a:pt x="802" y="1083"/>
                  </a:lnTo>
                  <a:lnTo>
                    <a:pt x="880" y="1089"/>
                  </a:lnTo>
                  <a:lnTo>
                    <a:pt x="926" y="1065"/>
                  </a:lnTo>
                  <a:lnTo>
                    <a:pt x="929" y="1014"/>
                  </a:lnTo>
                  <a:lnTo>
                    <a:pt x="874" y="967"/>
                  </a:lnTo>
                  <a:lnTo>
                    <a:pt x="837" y="906"/>
                  </a:lnTo>
                  <a:lnTo>
                    <a:pt x="809" y="845"/>
                  </a:lnTo>
                  <a:lnTo>
                    <a:pt x="811" y="736"/>
                  </a:lnTo>
                  <a:lnTo>
                    <a:pt x="843" y="671"/>
                  </a:lnTo>
                  <a:lnTo>
                    <a:pt x="819" y="583"/>
                  </a:lnTo>
                  <a:lnTo>
                    <a:pt x="800" y="449"/>
                  </a:lnTo>
                  <a:lnTo>
                    <a:pt x="837" y="351"/>
                  </a:lnTo>
                  <a:lnTo>
                    <a:pt x="786" y="262"/>
                  </a:lnTo>
                  <a:lnTo>
                    <a:pt x="829" y="209"/>
                  </a:lnTo>
                  <a:lnTo>
                    <a:pt x="859" y="85"/>
                  </a:lnTo>
                  <a:lnTo>
                    <a:pt x="859" y="18"/>
                  </a:lnTo>
                  <a:lnTo>
                    <a:pt x="825" y="0"/>
                  </a:lnTo>
                  <a:lnTo>
                    <a:pt x="788" y="59"/>
                  </a:lnTo>
                  <a:lnTo>
                    <a:pt x="731" y="40"/>
                  </a:lnTo>
                  <a:lnTo>
                    <a:pt x="678" y="99"/>
                  </a:lnTo>
                  <a:lnTo>
                    <a:pt x="658" y="179"/>
                  </a:lnTo>
                  <a:lnTo>
                    <a:pt x="561" y="309"/>
                  </a:lnTo>
                  <a:lnTo>
                    <a:pt x="516" y="349"/>
                  </a:lnTo>
                  <a:lnTo>
                    <a:pt x="487" y="321"/>
                  </a:lnTo>
                  <a:lnTo>
                    <a:pt x="396" y="337"/>
                  </a:lnTo>
                  <a:lnTo>
                    <a:pt x="355" y="284"/>
                  </a:lnTo>
                  <a:lnTo>
                    <a:pt x="296" y="282"/>
                  </a:lnTo>
                  <a:lnTo>
                    <a:pt x="254" y="242"/>
                  </a:lnTo>
                  <a:lnTo>
                    <a:pt x="290" y="168"/>
                  </a:lnTo>
                  <a:lnTo>
                    <a:pt x="305" y="122"/>
                  </a:lnTo>
                  <a:lnTo>
                    <a:pt x="272" y="73"/>
                  </a:lnTo>
                  <a:lnTo>
                    <a:pt x="207" y="91"/>
                  </a:lnTo>
                  <a:lnTo>
                    <a:pt x="172" y="170"/>
                  </a:lnTo>
                  <a:lnTo>
                    <a:pt x="158" y="307"/>
                  </a:lnTo>
                  <a:lnTo>
                    <a:pt x="107" y="362"/>
                  </a:lnTo>
                  <a:lnTo>
                    <a:pt x="0" y="406"/>
                  </a:lnTo>
                </a:path>
              </a:pathLst>
            </a:custGeom>
            <a:grpFill/>
            <a:ln w="6350">
              <a:solidFill>
                <a:schemeClr val="tx1">
                  <a:lumMod val="85000"/>
                  <a:lumOff val="15000"/>
                </a:schemeClr>
              </a:solidFill>
              <a:prstDash val="solid"/>
              <a:round/>
            </a:ln>
          </p:spPr>
          <p:txBody>
            <a:bodyPr/>
            <a:lstStyle/>
            <a:p>
              <a:endParaRPr altLang="en-US" lang="zh-CN">
                <a:cs typeface="+mn-ea"/>
                <a:sym typeface="+mn-lt"/>
              </a:endParaRPr>
            </a:p>
          </p:txBody>
        </p:sp>
        <p:sp>
          <p:nvSpPr>
            <p:cNvPr id="89" name="Freeform 128"/>
            <p:cNvSpPr/>
            <p:nvPr/>
          </p:nvSpPr>
          <p:spPr bwMode="gray">
            <a:xfrm>
              <a:off x="3987" y="3238"/>
              <a:ext cx="121" cy="305"/>
            </a:xfrm>
            <a:custGeom>
              <a:gdLst>
                <a:gd fmla="*/ 43 w 242" name="T0"/>
                <a:gd fmla="*/ 1 h 610" name="T1"/>
                <a:gd fmla="*/ 39 w 242" name="T2"/>
                <a:gd fmla="*/ 6 h 610" name="T3"/>
                <a:gd fmla="*/ 33 w 242" name="T4"/>
                <a:gd fmla="*/ 11 h 610" name="T5"/>
                <a:gd fmla="*/ 28 w 242" name="T6"/>
                <a:gd fmla="*/ 16 h 610" name="T7"/>
                <a:gd fmla="*/ 22 w 242" name="T8"/>
                <a:gd fmla="*/ 24 h 610" name="T9"/>
                <a:gd fmla="*/ 19 w 242" name="T10"/>
                <a:gd fmla="*/ 30 h 610" name="T11"/>
                <a:gd fmla="*/ 16 w 242" name="T12"/>
                <a:gd fmla="*/ 37 h 610" name="T13"/>
                <a:gd fmla="*/ 11 w 242" name="T14"/>
                <a:gd fmla="*/ 47 h 610" name="T15"/>
                <a:gd fmla="*/ 5 w 242" name="T16"/>
                <a:gd fmla="*/ 58 h 610" name="T17"/>
                <a:gd fmla="*/ 1 w 242" name="T18"/>
                <a:gd fmla="*/ 67 h 610" name="T19"/>
                <a:gd fmla="*/ 1 w 242" name="T20"/>
                <a:gd fmla="*/ 77 h 610" name="T21"/>
                <a:gd fmla="*/ 4 w 242" name="T22"/>
                <a:gd fmla="*/ 88 h 610" name="T23"/>
                <a:gd fmla="*/ 5 w 242" name="T24"/>
                <a:gd fmla="*/ 99 h 610" name="T25"/>
                <a:gd fmla="*/ 3 w 242" name="T26"/>
                <a:gd fmla="*/ 108 h 610" name="T27"/>
                <a:gd fmla="*/ 6 w 242" name="T28"/>
                <a:gd fmla="*/ 114 h 610" name="T29"/>
                <a:gd fmla="*/ 15 w 242" name="T30"/>
                <a:gd fmla="*/ 119 h 610" name="T31"/>
                <a:gd fmla="*/ 22 w 242" name="T32"/>
                <a:gd fmla="*/ 129 h 610" name="T33"/>
                <a:gd fmla="*/ 28 w 242" name="T34"/>
                <a:gd fmla="*/ 135 h 610" name="T35"/>
                <a:gd fmla="*/ 33 w 242" name="T36"/>
                <a:gd fmla="*/ 139 h 610" name="T37"/>
                <a:gd fmla="*/ 35 w 242" name="T38"/>
                <a:gd fmla="*/ 146 h 610" name="T39"/>
                <a:gd fmla="*/ 37 w 242" name="T40"/>
                <a:gd fmla="*/ 152 h 610" name="T41"/>
                <a:gd fmla="*/ 41 w 242" name="T42"/>
                <a:gd fmla="*/ 152 h 610" name="T43"/>
                <a:gd fmla="*/ 42 w 242" name="T44"/>
                <a:gd fmla="*/ 146 h 610" name="T45"/>
                <a:gd fmla="*/ 42 w 242" name="T46"/>
                <a:gd fmla="*/ 135 h 610" name="T47"/>
                <a:gd fmla="*/ 45 w 242" name="T48"/>
                <a:gd fmla="*/ 123 h 610" name="T49"/>
                <a:gd fmla="*/ 51 w 242" name="T50"/>
                <a:gd fmla="*/ 114 h 610" name="T51"/>
                <a:gd fmla="*/ 55 w 242" name="T52"/>
                <a:gd fmla="*/ 103 h 610" name="T53"/>
                <a:gd fmla="*/ 57 w 242" name="T54"/>
                <a:gd fmla="*/ 86 h 610" name="T55"/>
                <a:gd fmla="*/ 58 w 242" name="T56"/>
                <a:gd fmla="*/ 66 h 610" name="T57"/>
                <a:gd fmla="*/ 58 w 242" name="T58"/>
                <a:gd fmla="*/ 51 h 610" name="T59"/>
                <a:gd fmla="*/ 60 w 242" name="T60"/>
                <a:gd fmla="*/ 39 h 610" name="T61"/>
                <a:gd fmla="*/ 60 w 242" name="T62"/>
                <a:gd fmla="*/ 28 h 610" name="T63"/>
                <a:gd fmla="*/ 56 w 242" name="T64"/>
                <a:gd fmla="*/ 19 h 610" name="T65"/>
                <a:gd fmla="*/ 52 w 242" name="T66"/>
                <a:gd fmla="*/ 10 h 610" name="T67"/>
                <a:gd fmla="*/ 47 w 242" name="T68"/>
                <a:gd fmla="*/ 2 h 610" name="T69"/>
                <a:gd fmla="*/ 44 w 242" name="T70"/>
                <a:gd fmla="*/ 0 h 610" name="T71"/>
                <a:gd fmla="*/ 0 60000 65536" name="T72"/>
                <a:gd fmla="*/ 0 60000 65536" name="T73"/>
                <a:gd fmla="*/ 0 60000 65536" name="T74"/>
                <a:gd fmla="*/ 0 60000 65536" name="T75"/>
                <a:gd fmla="*/ 0 60000 65536" name="T76"/>
                <a:gd fmla="*/ 0 60000 65536" name="T77"/>
                <a:gd fmla="*/ 0 60000 65536" name="T78"/>
                <a:gd fmla="*/ 0 60000 65536" name="T79"/>
                <a:gd fmla="*/ 0 60000 65536" name="T80"/>
                <a:gd fmla="*/ 0 60000 65536" name="T81"/>
                <a:gd fmla="*/ 0 60000 65536" name="T82"/>
                <a:gd fmla="*/ 0 60000 65536" name="T83"/>
                <a:gd fmla="*/ 0 60000 65536" name="T84"/>
                <a:gd fmla="*/ 0 60000 65536" name="T85"/>
                <a:gd fmla="*/ 0 60000 65536" name="T86"/>
                <a:gd fmla="*/ 0 60000 65536" name="T87"/>
                <a:gd fmla="*/ 0 60000 65536" name="T88"/>
                <a:gd fmla="*/ 0 60000 65536" name="T89"/>
                <a:gd fmla="*/ 0 60000 65536" name="T90"/>
                <a:gd fmla="*/ 0 60000 65536" name="T91"/>
                <a:gd fmla="*/ 0 60000 65536" name="T92"/>
                <a:gd fmla="*/ 0 60000 65536" name="T93"/>
                <a:gd fmla="*/ 0 60000 65536" name="T94"/>
                <a:gd fmla="*/ 0 60000 65536" name="T95"/>
                <a:gd fmla="*/ 0 60000 65536" name="T96"/>
                <a:gd fmla="*/ 0 60000 65536" name="T97"/>
                <a:gd fmla="*/ 0 60000 65536" name="T98"/>
                <a:gd fmla="*/ 0 60000 65536" name="T99"/>
                <a:gd fmla="*/ 0 60000 65536" name="T100"/>
                <a:gd fmla="*/ 0 60000 65536" name="T101"/>
                <a:gd fmla="*/ 0 60000 65536" name="T102"/>
                <a:gd fmla="*/ 0 60000 65536" name="T103"/>
                <a:gd fmla="*/ 0 60000 65536" name="T104"/>
                <a:gd fmla="*/ 0 60000 65536" name="T105"/>
                <a:gd fmla="*/ 0 60000 65536" name="T106"/>
                <a:gd fmla="*/ 0 60000 65536" name="T107"/>
                <a:gd fmla="*/ 0 w 242" name="T108"/>
                <a:gd fmla="*/ 0 h 610" name="T109"/>
                <a:gd fmla="*/ 242 w 242" name="T110"/>
                <a:gd fmla="*/ 610 h 610" name="T111"/>
              </a:gd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b="T111" l="T108" r="T110" t="T109"/>
              <a:pathLst>
                <a:path h="610" w="241">
                  <a:moveTo>
                    <a:pt x="173" y="0"/>
                  </a:moveTo>
                  <a:lnTo>
                    <a:pt x="172" y="4"/>
                  </a:lnTo>
                  <a:lnTo>
                    <a:pt x="164" y="12"/>
                  </a:lnTo>
                  <a:lnTo>
                    <a:pt x="154" y="24"/>
                  </a:lnTo>
                  <a:lnTo>
                    <a:pt x="144" y="36"/>
                  </a:lnTo>
                  <a:lnTo>
                    <a:pt x="132" y="44"/>
                  </a:lnTo>
                  <a:lnTo>
                    <a:pt x="122" y="49"/>
                  </a:lnTo>
                  <a:lnTo>
                    <a:pt x="111" y="63"/>
                  </a:lnTo>
                  <a:lnTo>
                    <a:pt x="97" y="79"/>
                  </a:lnTo>
                  <a:lnTo>
                    <a:pt x="87" y="97"/>
                  </a:lnTo>
                  <a:lnTo>
                    <a:pt x="77" y="112"/>
                  </a:lnTo>
                  <a:lnTo>
                    <a:pt x="73" y="122"/>
                  </a:lnTo>
                  <a:lnTo>
                    <a:pt x="71" y="132"/>
                  </a:lnTo>
                  <a:lnTo>
                    <a:pt x="63" y="148"/>
                  </a:lnTo>
                  <a:lnTo>
                    <a:pt x="53" y="168"/>
                  </a:lnTo>
                  <a:lnTo>
                    <a:pt x="44" y="189"/>
                  </a:lnTo>
                  <a:lnTo>
                    <a:pt x="32" y="213"/>
                  </a:lnTo>
                  <a:lnTo>
                    <a:pt x="20" y="234"/>
                  </a:lnTo>
                  <a:lnTo>
                    <a:pt x="10" y="254"/>
                  </a:lnTo>
                  <a:lnTo>
                    <a:pt x="4" y="268"/>
                  </a:lnTo>
                  <a:lnTo>
                    <a:pt x="0" y="288"/>
                  </a:lnTo>
                  <a:lnTo>
                    <a:pt x="2" y="309"/>
                  </a:lnTo>
                  <a:lnTo>
                    <a:pt x="8" y="331"/>
                  </a:lnTo>
                  <a:lnTo>
                    <a:pt x="14" y="354"/>
                  </a:lnTo>
                  <a:lnTo>
                    <a:pt x="18" y="376"/>
                  </a:lnTo>
                  <a:lnTo>
                    <a:pt x="18" y="396"/>
                  </a:lnTo>
                  <a:lnTo>
                    <a:pt x="14" y="414"/>
                  </a:lnTo>
                  <a:lnTo>
                    <a:pt x="12" y="431"/>
                  </a:lnTo>
                  <a:lnTo>
                    <a:pt x="14" y="445"/>
                  </a:lnTo>
                  <a:lnTo>
                    <a:pt x="24" y="455"/>
                  </a:lnTo>
                  <a:lnTo>
                    <a:pt x="42" y="467"/>
                  </a:lnTo>
                  <a:lnTo>
                    <a:pt x="57" y="477"/>
                  </a:lnTo>
                  <a:lnTo>
                    <a:pt x="71" y="492"/>
                  </a:lnTo>
                  <a:lnTo>
                    <a:pt x="85" y="514"/>
                  </a:lnTo>
                  <a:lnTo>
                    <a:pt x="99" y="530"/>
                  </a:lnTo>
                  <a:lnTo>
                    <a:pt x="111" y="540"/>
                  </a:lnTo>
                  <a:lnTo>
                    <a:pt x="122" y="547"/>
                  </a:lnTo>
                  <a:lnTo>
                    <a:pt x="130" y="555"/>
                  </a:lnTo>
                  <a:lnTo>
                    <a:pt x="136" y="569"/>
                  </a:lnTo>
                  <a:lnTo>
                    <a:pt x="140" y="583"/>
                  </a:lnTo>
                  <a:lnTo>
                    <a:pt x="144" y="597"/>
                  </a:lnTo>
                  <a:lnTo>
                    <a:pt x="148" y="606"/>
                  </a:lnTo>
                  <a:lnTo>
                    <a:pt x="154" y="610"/>
                  </a:lnTo>
                  <a:lnTo>
                    <a:pt x="162" y="606"/>
                  </a:lnTo>
                  <a:lnTo>
                    <a:pt x="168" y="597"/>
                  </a:lnTo>
                  <a:lnTo>
                    <a:pt x="168" y="581"/>
                  </a:lnTo>
                  <a:lnTo>
                    <a:pt x="168" y="559"/>
                  </a:lnTo>
                  <a:lnTo>
                    <a:pt x="168" y="538"/>
                  </a:lnTo>
                  <a:lnTo>
                    <a:pt x="172" y="516"/>
                  </a:lnTo>
                  <a:lnTo>
                    <a:pt x="179" y="494"/>
                  </a:lnTo>
                  <a:lnTo>
                    <a:pt x="189" y="475"/>
                  </a:lnTo>
                  <a:lnTo>
                    <a:pt x="201" y="457"/>
                  </a:lnTo>
                  <a:lnTo>
                    <a:pt x="211" y="435"/>
                  </a:lnTo>
                  <a:lnTo>
                    <a:pt x="217" y="412"/>
                  </a:lnTo>
                  <a:lnTo>
                    <a:pt x="221" y="380"/>
                  </a:lnTo>
                  <a:lnTo>
                    <a:pt x="225" y="343"/>
                  </a:lnTo>
                  <a:lnTo>
                    <a:pt x="227" y="303"/>
                  </a:lnTo>
                  <a:lnTo>
                    <a:pt x="229" y="264"/>
                  </a:lnTo>
                  <a:lnTo>
                    <a:pt x="227" y="231"/>
                  </a:lnTo>
                  <a:lnTo>
                    <a:pt x="229" y="203"/>
                  </a:lnTo>
                  <a:lnTo>
                    <a:pt x="233" y="179"/>
                  </a:lnTo>
                  <a:lnTo>
                    <a:pt x="240" y="156"/>
                  </a:lnTo>
                  <a:lnTo>
                    <a:pt x="242" y="134"/>
                  </a:lnTo>
                  <a:lnTo>
                    <a:pt x="238" y="112"/>
                  </a:lnTo>
                  <a:lnTo>
                    <a:pt x="229" y="89"/>
                  </a:lnTo>
                  <a:lnTo>
                    <a:pt x="223" y="73"/>
                  </a:lnTo>
                  <a:lnTo>
                    <a:pt x="215" y="59"/>
                  </a:lnTo>
                  <a:lnTo>
                    <a:pt x="207" y="42"/>
                  </a:lnTo>
                  <a:lnTo>
                    <a:pt x="195" y="22"/>
                  </a:lnTo>
                  <a:lnTo>
                    <a:pt x="185" y="10"/>
                  </a:lnTo>
                  <a:lnTo>
                    <a:pt x="177" y="2"/>
                  </a:lnTo>
                  <a:lnTo>
                    <a:pt x="173" y="0"/>
                  </a:lnTo>
                </a:path>
              </a:pathLst>
            </a:custGeom>
            <a:grpFill/>
            <a:ln w="6350">
              <a:solidFill>
                <a:schemeClr val="tx1">
                  <a:lumMod val="85000"/>
                  <a:lumOff val="15000"/>
                </a:schemeClr>
              </a:solidFill>
              <a:prstDash val="solid"/>
              <a:round/>
            </a:ln>
          </p:spPr>
          <p:txBody>
            <a:bodyPr/>
            <a:lstStyle/>
            <a:p>
              <a:endParaRPr altLang="en-US" lang="zh-CN">
                <a:cs typeface="+mn-ea"/>
                <a:sym typeface="+mn-lt"/>
              </a:endParaRPr>
            </a:p>
          </p:txBody>
        </p:sp>
      </p:grpSp>
      <p:sp>
        <p:nvSpPr>
          <p:cNvPr id="90" name="Freeform 78"/>
          <p:cNvSpPr/>
          <p:nvPr/>
        </p:nvSpPr>
        <p:spPr bwMode="gray">
          <a:xfrm>
            <a:off x="4448296" y="5207465"/>
            <a:ext cx="895933" cy="762176"/>
          </a:xfrm>
          <a:custGeom>
            <a:gdLst>
              <a:gd fmla="*/ 279 w 1128" name="T0"/>
              <a:gd fmla="*/ 62 h 960" name="T1"/>
              <a:gd fmla="*/ 272 w 1128" name="T2"/>
              <a:gd fmla="*/ 67 h 960" name="T3"/>
              <a:gd fmla="*/ 266 w 1128" name="T4"/>
              <a:gd fmla="*/ 77 h 960" name="T5"/>
              <a:gd fmla="*/ 261 w 1128" name="T6"/>
              <a:gd fmla="*/ 87 h 960" name="T7"/>
              <a:gd fmla="*/ 254 w 1128" name="T8"/>
              <a:gd fmla="*/ 97 h 960" name="T9"/>
              <a:gd fmla="*/ 241 w 1128" name="T10"/>
              <a:gd fmla="*/ 103 h 960" name="T11"/>
              <a:gd fmla="*/ 230 w 1128" name="T12"/>
              <a:gd fmla="*/ 104 h 960" name="T13"/>
              <a:gd fmla="*/ 216 w 1128" name="T14"/>
              <a:gd fmla="*/ 103 h 960" name="T15"/>
              <a:gd fmla="*/ 203 w 1128" name="T16"/>
              <a:gd fmla="*/ 110 h 960" name="T17"/>
              <a:gd fmla="*/ 199 w 1128" name="T18"/>
              <a:gd fmla="*/ 115 h 960" name="T19"/>
              <a:gd fmla="*/ 198 w 1128" name="T20"/>
              <a:gd fmla="*/ 118 h 960" name="T21"/>
              <a:gd fmla="*/ 196 w 1128" name="T22"/>
              <a:gd fmla="*/ 119 h 960" name="T23"/>
              <a:gd fmla="*/ 190 w 1128" name="T24"/>
              <a:gd fmla="*/ 114 h 960" name="T25"/>
              <a:gd fmla="*/ 183 w 1128" name="T26"/>
              <a:gd fmla="*/ 118 h 960" name="T27"/>
              <a:gd fmla="*/ 177 w 1128" name="T28"/>
              <a:gd fmla="*/ 127 h 960" name="T29"/>
              <a:gd fmla="*/ 164 w 1128" name="T30"/>
              <a:gd fmla="*/ 127 h 960" name="T31"/>
              <a:gd fmla="*/ 155 w 1128" name="T32"/>
              <a:gd fmla="*/ 120 h 960" name="T33"/>
              <a:gd fmla="*/ 148 w 1128" name="T34"/>
              <a:gd fmla="*/ 111 h 960" name="T35"/>
              <a:gd fmla="*/ 143 w 1128" name="T36"/>
              <a:gd fmla="*/ 113 h 960" name="T37"/>
              <a:gd fmla="*/ 147 w 1128" name="T38"/>
              <a:gd fmla="*/ 122 h 960" name="T39"/>
              <a:gd fmla="*/ 154 w 1128" name="T40"/>
              <a:gd fmla="*/ 130 h 960" name="T41"/>
              <a:gd fmla="*/ 153 w 1128" name="T42"/>
              <a:gd fmla="*/ 140 h 960" name="T43"/>
              <a:gd fmla="*/ 140 w 1128" name="T44"/>
              <a:gd fmla="*/ 149 h 960" name="T45"/>
              <a:gd fmla="*/ 134 w 1128" name="T46"/>
              <a:gd fmla="*/ 149 h 960" name="T47"/>
              <a:gd fmla="*/ 132 w 1128" name="T48"/>
              <a:gd fmla="*/ 148 h 960" name="T49"/>
              <a:gd fmla="*/ 130 w 1128" name="T50"/>
              <a:gd fmla="*/ 148 h 960" name="T51"/>
              <a:gd fmla="*/ 126 w 1128" name="T52"/>
              <a:gd fmla="*/ 154 h 960" name="T53"/>
              <a:gd fmla="*/ 116 w 1128" name="T54"/>
              <a:gd fmla="*/ 163 h 960" name="T55"/>
              <a:gd fmla="*/ 110 w 1128" name="T56"/>
              <a:gd fmla="*/ 167 h 960" name="T57"/>
              <a:gd fmla="*/ 97 w 1128" name="T58"/>
              <a:gd fmla="*/ 168 h 960" name="T59"/>
              <a:gd fmla="*/ 87 w 1128" name="T60"/>
              <a:gd fmla="*/ 171 h 960" name="T61"/>
              <a:gd fmla="*/ 75 w 1128" name="T62"/>
              <a:gd fmla="*/ 179 h 960" name="T63"/>
              <a:gd fmla="*/ 56 w 1128" name="T64"/>
              <a:gd fmla="*/ 185 h 960" name="T65"/>
              <a:gd fmla="*/ 46 w 1128" name="T66"/>
              <a:gd fmla="*/ 186 h 960" name="T67"/>
              <a:gd fmla="*/ 38 w 1128" name="T68"/>
              <a:gd fmla="*/ 194 h 960" name="T69"/>
              <a:gd fmla="*/ 29 w 1128" name="T70"/>
              <a:gd fmla="*/ 199 h 960" name="T71"/>
              <a:gd fmla="*/ 23 w 1128" name="T72"/>
              <a:gd fmla="*/ 207 h 960" name="T73"/>
              <a:gd fmla="*/ 26 w 1128" name="T74"/>
              <a:gd fmla="*/ 214 h 960" name="T75"/>
              <a:gd fmla="*/ 35 w 1128" name="T76"/>
              <a:gd fmla="*/ 227 h 960" name="T77"/>
              <a:gd fmla="*/ 35 w 1128" name="T78"/>
              <a:gd fmla="*/ 235 h 960" name="T79"/>
              <a:gd fmla="*/ 24 w 1128" name="T80"/>
              <a:gd fmla="*/ 240 h 960" name="T81"/>
              <a:gd fmla="*/ 13 w 1128" name="T82"/>
              <a:gd fmla="*/ 235 h 960" name="T83"/>
              <a:gd fmla="*/ 4 w 1128" name="T84"/>
              <a:gd fmla="*/ 222 h 960" name="T85"/>
              <a:gd fmla="*/ 1 w 1128" name="T86"/>
              <a:gd fmla="*/ 210 h 960" name="T87"/>
              <a:gd fmla="*/ 1 w 1128" name="T88"/>
              <a:gd fmla="*/ 200 h 960" name="T89"/>
              <a:gd fmla="*/ 8 w 1128" name="T90"/>
              <a:gd fmla="*/ 189 h 960" name="T91"/>
              <a:gd fmla="*/ 0 w 1128" name="T92"/>
              <a:gd fmla="*/ 184 h 960" name="T93"/>
              <a:gd fmla="*/ 19 w 1128" name="T94"/>
              <a:gd fmla="*/ 160 h 960" name="T95"/>
              <a:gd fmla="*/ 37 w 1128" name="T96"/>
              <a:gd fmla="*/ 139 h 960" name="T97"/>
              <a:gd fmla="*/ 59 w 1128" name="T98"/>
              <a:gd fmla="*/ 101 h 960" name="T99"/>
              <a:gd fmla="*/ 74 w 1128" name="T100"/>
              <a:gd fmla="*/ 62 h 960" name="T101"/>
              <a:gd fmla="*/ 82 w 1128" name="T102"/>
              <a:gd fmla="*/ 36 h 960" name="T103"/>
              <a:gd fmla="*/ 121 w 1128" name="T104"/>
              <a:gd fmla="*/ 3 h 960" name="T105"/>
              <a:gd fmla="*/ 156 w 1128" name="T106"/>
              <a:gd fmla="*/ 8 h 960" name="T107"/>
              <a:gd fmla="*/ 170 w 1128" name="T108"/>
              <a:gd fmla="*/ 24 h 960" name="T109"/>
              <a:gd fmla="*/ 185 w 1128" name="T110"/>
              <a:gd fmla="*/ 32 h 960" name="T111"/>
              <a:gd fmla="*/ 224 w 1128" name="T112"/>
              <a:gd fmla="*/ 15 h 960" name="T113"/>
              <a:gd fmla="*/ 272 w 1128" name="T114"/>
              <a:gd fmla="*/ 41 h 960" name="T115"/>
              <a:gd fmla="*/ 0 60000 65536" name="T116"/>
              <a:gd fmla="*/ 0 60000 65536" name="T117"/>
              <a:gd fmla="*/ 0 60000 65536" name="T118"/>
              <a:gd fmla="*/ 0 60000 65536" name="T119"/>
              <a:gd fmla="*/ 0 60000 65536" name="T120"/>
              <a:gd fmla="*/ 0 60000 65536" name="T121"/>
              <a:gd fmla="*/ 0 60000 65536" name="T122"/>
              <a:gd fmla="*/ 0 60000 65536" name="T123"/>
              <a:gd fmla="*/ 0 60000 65536" name="T124"/>
              <a:gd fmla="*/ 0 60000 65536" name="T125"/>
              <a:gd fmla="*/ 0 60000 65536" name="T126"/>
              <a:gd fmla="*/ 0 60000 65536" name="T127"/>
              <a:gd fmla="*/ 0 60000 65536" name="T128"/>
              <a:gd fmla="*/ 0 60000 65536" name="T129"/>
              <a:gd fmla="*/ 0 60000 65536" name="T130"/>
              <a:gd fmla="*/ 0 60000 65536" name="T131"/>
              <a:gd fmla="*/ 0 60000 65536" name="T132"/>
              <a:gd fmla="*/ 0 60000 65536" name="T133"/>
              <a:gd fmla="*/ 0 60000 65536" name="T134"/>
              <a:gd fmla="*/ 0 60000 65536" name="T135"/>
              <a:gd fmla="*/ 0 60000 65536" name="T136"/>
              <a:gd fmla="*/ 0 60000 65536" name="T137"/>
              <a:gd fmla="*/ 0 60000 65536" name="T138"/>
              <a:gd fmla="*/ 0 60000 65536" name="T139"/>
              <a:gd fmla="*/ 0 60000 65536" name="T140"/>
              <a:gd fmla="*/ 0 60000 65536" name="T141"/>
              <a:gd fmla="*/ 0 60000 65536" name="T142"/>
              <a:gd fmla="*/ 0 60000 65536" name="T143"/>
              <a:gd fmla="*/ 0 60000 65536" name="T144"/>
              <a:gd fmla="*/ 0 60000 65536" name="T145"/>
              <a:gd fmla="*/ 0 60000 65536" name="T146"/>
              <a:gd fmla="*/ 0 60000 65536" name="T147"/>
              <a:gd fmla="*/ 0 60000 65536" name="T148"/>
              <a:gd fmla="*/ 0 60000 65536" name="T149"/>
              <a:gd fmla="*/ 0 60000 65536" name="T150"/>
              <a:gd fmla="*/ 0 60000 65536" name="T151"/>
              <a:gd fmla="*/ 0 60000 65536" name="T152"/>
              <a:gd fmla="*/ 0 60000 65536" name="T153"/>
              <a:gd fmla="*/ 0 60000 65536" name="T154"/>
              <a:gd fmla="*/ 0 60000 65536" name="T155"/>
              <a:gd fmla="*/ 0 60000 65536" name="T156"/>
              <a:gd fmla="*/ 0 60000 65536" name="T157"/>
              <a:gd fmla="*/ 0 60000 65536" name="T158"/>
              <a:gd fmla="*/ 0 60000 65536" name="T159"/>
              <a:gd fmla="*/ 0 60000 65536" name="T160"/>
              <a:gd fmla="*/ 0 60000 65536" name="T161"/>
              <a:gd fmla="*/ 0 60000 65536" name="T162"/>
              <a:gd fmla="*/ 0 60000 65536" name="T163"/>
              <a:gd fmla="*/ 0 60000 65536" name="T164"/>
              <a:gd fmla="*/ 0 60000 65536" name="T165"/>
              <a:gd fmla="*/ 0 60000 65536" name="T166"/>
              <a:gd fmla="*/ 0 60000 65536" name="T167"/>
              <a:gd fmla="*/ 0 60000 65536" name="T168"/>
              <a:gd fmla="*/ 0 60000 65536" name="T169"/>
              <a:gd fmla="*/ 0 60000 65536" name="T170"/>
              <a:gd fmla="*/ 0 60000 65536" name="T171"/>
              <a:gd fmla="*/ 0 60000 65536" name="T172"/>
              <a:gd fmla="*/ 0 60000 65536" name="T173"/>
              <a:gd fmla="*/ 0 w 1128" name="T174"/>
              <a:gd fmla="*/ 0 h 960" name="T175"/>
              <a:gd fmla="*/ 1128 w 1128" name="T176"/>
              <a:gd fmla="*/ 960 h 960" name="T177"/>
            </a:gdLst>
            <a:cxnLst>
              <a:cxn ang="T116">
                <a:pos x="T0" y="T1"/>
              </a:cxn>
              <a:cxn ang="T117">
                <a:pos x="T2" y="T3"/>
              </a:cxn>
              <a:cxn ang="T118">
                <a:pos x="T4" y="T5"/>
              </a:cxn>
              <a:cxn ang="T119">
                <a:pos x="T6" y="T7"/>
              </a:cxn>
              <a:cxn ang="T120">
                <a:pos x="T8" y="T9"/>
              </a:cxn>
              <a:cxn ang="T121">
                <a:pos x="T10" y="T11"/>
              </a:cxn>
              <a:cxn ang="T122">
                <a:pos x="T12" y="T13"/>
              </a:cxn>
              <a:cxn ang="T123">
                <a:pos x="T14" y="T15"/>
              </a:cxn>
              <a:cxn ang="T124">
                <a:pos x="T16" y="T17"/>
              </a:cxn>
              <a:cxn ang="T125">
                <a:pos x="T18" y="T19"/>
              </a:cxn>
              <a:cxn ang="T126">
                <a:pos x="T20" y="T21"/>
              </a:cxn>
              <a:cxn ang="T127">
                <a:pos x="T22" y="T23"/>
              </a:cxn>
              <a:cxn ang="T128">
                <a:pos x="T24" y="T25"/>
              </a:cxn>
              <a:cxn ang="T129">
                <a:pos x="T26" y="T27"/>
              </a:cxn>
              <a:cxn ang="T130">
                <a:pos x="T28" y="T29"/>
              </a:cxn>
              <a:cxn ang="T131">
                <a:pos x="T30" y="T31"/>
              </a:cxn>
              <a:cxn ang="T132">
                <a:pos x="T32" y="T33"/>
              </a:cxn>
              <a:cxn ang="T133">
                <a:pos x="T34" y="T35"/>
              </a:cxn>
              <a:cxn ang="T134">
                <a:pos x="T36" y="T37"/>
              </a:cxn>
              <a:cxn ang="T135">
                <a:pos x="T38" y="T39"/>
              </a:cxn>
              <a:cxn ang="T136">
                <a:pos x="T40" y="T41"/>
              </a:cxn>
              <a:cxn ang="T137">
                <a:pos x="T42" y="T43"/>
              </a:cxn>
              <a:cxn ang="T138">
                <a:pos x="T44" y="T45"/>
              </a:cxn>
              <a:cxn ang="T139">
                <a:pos x="T46" y="T47"/>
              </a:cxn>
              <a:cxn ang="T140">
                <a:pos x="T48" y="T49"/>
              </a:cxn>
              <a:cxn ang="T141">
                <a:pos x="T50" y="T51"/>
              </a:cxn>
              <a:cxn ang="T142">
                <a:pos x="T52" y="T53"/>
              </a:cxn>
              <a:cxn ang="T143">
                <a:pos x="T54" y="T55"/>
              </a:cxn>
              <a:cxn ang="T144">
                <a:pos x="T56" y="T57"/>
              </a:cxn>
              <a:cxn ang="T145">
                <a:pos x="T58" y="T59"/>
              </a:cxn>
              <a:cxn ang="T146">
                <a:pos x="T60" y="T61"/>
              </a:cxn>
              <a:cxn ang="T147">
                <a:pos x="T62" y="T63"/>
              </a:cxn>
              <a:cxn ang="T148">
                <a:pos x="T64" y="T65"/>
              </a:cxn>
              <a:cxn ang="T149">
                <a:pos x="T66" y="T67"/>
              </a:cxn>
              <a:cxn ang="T150">
                <a:pos x="T68" y="T69"/>
              </a:cxn>
              <a:cxn ang="T151">
                <a:pos x="T70" y="T71"/>
              </a:cxn>
              <a:cxn ang="T152">
                <a:pos x="T72" y="T73"/>
              </a:cxn>
              <a:cxn ang="T153">
                <a:pos x="T74" y="T75"/>
              </a:cxn>
              <a:cxn ang="T154">
                <a:pos x="T76" y="T77"/>
              </a:cxn>
              <a:cxn ang="T155">
                <a:pos x="T78" y="T79"/>
              </a:cxn>
              <a:cxn ang="T156">
                <a:pos x="T80" y="T81"/>
              </a:cxn>
              <a:cxn ang="T157">
                <a:pos x="T82" y="T83"/>
              </a:cxn>
              <a:cxn ang="T158">
                <a:pos x="T84" y="T85"/>
              </a:cxn>
              <a:cxn ang="T159">
                <a:pos x="T86" y="T87"/>
              </a:cxn>
              <a:cxn ang="T160">
                <a:pos x="T88" y="T89"/>
              </a:cxn>
              <a:cxn ang="T161">
                <a:pos x="T90" y="T91"/>
              </a:cxn>
              <a:cxn ang="T162">
                <a:pos x="T92" y="T93"/>
              </a:cxn>
              <a:cxn ang="T163">
                <a:pos x="T94" y="T95"/>
              </a:cxn>
              <a:cxn ang="T164">
                <a:pos x="T96" y="T97"/>
              </a:cxn>
              <a:cxn ang="T165">
                <a:pos x="T98" y="T99"/>
              </a:cxn>
              <a:cxn ang="T166">
                <a:pos x="T100" y="T101"/>
              </a:cxn>
              <a:cxn ang="T167">
                <a:pos x="T102" y="T103"/>
              </a:cxn>
              <a:cxn ang="T168">
                <a:pos x="T104" y="T105"/>
              </a:cxn>
              <a:cxn ang="T169">
                <a:pos x="T106" y="T107"/>
              </a:cxn>
              <a:cxn ang="T170">
                <a:pos x="T108" y="T109"/>
              </a:cxn>
              <a:cxn ang="T171">
                <a:pos x="T110" y="T111"/>
              </a:cxn>
              <a:cxn ang="T172">
                <a:pos x="T112" y="T113"/>
              </a:cxn>
              <a:cxn ang="T173">
                <a:pos x="T114" y="T115"/>
              </a:cxn>
            </a:cxnLst>
            <a:rect b="T177" l="T174" r="T176" t="T175"/>
            <a:pathLst>
              <a:path h="960" w="1128">
                <a:moveTo>
                  <a:pt x="1128" y="246"/>
                </a:moveTo>
                <a:lnTo>
                  <a:pt x="1124" y="248"/>
                </a:lnTo>
                <a:lnTo>
                  <a:pt x="1116" y="250"/>
                </a:lnTo>
                <a:lnTo>
                  <a:pt x="1104" y="254"/>
                </a:lnTo>
                <a:lnTo>
                  <a:pt x="1094" y="259"/>
                </a:lnTo>
                <a:lnTo>
                  <a:pt x="1088" y="265"/>
                </a:lnTo>
                <a:lnTo>
                  <a:pt x="1083" y="275"/>
                </a:lnTo>
                <a:lnTo>
                  <a:pt x="1075" y="289"/>
                </a:lnTo>
                <a:lnTo>
                  <a:pt x="1063" y="305"/>
                </a:lnTo>
                <a:lnTo>
                  <a:pt x="1055" y="318"/>
                </a:lnTo>
                <a:lnTo>
                  <a:pt x="1047" y="332"/>
                </a:lnTo>
                <a:lnTo>
                  <a:pt x="1043" y="348"/>
                </a:lnTo>
                <a:lnTo>
                  <a:pt x="1037" y="362"/>
                </a:lnTo>
                <a:lnTo>
                  <a:pt x="1029" y="376"/>
                </a:lnTo>
                <a:lnTo>
                  <a:pt x="1016" y="387"/>
                </a:lnTo>
                <a:lnTo>
                  <a:pt x="1002" y="395"/>
                </a:lnTo>
                <a:lnTo>
                  <a:pt x="984" y="403"/>
                </a:lnTo>
                <a:lnTo>
                  <a:pt x="966" y="411"/>
                </a:lnTo>
                <a:lnTo>
                  <a:pt x="949" y="417"/>
                </a:lnTo>
                <a:lnTo>
                  <a:pt x="937" y="419"/>
                </a:lnTo>
                <a:lnTo>
                  <a:pt x="921" y="415"/>
                </a:lnTo>
                <a:lnTo>
                  <a:pt x="903" y="411"/>
                </a:lnTo>
                <a:lnTo>
                  <a:pt x="884" y="409"/>
                </a:lnTo>
                <a:lnTo>
                  <a:pt x="864" y="411"/>
                </a:lnTo>
                <a:lnTo>
                  <a:pt x="846" y="419"/>
                </a:lnTo>
                <a:lnTo>
                  <a:pt x="829" y="431"/>
                </a:lnTo>
                <a:lnTo>
                  <a:pt x="813" y="440"/>
                </a:lnTo>
                <a:lnTo>
                  <a:pt x="801" y="450"/>
                </a:lnTo>
                <a:lnTo>
                  <a:pt x="799" y="454"/>
                </a:lnTo>
                <a:lnTo>
                  <a:pt x="797" y="458"/>
                </a:lnTo>
                <a:lnTo>
                  <a:pt x="795" y="464"/>
                </a:lnTo>
                <a:lnTo>
                  <a:pt x="793" y="468"/>
                </a:lnTo>
                <a:lnTo>
                  <a:pt x="791" y="472"/>
                </a:lnTo>
                <a:lnTo>
                  <a:pt x="789" y="474"/>
                </a:lnTo>
                <a:lnTo>
                  <a:pt x="787" y="474"/>
                </a:lnTo>
                <a:lnTo>
                  <a:pt x="783" y="474"/>
                </a:lnTo>
                <a:lnTo>
                  <a:pt x="777" y="470"/>
                </a:lnTo>
                <a:lnTo>
                  <a:pt x="770" y="462"/>
                </a:lnTo>
                <a:lnTo>
                  <a:pt x="760" y="456"/>
                </a:lnTo>
                <a:lnTo>
                  <a:pt x="752" y="456"/>
                </a:lnTo>
                <a:lnTo>
                  <a:pt x="742" y="462"/>
                </a:lnTo>
                <a:lnTo>
                  <a:pt x="734" y="472"/>
                </a:lnTo>
                <a:lnTo>
                  <a:pt x="726" y="484"/>
                </a:lnTo>
                <a:lnTo>
                  <a:pt x="718" y="496"/>
                </a:lnTo>
                <a:lnTo>
                  <a:pt x="708" y="507"/>
                </a:lnTo>
                <a:lnTo>
                  <a:pt x="695" y="513"/>
                </a:lnTo>
                <a:lnTo>
                  <a:pt x="679" y="513"/>
                </a:lnTo>
                <a:lnTo>
                  <a:pt x="657" y="509"/>
                </a:lnTo>
                <a:lnTo>
                  <a:pt x="644" y="503"/>
                </a:lnTo>
                <a:lnTo>
                  <a:pt x="634" y="494"/>
                </a:lnTo>
                <a:lnTo>
                  <a:pt x="622" y="482"/>
                </a:lnTo>
                <a:lnTo>
                  <a:pt x="612" y="468"/>
                </a:lnTo>
                <a:lnTo>
                  <a:pt x="602" y="454"/>
                </a:lnTo>
                <a:lnTo>
                  <a:pt x="592" y="442"/>
                </a:lnTo>
                <a:lnTo>
                  <a:pt x="583" y="437"/>
                </a:lnTo>
                <a:lnTo>
                  <a:pt x="575" y="440"/>
                </a:lnTo>
                <a:lnTo>
                  <a:pt x="571" y="452"/>
                </a:lnTo>
                <a:lnTo>
                  <a:pt x="575" y="464"/>
                </a:lnTo>
                <a:lnTo>
                  <a:pt x="581" y="478"/>
                </a:lnTo>
                <a:lnTo>
                  <a:pt x="588" y="490"/>
                </a:lnTo>
                <a:lnTo>
                  <a:pt x="596" y="498"/>
                </a:lnTo>
                <a:lnTo>
                  <a:pt x="608" y="509"/>
                </a:lnTo>
                <a:lnTo>
                  <a:pt x="618" y="519"/>
                </a:lnTo>
                <a:lnTo>
                  <a:pt x="624" y="531"/>
                </a:lnTo>
                <a:lnTo>
                  <a:pt x="624" y="541"/>
                </a:lnTo>
                <a:lnTo>
                  <a:pt x="612" y="557"/>
                </a:lnTo>
                <a:lnTo>
                  <a:pt x="596" y="574"/>
                </a:lnTo>
                <a:lnTo>
                  <a:pt x="577" y="588"/>
                </a:lnTo>
                <a:lnTo>
                  <a:pt x="557" y="596"/>
                </a:lnTo>
                <a:lnTo>
                  <a:pt x="545" y="600"/>
                </a:lnTo>
                <a:lnTo>
                  <a:pt x="535" y="598"/>
                </a:lnTo>
                <a:lnTo>
                  <a:pt x="533" y="596"/>
                </a:lnTo>
                <a:lnTo>
                  <a:pt x="531" y="594"/>
                </a:lnTo>
                <a:lnTo>
                  <a:pt x="527" y="592"/>
                </a:lnTo>
                <a:lnTo>
                  <a:pt x="525" y="590"/>
                </a:lnTo>
                <a:lnTo>
                  <a:pt x="523" y="590"/>
                </a:lnTo>
                <a:lnTo>
                  <a:pt x="521" y="590"/>
                </a:lnTo>
                <a:lnTo>
                  <a:pt x="520" y="592"/>
                </a:lnTo>
                <a:lnTo>
                  <a:pt x="518" y="598"/>
                </a:lnTo>
                <a:lnTo>
                  <a:pt x="514" y="608"/>
                </a:lnTo>
                <a:lnTo>
                  <a:pt x="504" y="614"/>
                </a:lnTo>
                <a:lnTo>
                  <a:pt x="492" y="624"/>
                </a:lnTo>
                <a:lnTo>
                  <a:pt x="478" y="637"/>
                </a:lnTo>
                <a:lnTo>
                  <a:pt x="466" y="651"/>
                </a:lnTo>
                <a:lnTo>
                  <a:pt x="459" y="661"/>
                </a:lnTo>
                <a:lnTo>
                  <a:pt x="451" y="667"/>
                </a:lnTo>
                <a:lnTo>
                  <a:pt x="441" y="667"/>
                </a:lnTo>
                <a:lnTo>
                  <a:pt x="427" y="665"/>
                </a:lnTo>
                <a:lnTo>
                  <a:pt x="411" y="667"/>
                </a:lnTo>
                <a:lnTo>
                  <a:pt x="390" y="669"/>
                </a:lnTo>
                <a:lnTo>
                  <a:pt x="374" y="669"/>
                </a:lnTo>
                <a:lnTo>
                  <a:pt x="360" y="675"/>
                </a:lnTo>
                <a:lnTo>
                  <a:pt x="348" y="683"/>
                </a:lnTo>
                <a:lnTo>
                  <a:pt x="336" y="694"/>
                </a:lnTo>
                <a:lnTo>
                  <a:pt x="323" y="704"/>
                </a:lnTo>
                <a:lnTo>
                  <a:pt x="299" y="714"/>
                </a:lnTo>
                <a:lnTo>
                  <a:pt x="271" y="726"/>
                </a:lnTo>
                <a:lnTo>
                  <a:pt x="246" y="734"/>
                </a:lnTo>
                <a:lnTo>
                  <a:pt x="226" y="740"/>
                </a:lnTo>
                <a:lnTo>
                  <a:pt x="212" y="740"/>
                </a:lnTo>
                <a:lnTo>
                  <a:pt x="199" y="740"/>
                </a:lnTo>
                <a:lnTo>
                  <a:pt x="185" y="742"/>
                </a:lnTo>
                <a:lnTo>
                  <a:pt x="173" y="748"/>
                </a:lnTo>
                <a:lnTo>
                  <a:pt x="163" y="759"/>
                </a:lnTo>
                <a:lnTo>
                  <a:pt x="153" y="773"/>
                </a:lnTo>
                <a:lnTo>
                  <a:pt x="142" y="781"/>
                </a:lnTo>
                <a:lnTo>
                  <a:pt x="128" y="787"/>
                </a:lnTo>
                <a:lnTo>
                  <a:pt x="116" y="793"/>
                </a:lnTo>
                <a:lnTo>
                  <a:pt x="108" y="803"/>
                </a:lnTo>
                <a:lnTo>
                  <a:pt x="100" y="816"/>
                </a:lnTo>
                <a:lnTo>
                  <a:pt x="92" y="826"/>
                </a:lnTo>
                <a:lnTo>
                  <a:pt x="86" y="834"/>
                </a:lnTo>
                <a:lnTo>
                  <a:pt x="90" y="844"/>
                </a:lnTo>
                <a:lnTo>
                  <a:pt x="104" y="856"/>
                </a:lnTo>
                <a:lnTo>
                  <a:pt x="118" y="872"/>
                </a:lnTo>
                <a:lnTo>
                  <a:pt x="130" y="891"/>
                </a:lnTo>
                <a:lnTo>
                  <a:pt x="138" y="905"/>
                </a:lnTo>
                <a:lnTo>
                  <a:pt x="144" y="919"/>
                </a:lnTo>
                <a:lnTo>
                  <a:pt x="146" y="931"/>
                </a:lnTo>
                <a:lnTo>
                  <a:pt x="140" y="940"/>
                </a:lnTo>
                <a:lnTo>
                  <a:pt x="128" y="946"/>
                </a:lnTo>
                <a:lnTo>
                  <a:pt x="114" y="954"/>
                </a:lnTo>
                <a:lnTo>
                  <a:pt x="96" y="960"/>
                </a:lnTo>
                <a:lnTo>
                  <a:pt x="79" y="960"/>
                </a:lnTo>
                <a:lnTo>
                  <a:pt x="67" y="956"/>
                </a:lnTo>
                <a:lnTo>
                  <a:pt x="51" y="938"/>
                </a:lnTo>
                <a:lnTo>
                  <a:pt x="37" y="919"/>
                </a:lnTo>
                <a:lnTo>
                  <a:pt x="25" y="901"/>
                </a:lnTo>
                <a:lnTo>
                  <a:pt x="18" y="887"/>
                </a:lnTo>
                <a:lnTo>
                  <a:pt x="10" y="872"/>
                </a:lnTo>
                <a:lnTo>
                  <a:pt x="4" y="854"/>
                </a:lnTo>
                <a:lnTo>
                  <a:pt x="2" y="840"/>
                </a:lnTo>
                <a:lnTo>
                  <a:pt x="2" y="826"/>
                </a:lnTo>
                <a:lnTo>
                  <a:pt x="2" y="812"/>
                </a:lnTo>
                <a:lnTo>
                  <a:pt x="4" y="797"/>
                </a:lnTo>
                <a:lnTo>
                  <a:pt x="12" y="783"/>
                </a:lnTo>
                <a:lnTo>
                  <a:pt x="25" y="765"/>
                </a:lnTo>
                <a:lnTo>
                  <a:pt x="31" y="753"/>
                </a:lnTo>
                <a:lnTo>
                  <a:pt x="33" y="749"/>
                </a:lnTo>
                <a:lnTo>
                  <a:pt x="4" y="746"/>
                </a:lnTo>
                <a:lnTo>
                  <a:pt x="0" y="734"/>
                </a:lnTo>
                <a:lnTo>
                  <a:pt x="33" y="687"/>
                </a:lnTo>
                <a:lnTo>
                  <a:pt x="71" y="675"/>
                </a:lnTo>
                <a:lnTo>
                  <a:pt x="77" y="637"/>
                </a:lnTo>
                <a:lnTo>
                  <a:pt x="128" y="627"/>
                </a:lnTo>
                <a:lnTo>
                  <a:pt x="147" y="612"/>
                </a:lnTo>
                <a:lnTo>
                  <a:pt x="147" y="553"/>
                </a:lnTo>
                <a:lnTo>
                  <a:pt x="175" y="539"/>
                </a:lnTo>
                <a:lnTo>
                  <a:pt x="244" y="478"/>
                </a:lnTo>
                <a:lnTo>
                  <a:pt x="238" y="403"/>
                </a:lnTo>
                <a:lnTo>
                  <a:pt x="264" y="332"/>
                </a:lnTo>
                <a:lnTo>
                  <a:pt x="301" y="307"/>
                </a:lnTo>
                <a:lnTo>
                  <a:pt x="297" y="250"/>
                </a:lnTo>
                <a:lnTo>
                  <a:pt x="325" y="220"/>
                </a:lnTo>
                <a:lnTo>
                  <a:pt x="303" y="157"/>
                </a:lnTo>
                <a:lnTo>
                  <a:pt x="329" y="143"/>
                </a:lnTo>
                <a:lnTo>
                  <a:pt x="329" y="86"/>
                </a:lnTo>
                <a:lnTo>
                  <a:pt x="384" y="78"/>
                </a:lnTo>
                <a:lnTo>
                  <a:pt x="484" y="9"/>
                </a:lnTo>
                <a:lnTo>
                  <a:pt x="535" y="39"/>
                </a:lnTo>
                <a:lnTo>
                  <a:pt x="592" y="9"/>
                </a:lnTo>
                <a:lnTo>
                  <a:pt x="624" y="29"/>
                </a:lnTo>
                <a:lnTo>
                  <a:pt x="693" y="0"/>
                </a:lnTo>
                <a:lnTo>
                  <a:pt x="720" y="27"/>
                </a:lnTo>
                <a:lnTo>
                  <a:pt x="681" y="94"/>
                </a:lnTo>
                <a:lnTo>
                  <a:pt x="651" y="130"/>
                </a:lnTo>
                <a:lnTo>
                  <a:pt x="679" y="151"/>
                </a:lnTo>
                <a:lnTo>
                  <a:pt x="740" y="128"/>
                </a:lnTo>
                <a:lnTo>
                  <a:pt x="823" y="92"/>
                </a:lnTo>
                <a:lnTo>
                  <a:pt x="878" y="120"/>
                </a:lnTo>
                <a:lnTo>
                  <a:pt x="895" y="59"/>
                </a:lnTo>
                <a:lnTo>
                  <a:pt x="984" y="61"/>
                </a:lnTo>
                <a:lnTo>
                  <a:pt x="1053" y="96"/>
                </a:lnTo>
                <a:lnTo>
                  <a:pt x="1086" y="161"/>
                </a:lnTo>
                <a:lnTo>
                  <a:pt x="1110" y="216"/>
                </a:lnTo>
                <a:lnTo>
                  <a:pt x="1128" y="246"/>
                </a:lnTo>
              </a:path>
            </a:pathLst>
          </a:custGeom>
          <a:solidFill>
            <a:schemeClr val="accent1"/>
          </a:solidFill>
          <a:ln w="6350">
            <a:solidFill>
              <a:schemeClr val="tx1">
                <a:lumMod val="85000"/>
                <a:lumOff val="15000"/>
              </a:schemeClr>
            </a:solidFill>
            <a:prstDash val="solid"/>
            <a:round/>
          </a:ln>
        </p:spPr>
        <p:txBody>
          <a:bodyPr bIns="45736" lIns="91472" rIns="91472" tIns="45736"/>
          <a:lstStyle/>
          <a:p>
            <a:endParaRPr altLang="en-US" lang="zh-CN">
              <a:cs typeface="+mn-ea"/>
              <a:sym typeface="+mn-lt"/>
            </a:endParaRPr>
          </a:p>
        </p:txBody>
      </p:sp>
      <p:sp>
        <p:nvSpPr>
          <p:cNvPr id="91" name="Freeform 92"/>
          <p:cNvSpPr/>
          <p:nvPr/>
        </p:nvSpPr>
        <p:spPr bwMode="gray">
          <a:xfrm>
            <a:off x="4866082" y="3441757"/>
            <a:ext cx="783148" cy="525584"/>
          </a:xfrm>
          <a:custGeom>
            <a:gdLst>
              <a:gd fmla="*/ 81 w 987" name="T0"/>
              <a:gd fmla="*/ 0 h 663" name="T1"/>
              <a:gd fmla="*/ 88 w 987" name="T2"/>
              <a:gd fmla="*/ 3 h 663" name="T3"/>
              <a:gd fmla="*/ 96 w 987" name="T4"/>
              <a:gd fmla="*/ 5 h 663" name="T5"/>
              <a:gd fmla="*/ 103 w 987" name="T6"/>
              <a:gd fmla="*/ 2 h 663" name="T7"/>
              <a:gd fmla="*/ 111 w 987" name="T8"/>
              <a:gd fmla="*/ 0 h 663" name="T9"/>
              <a:gd fmla="*/ 119 w 987" name="T10"/>
              <a:gd fmla="*/ 5 h 663" name="T11"/>
              <a:gd fmla="*/ 125 w 987" name="T12"/>
              <a:gd fmla="*/ 15 h 663" name="T13"/>
              <a:gd fmla="*/ 126 w 987" name="T14"/>
              <a:gd fmla="*/ 24 h 663" name="T15"/>
              <a:gd fmla="*/ 128 w 987" name="T16"/>
              <a:gd fmla="*/ 32 h 663" name="T17"/>
              <a:gd fmla="*/ 133 w 987" name="T18"/>
              <a:gd fmla="*/ 37 h 663" name="T19"/>
              <a:gd fmla="*/ 141 w 987" name="T20"/>
              <a:gd fmla="*/ 39 h 663" name="T21"/>
              <a:gd fmla="*/ 149 w 987" name="T22"/>
              <a:gd fmla="*/ 38 h 663" name="T23"/>
              <a:gd fmla="*/ 154 w 987" name="T24"/>
              <a:gd fmla="*/ 33 h 663" name="T25"/>
              <a:gd fmla="*/ 160 w 987" name="T26"/>
              <a:gd fmla="*/ 24 h 663" name="T27"/>
              <a:gd fmla="*/ 167 w 987" name="T28"/>
              <a:gd fmla="*/ 15 h 663" name="T29"/>
              <a:gd fmla="*/ 175 w 987" name="T30"/>
              <a:gd fmla="*/ 6 h 663" name="T31"/>
              <a:gd fmla="*/ 184 w 987" name="T32"/>
              <a:gd fmla="*/ 2 h 663" name="T33"/>
              <a:gd fmla="*/ 191 w 987" name="T34"/>
              <a:gd fmla="*/ 4 h 663" name="T35"/>
              <a:gd fmla="*/ 200 w 987" name="T36"/>
              <a:gd fmla="*/ 9 h 663" name="T37"/>
              <a:gd fmla="*/ 212 w 987" name="T38"/>
              <a:gd fmla="*/ 11 h 663" name="T39"/>
              <a:gd fmla="*/ 224 w 987" name="T40"/>
              <a:gd fmla="*/ 9 h 663" name="T41"/>
              <a:gd fmla="*/ 234 w 987" name="T42"/>
              <a:gd fmla="*/ 7 h 663" name="T43"/>
              <a:gd fmla="*/ 241 w 987" name="T44"/>
              <a:gd fmla="*/ 5 h 663" name="T45"/>
              <a:gd fmla="*/ 246 w 987" name="T46"/>
              <a:gd fmla="*/ 5 h 663" name="T47"/>
              <a:gd fmla="*/ 246 w 987" name="T48"/>
              <a:gd fmla="*/ 12 h 663" name="T49"/>
              <a:gd fmla="*/ 245 w 987" name="T50"/>
              <a:gd fmla="*/ 23 h 663" name="T51"/>
              <a:gd fmla="*/ 243 w 987" name="T52"/>
              <a:gd fmla="*/ 31 h 663" name="T53"/>
              <a:gd fmla="*/ 237 w 987" name="T54"/>
              <a:gd fmla="*/ 32 h 663" name="T55"/>
              <a:gd fmla="*/ 231 w 987" name="T56"/>
              <a:gd fmla="*/ 31 h 663" name="T57"/>
              <a:gd fmla="*/ 225 w 987" name="T58"/>
              <a:gd fmla="*/ 32 h 663" name="T59"/>
              <a:gd fmla="*/ 216 w 987" name="T60"/>
              <a:gd fmla="*/ 41 h 663" name="T61"/>
              <a:gd fmla="*/ 205 w 987" name="T62"/>
              <a:gd fmla="*/ 49 h 663" name="T63"/>
              <a:gd fmla="*/ 198 w 987" name="T64"/>
              <a:gd fmla="*/ 51 h 663" name="T65"/>
              <a:gd fmla="*/ 191 w 987" name="T66"/>
              <a:gd fmla="*/ 52 h 663" name="T67"/>
              <a:gd fmla="*/ 189 w 987" name="T68"/>
              <a:gd fmla="*/ 55 h 663" name="T69"/>
              <a:gd fmla="*/ 191 w 987" name="T70"/>
              <a:gd fmla="*/ 63 h 663" name="T71"/>
              <a:gd fmla="*/ 190 w 987" name="T72"/>
              <a:gd fmla="*/ 72 h 663" name="T73"/>
              <a:gd fmla="*/ 185 w 987" name="T74"/>
              <a:gd fmla="*/ 77 h 663" name="T75"/>
              <a:gd fmla="*/ 177 w 987" name="T76"/>
              <a:gd fmla="*/ 79 h 663" name="T77"/>
              <a:gd fmla="*/ 171 w 987" name="T78"/>
              <a:gd fmla="*/ 79 h 663" name="T79"/>
              <a:gd fmla="*/ 170 w 987" name="T80"/>
              <a:gd fmla="*/ 84 h 663" name="T81"/>
              <a:gd fmla="*/ 170 w 987" name="T82"/>
              <a:gd fmla="*/ 93 h 663" name="T83"/>
              <a:gd fmla="*/ 168 w 987" name="T84"/>
              <a:gd fmla="*/ 101 h 663" name="T85"/>
              <a:gd fmla="*/ 163 w 987" name="T86"/>
              <a:gd fmla="*/ 106 h 663" name="T87"/>
              <a:gd fmla="*/ 157 w 987" name="T88"/>
              <a:gd fmla="*/ 111 h 663" name="T89"/>
              <a:gd fmla="*/ 155 w 987" name="T90"/>
              <a:gd fmla="*/ 118 h 663" name="T91"/>
              <a:gd fmla="*/ 152 w 987" name="T92"/>
              <a:gd fmla="*/ 123 h 663" name="T93"/>
              <a:gd fmla="*/ 139 w 987" name="T94"/>
              <a:gd fmla="*/ 127 h 663" name="T95"/>
              <a:gd fmla="*/ 129 w 987" name="T96"/>
              <a:gd fmla="*/ 143 h 663" name="T97"/>
              <a:gd fmla="*/ 106 w 987" name="T98"/>
              <a:gd fmla="*/ 148 h 663" name="T99"/>
              <a:gd fmla="*/ 89 w 987" name="T100"/>
              <a:gd fmla="*/ 156 h 663" name="T101"/>
              <a:gd fmla="*/ 66 w 987" name="T102"/>
              <a:gd fmla="*/ 144 h 663" name="T103"/>
              <a:gd fmla="*/ 52 w 987" name="T104"/>
              <a:gd fmla="*/ 160 h 663" name="T105"/>
              <a:gd fmla="*/ 13 w 987" name="T106"/>
              <a:gd fmla="*/ 152 h 663" name="T107"/>
              <a:gd fmla="*/ 0 w 987" name="T108"/>
              <a:gd fmla="*/ 140 h 663" name="T109"/>
              <a:gd fmla="*/ 14 w 987" name="T110"/>
              <a:gd fmla="*/ 98 h 663" name="T111"/>
              <a:gd fmla="*/ 8 w 987" name="T112"/>
              <a:gd fmla="*/ 78 h 663" name="T113"/>
              <a:gd fmla="*/ 26 w 987" name="T114"/>
              <a:gd fmla="*/ 45 h 663" name="T115"/>
              <a:gd fmla="*/ 50 w 987" name="T116"/>
              <a:gd fmla="*/ 22 h 663" name="T117"/>
              <a:gd fmla="*/ 80 w 987" name="T118"/>
              <a:gd fmla="*/ 0 h 663" name="T119"/>
              <a:gd fmla="*/ 0 60000 65536" name="T120"/>
              <a:gd fmla="*/ 0 60000 65536" name="T121"/>
              <a:gd fmla="*/ 0 60000 65536" name="T122"/>
              <a:gd fmla="*/ 0 60000 65536" name="T123"/>
              <a:gd fmla="*/ 0 60000 65536" name="T124"/>
              <a:gd fmla="*/ 0 60000 65536" name="T125"/>
              <a:gd fmla="*/ 0 60000 65536" name="T126"/>
              <a:gd fmla="*/ 0 60000 65536" name="T127"/>
              <a:gd fmla="*/ 0 60000 65536" name="T128"/>
              <a:gd fmla="*/ 0 60000 65536" name="T129"/>
              <a:gd fmla="*/ 0 60000 65536" name="T130"/>
              <a:gd fmla="*/ 0 60000 65536" name="T131"/>
              <a:gd fmla="*/ 0 60000 65536" name="T132"/>
              <a:gd fmla="*/ 0 60000 65536" name="T133"/>
              <a:gd fmla="*/ 0 60000 65536" name="T134"/>
              <a:gd fmla="*/ 0 60000 65536" name="T135"/>
              <a:gd fmla="*/ 0 60000 65536" name="T136"/>
              <a:gd fmla="*/ 0 60000 65536" name="T137"/>
              <a:gd fmla="*/ 0 60000 65536" name="T138"/>
              <a:gd fmla="*/ 0 60000 65536" name="T139"/>
              <a:gd fmla="*/ 0 60000 65536" name="T140"/>
              <a:gd fmla="*/ 0 60000 65536" name="T141"/>
              <a:gd fmla="*/ 0 60000 65536" name="T142"/>
              <a:gd fmla="*/ 0 60000 65536" name="T143"/>
              <a:gd fmla="*/ 0 60000 65536" name="T144"/>
              <a:gd fmla="*/ 0 60000 65536" name="T145"/>
              <a:gd fmla="*/ 0 60000 65536" name="T146"/>
              <a:gd fmla="*/ 0 60000 65536" name="T147"/>
              <a:gd fmla="*/ 0 60000 65536" name="T148"/>
              <a:gd fmla="*/ 0 60000 65536" name="T149"/>
              <a:gd fmla="*/ 0 60000 65536" name="T150"/>
              <a:gd fmla="*/ 0 60000 65536" name="T151"/>
              <a:gd fmla="*/ 0 60000 65536" name="T152"/>
              <a:gd fmla="*/ 0 60000 65536" name="T153"/>
              <a:gd fmla="*/ 0 60000 65536" name="T154"/>
              <a:gd fmla="*/ 0 60000 65536" name="T155"/>
              <a:gd fmla="*/ 0 60000 65536" name="T156"/>
              <a:gd fmla="*/ 0 60000 65536" name="T157"/>
              <a:gd fmla="*/ 0 60000 65536" name="T158"/>
              <a:gd fmla="*/ 0 60000 65536" name="T159"/>
              <a:gd fmla="*/ 0 60000 65536" name="T160"/>
              <a:gd fmla="*/ 0 60000 65536" name="T161"/>
              <a:gd fmla="*/ 0 60000 65536" name="T162"/>
              <a:gd fmla="*/ 0 60000 65536" name="T163"/>
              <a:gd fmla="*/ 0 60000 65536" name="T164"/>
              <a:gd fmla="*/ 0 60000 65536" name="T165"/>
              <a:gd fmla="*/ 0 60000 65536" name="T166"/>
              <a:gd fmla="*/ 0 60000 65536" name="T167"/>
              <a:gd fmla="*/ 0 60000 65536" name="T168"/>
              <a:gd fmla="*/ 0 60000 65536" name="T169"/>
              <a:gd fmla="*/ 0 60000 65536" name="T170"/>
              <a:gd fmla="*/ 0 60000 65536" name="T171"/>
              <a:gd fmla="*/ 0 60000 65536" name="T172"/>
              <a:gd fmla="*/ 0 60000 65536" name="T173"/>
              <a:gd fmla="*/ 0 60000 65536" name="T174"/>
              <a:gd fmla="*/ 0 60000 65536" name="T175"/>
              <a:gd fmla="*/ 0 60000 65536" name="T176"/>
              <a:gd fmla="*/ 0 60000 65536" name="T177"/>
              <a:gd fmla="*/ 0 60000 65536" name="T178"/>
              <a:gd fmla="*/ 0 60000 65536" name="T179"/>
              <a:gd fmla="*/ 0 w 987" name="T180"/>
              <a:gd fmla="*/ 0 h 663" name="T181"/>
              <a:gd fmla="*/ 987 w 987" name="T182"/>
              <a:gd fmla="*/ 663 h 663" name="T183"/>
            </a:gdLst>
            <a:cxnLst>
              <a:cxn ang="T120">
                <a:pos x="T0" y="T1"/>
              </a:cxn>
              <a:cxn ang="T121">
                <a:pos x="T2" y="T3"/>
              </a:cxn>
              <a:cxn ang="T122">
                <a:pos x="T4" y="T5"/>
              </a:cxn>
              <a:cxn ang="T123">
                <a:pos x="T6" y="T7"/>
              </a:cxn>
              <a:cxn ang="T124">
                <a:pos x="T8" y="T9"/>
              </a:cxn>
              <a:cxn ang="T125">
                <a:pos x="T10" y="T11"/>
              </a:cxn>
              <a:cxn ang="T126">
                <a:pos x="T12" y="T13"/>
              </a:cxn>
              <a:cxn ang="T127">
                <a:pos x="T14" y="T15"/>
              </a:cxn>
              <a:cxn ang="T128">
                <a:pos x="T16" y="T17"/>
              </a:cxn>
              <a:cxn ang="T129">
                <a:pos x="T18" y="T19"/>
              </a:cxn>
              <a:cxn ang="T130">
                <a:pos x="T20" y="T21"/>
              </a:cxn>
              <a:cxn ang="T131">
                <a:pos x="T22" y="T23"/>
              </a:cxn>
              <a:cxn ang="T132">
                <a:pos x="T24" y="T25"/>
              </a:cxn>
              <a:cxn ang="T133">
                <a:pos x="T26" y="T27"/>
              </a:cxn>
              <a:cxn ang="T134">
                <a:pos x="T28" y="T29"/>
              </a:cxn>
              <a:cxn ang="T135">
                <a:pos x="T30" y="T31"/>
              </a:cxn>
              <a:cxn ang="T136">
                <a:pos x="T32" y="T33"/>
              </a:cxn>
              <a:cxn ang="T137">
                <a:pos x="T34" y="T35"/>
              </a:cxn>
              <a:cxn ang="T138">
                <a:pos x="T36" y="T37"/>
              </a:cxn>
              <a:cxn ang="T139">
                <a:pos x="T38" y="T39"/>
              </a:cxn>
              <a:cxn ang="T140">
                <a:pos x="T40" y="T41"/>
              </a:cxn>
              <a:cxn ang="T141">
                <a:pos x="T42" y="T43"/>
              </a:cxn>
              <a:cxn ang="T142">
                <a:pos x="T44" y="T45"/>
              </a:cxn>
              <a:cxn ang="T143">
                <a:pos x="T46" y="T47"/>
              </a:cxn>
              <a:cxn ang="T144">
                <a:pos x="T48" y="T49"/>
              </a:cxn>
              <a:cxn ang="T145">
                <a:pos x="T50" y="T51"/>
              </a:cxn>
              <a:cxn ang="T146">
                <a:pos x="T52" y="T53"/>
              </a:cxn>
              <a:cxn ang="T147">
                <a:pos x="T54" y="T55"/>
              </a:cxn>
              <a:cxn ang="T148">
                <a:pos x="T56" y="T57"/>
              </a:cxn>
              <a:cxn ang="T149">
                <a:pos x="T58" y="T59"/>
              </a:cxn>
              <a:cxn ang="T150">
                <a:pos x="T60" y="T61"/>
              </a:cxn>
              <a:cxn ang="T151">
                <a:pos x="T62" y="T63"/>
              </a:cxn>
              <a:cxn ang="T152">
                <a:pos x="T64" y="T65"/>
              </a:cxn>
              <a:cxn ang="T153">
                <a:pos x="T66" y="T67"/>
              </a:cxn>
              <a:cxn ang="T154">
                <a:pos x="T68" y="T69"/>
              </a:cxn>
              <a:cxn ang="T155">
                <a:pos x="T70" y="T71"/>
              </a:cxn>
              <a:cxn ang="T156">
                <a:pos x="T72" y="T73"/>
              </a:cxn>
              <a:cxn ang="T157">
                <a:pos x="T74" y="T75"/>
              </a:cxn>
              <a:cxn ang="T158">
                <a:pos x="T76" y="T77"/>
              </a:cxn>
              <a:cxn ang="T159">
                <a:pos x="T78" y="T79"/>
              </a:cxn>
              <a:cxn ang="T160">
                <a:pos x="T80" y="T81"/>
              </a:cxn>
              <a:cxn ang="T161">
                <a:pos x="T82" y="T83"/>
              </a:cxn>
              <a:cxn ang="T162">
                <a:pos x="T84" y="T85"/>
              </a:cxn>
              <a:cxn ang="T163">
                <a:pos x="T86" y="T87"/>
              </a:cxn>
              <a:cxn ang="T164">
                <a:pos x="T88" y="T89"/>
              </a:cxn>
              <a:cxn ang="T165">
                <a:pos x="T90" y="T91"/>
              </a:cxn>
              <a:cxn ang="T166">
                <a:pos x="T92" y="T93"/>
              </a:cxn>
              <a:cxn ang="T167">
                <a:pos x="T94" y="T95"/>
              </a:cxn>
              <a:cxn ang="T168">
                <a:pos x="T96" y="T97"/>
              </a:cxn>
              <a:cxn ang="T169">
                <a:pos x="T98" y="T99"/>
              </a:cxn>
              <a:cxn ang="T170">
                <a:pos x="T100" y="T101"/>
              </a:cxn>
              <a:cxn ang="T171">
                <a:pos x="T102" y="T103"/>
              </a:cxn>
              <a:cxn ang="T172">
                <a:pos x="T104" y="T105"/>
              </a:cxn>
              <a:cxn ang="T173">
                <a:pos x="T106" y="T107"/>
              </a:cxn>
              <a:cxn ang="T174">
                <a:pos x="T108" y="T109"/>
              </a:cxn>
              <a:cxn ang="T175">
                <a:pos x="T110" y="T111"/>
              </a:cxn>
              <a:cxn ang="T176">
                <a:pos x="T112" y="T113"/>
              </a:cxn>
              <a:cxn ang="T177">
                <a:pos x="T114" y="T115"/>
              </a:cxn>
              <a:cxn ang="T178">
                <a:pos x="T116" y="T117"/>
              </a:cxn>
              <a:cxn ang="T179">
                <a:pos x="T118" y="T119"/>
              </a:cxn>
            </a:cxnLst>
            <a:rect b="T183" l="T180" r="T182" t="T181"/>
            <a:pathLst>
              <a:path h="663" w="985">
                <a:moveTo>
                  <a:pt x="323" y="0"/>
                </a:moveTo>
                <a:lnTo>
                  <a:pt x="327" y="2"/>
                </a:lnTo>
                <a:lnTo>
                  <a:pt x="339" y="7"/>
                </a:lnTo>
                <a:lnTo>
                  <a:pt x="353" y="13"/>
                </a:lnTo>
                <a:lnTo>
                  <a:pt x="369" y="19"/>
                </a:lnTo>
                <a:lnTo>
                  <a:pt x="384" y="21"/>
                </a:lnTo>
                <a:lnTo>
                  <a:pt x="398" y="19"/>
                </a:lnTo>
                <a:lnTo>
                  <a:pt x="414" y="9"/>
                </a:lnTo>
                <a:lnTo>
                  <a:pt x="432" y="2"/>
                </a:lnTo>
                <a:lnTo>
                  <a:pt x="447" y="2"/>
                </a:lnTo>
                <a:lnTo>
                  <a:pt x="463" y="7"/>
                </a:lnTo>
                <a:lnTo>
                  <a:pt x="479" y="23"/>
                </a:lnTo>
                <a:lnTo>
                  <a:pt x="493" y="43"/>
                </a:lnTo>
                <a:lnTo>
                  <a:pt x="500" y="63"/>
                </a:lnTo>
                <a:lnTo>
                  <a:pt x="504" y="82"/>
                </a:lnTo>
                <a:lnTo>
                  <a:pt x="504" y="98"/>
                </a:lnTo>
                <a:lnTo>
                  <a:pt x="508" y="114"/>
                </a:lnTo>
                <a:lnTo>
                  <a:pt x="512" y="129"/>
                </a:lnTo>
                <a:lnTo>
                  <a:pt x="522" y="143"/>
                </a:lnTo>
                <a:lnTo>
                  <a:pt x="534" y="151"/>
                </a:lnTo>
                <a:lnTo>
                  <a:pt x="550" y="155"/>
                </a:lnTo>
                <a:lnTo>
                  <a:pt x="567" y="157"/>
                </a:lnTo>
                <a:lnTo>
                  <a:pt x="585" y="157"/>
                </a:lnTo>
                <a:lnTo>
                  <a:pt x="599" y="153"/>
                </a:lnTo>
                <a:lnTo>
                  <a:pt x="609" y="147"/>
                </a:lnTo>
                <a:lnTo>
                  <a:pt x="617" y="133"/>
                </a:lnTo>
                <a:lnTo>
                  <a:pt x="628" y="116"/>
                </a:lnTo>
                <a:lnTo>
                  <a:pt x="642" y="96"/>
                </a:lnTo>
                <a:lnTo>
                  <a:pt x="656" y="76"/>
                </a:lnTo>
                <a:lnTo>
                  <a:pt x="668" y="61"/>
                </a:lnTo>
                <a:lnTo>
                  <a:pt x="683" y="43"/>
                </a:lnTo>
                <a:lnTo>
                  <a:pt x="703" y="27"/>
                </a:lnTo>
                <a:lnTo>
                  <a:pt x="723" y="15"/>
                </a:lnTo>
                <a:lnTo>
                  <a:pt x="737" y="9"/>
                </a:lnTo>
                <a:lnTo>
                  <a:pt x="748" y="11"/>
                </a:lnTo>
                <a:lnTo>
                  <a:pt x="764" y="19"/>
                </a:lnTo>
                <a:lnTo>
                  <a:pt x="782" y="27"/>
                </a:lnTo>
                <a:lnTo>
                  <a:pt x="802" y="37"/>
                </a:lnTo>
                <a:lnTo>
                  <a:pt x="823" y="45"/>
                </a:lnTo>
                <a:lnTo>
                  <a:pt x="851" y="47"/>
                </a:lnTo>
                <a:lnTo>
                  <a:pt x="874" y="43"/>
                </a:lnTo>
                <a:lnTo>
                  <a:pt x="896" y="37"/>
                </a:lnTo>
                <a:lnTo>
                  <a:pt x="920" y="33"/>
                </a:lnTo>
                <a:lnTo>
                  <a:pt x="937" y="29"/>
                </a:lnTo>
                <a:lnTo>
                  <a:pt x="953" y="25"/>
                </a:lnTo>
                <a:lnTo>
                  <a:pt x="967" y="21"/>
                </a:lnTo>
                <a:lnTo>
                  <a:pt x="979" y="19"/>
                </a:lnTo>
                <a:lnTo>
                  <a:pt x="985" y="21"/>
                </a:lnTo>
                <a:lnTo>
                  <a:pt x="987" y="31"/>
                </a:lnTo>
                <a:lnTo>
                  <a:pt x="987" y="51"/>
                </a:lnTo>
                <a:lnTo>
                  <a:pt x="985" y="70"/>
                </a:lnTo>
                <a:lnTo>
                  <a:pt x="983" y="92"/>
                </a:lnTo>
                <a:lnTo>
                  <a:pt x="979" y="112"/>
                </a:lnTo>
                <a:lnTo>
                  <a:pt x="973" y="124"/>
                </a:lnTo>
                <a:lnTo>
                  <a:pt x="963" y="128"/>
                </a:lnTo>
                <a:lnTo>
                  <a:pt x="951" y="128"/>
                </a:lnTo>
                <a:lnTo>
                  <a:pt x="937" y="126"/>
                </a:lnTo>
                <a:lnTo>
                  <a:pt x="926" y="124"/>
                </a:lnTo>
                <a:lnTo>
                  <a:pt x="912" y="126"/>
                </a:lnTo>
                <a:lnTo>
                  <a:pt x="902" y="131"/>
                </a:lnTo>
                <a:lnTo>
                  <a:pt x="886" y="147"/>
                </a:lnTo>
                <a:lnTo>
                  <a:pt x="865" y="167"/>
                </a:lnTo>
                <a:lnTo>
                  <a:pt x="843" y="185"/>
                </a:lnTo>
                <a:lnTo>
                  <a:pt x="821" y="198"/>
                </a:lnTo>
                <a:lnTo>
                  <a:pt x="807" y="204"/>
                </a:lnTo>
                <a:lnTo>
                  <a:pt x="792" y="206"/>
                </a:lnTo>
                <a:lnTo>
                  <a:pt x="778" y="206"/>
                </a:lnTo>
                <a:lnTo>
                  <a:pt x="766" y="208"/>
                </a:lnTo>
                <a:lnTo>
                  <a:pt x="760" y="212"/>
                </a:lnTo>
                <a:lnTo>
                  <a:pt x="758" y="222"/>
                </a:lnTo>
                <a:lnTo>
                  <a:pt x="762" y="236"/>
                </a:lnTo>
                <a:lnTo>
                  <a:pt x="764" y="253"/>
                </a:lnTo>
                <a:lnTo>
                  <a:pt x="764" y="271"/>
                </a:lnTo>
                <a:lnTo>
                  <a:pt x="760" y="289"/>
                </a:lnTo>
                <a:lnTo>
                  <a:pt x="754" y="303"/>
                </a:lnTo>
                <a:lnTo>
                  <a:pt x="743" y="311"/>
                </a:lnTo>
                <a:lnTo>
                  <a:pt x="725" y="316"/>
                </a:lnTo>
                <a:lnTo>
                  <a:pt x="709" y="316"/>
                </a:lnTo>
                <a:lnTo>
                  <a:pt x="695" y="316"/>
                </a:lnTo>
                <a:lnTo>
                  <a:pt x="685" y="318"/>
                </a:lnTo>
                <a:lnTo>
                  <a:pt x="682" y="326"/>
                </a:lnTo>
                <a:lnTo>
                  <a:pt x="682" y="338"/>
                </a:lnTo>
                <a:lnTo>
                  <a:pt x="682" y="356"/>
                </a:lnTo>
                <a:lnTo>
                  <a:pt x="682" y="374"/>
                </a:lnTo>
                <a:lnTo>
                  <a:pt x="680" y="391"/>
                </a:lnTo>
                <a:lnTo>
                  <a:pt x="674" y="405"/>
                </a:lnTo>
                <a:lnTo>
                  <a:pt x="668" y="415"/>
                </a:lnTo>
                <a:lnTo>
                  <a:pt x="654" y="425"/>
                </a:lnTo>
                <a:lnTo>
                  <a:pt x="640" y="433"/>
                </a:lnTo>
                <a:lnTo>
                  <a:pt x="630" y="444"/>
                </a:lnTo>
                <a:lnTo>
                  <a:pt x="626" y="458"/>
                </a:lnTo>
                <a:lnTo>
                  <a:pt x="622" y="474"/>
                </a:lnTo>
                <a:lnTo>
                  <a:pt x="617" y="486"/>
                </a:lnTo>
                <a:lnTo>
                  <a:pt x="609" y="494"/>
                </a:lnTo>
                <a:lnTo>
                  <a:pt x="605" y="496"/>
                </a:lnTo>
                <a:lnTo>
                  <a:pt x="558" y="511"/>
                </a:lnTo>
                <a:lnTo>
                  <a:pt x="546" y="572"/>
                </a:lnTo>
                <a:lnTo>
                  <a:pt x="518" y="572"/>
                </a:lnTo>
                <a:lnTo>
                  <a:pt x="461" y="598"/>
                </a:lnTo>
                <a:lnTo>
                  <a:pt x="424" y="594"/>
                </a:lnTo>
                <a:lnTo>
                  <a:pt x="412" y="620"/>
                </a:lnTo>
                <a:lnTo>
                  <a:pt x="357" y="627"/>
                </a:lnTo>
                <a:lnTo>
                  <a:pt x="327" y="643"/>
                </a:lnTo>
                <a:lnTo>
                  <a:pt x="266" y="578"/>
                </a:lnTo>
                <a:lnTo>
                  <a:pt x="229" y="596"/>
                </a:lnTo>
                <a:lnTo>
                  <a:pt x="209" y="643"/>
                </a:lnTo>
                <a:lnTo>
                  <a:pt x="105" y="663"/>
                </a:lnTo>
                <a:lnTo>
                  <a:pt x="54" y="610"/>
                </a:lnTo>
                <a:lnTo>
                  <a:pt x="4" y="612"/>
                </a:lnTo>
                <a:lnTo>
                  <a:pt x="0" y="562"/>
                </a:lnTo>
                <a:lnTo>
                  <a:pt x="69" y="482"/>
                </a:lnTo>
                <a:lnTo>
                  <a:pt x="59" y="395"/>
                </a:lnTo>
                <a:lnTo>
                  <a:pt x="28" y="350"/>
                </a:lnTo>
                <a:lnTo>
                  <a:pt x="32" y="313"/>
                </a:lnTo>
                <a:lnTo>
                  <a:pt x="87" y="265"/>
                </a:lnTo>
                <a:lnTo>
                  <a:pt x="107" y="181"/>
                </a:lnTo>
                <a:lnTo>
                  <a:pt x="168" y="143"/>
                </a:lnTo>
                <a:lnTo>
                  <a:pt x="201" y="88"/>
                </a:lnTo>
                <a:lnTo>
                  <a:pt x="266" y="84"/>
                </a:lnTo>
                <a:lnTo>
                  <a:pt x="323" y="0"/>
                </a:lnTo>
              </a:path>
            </a:pathLst>
          </a:custGeom>
          <a:solidFill>
            <a:schemeClr val="accent1"/>
          </a:solidFill>
          <a:ln w="6350">
            <a:solidFill>
              <a:schemeClr val="tx1">
                <a:lumMod val="85000"/>
                <a:lumOff val="15000"/>
              </a:schemeClr>
            </a:solidFill>
            <a:prstDash val="solid"/>
            <a:round/>
          </a:ln>
        </p:spPr>
        <p:txBody>
          <a:bodyPr bIns="45736" lIns="91472" rIns="91472" tIns="45736"/>
          <a:lstStyle/>
          <a:p>
            <a:endParaRPr altLang="en-US" lang="zh-CN">
              <a:cs typeface="+mn-ea"/>
              <a:sym typeface="+mn-lt"/>
            </a:endParaRPr>
          </a:p>
        </p:txBody>
      </p:sp>
      <p:sp>
        <p:nvSpPr>
          <p:cNvPr id="92" name="Freeform 100"/>
          <p:cNvSpPr/>
          <p:nvPr/>
        </p:nvSpPr>
        <p:spPr bwMode="gray">
          <a:xfrm>
            <a:off x="5171080" y="2635120"/>
            <a:ext cx="683069" cy="681196"/>
          </a:xfrm>
          <a:custGeom>
            <a:gdLst>
              <a:gd fmla="*/ 182 w 860" name="T0"/>
              <a:gd fmla="*/ 145 h 858" name="T1"/>
              <a:gd fmla="*/ 179 w 860" name="T2"/>
              <a:gd fmla="*/ 149 h 858" name="T3"/>
              <a:gd fmla="*/ 174 w 860" name="T4"/>
              <a:gd fmla="*/ 152 h 858" name="T5"/>
              <a:gd fmla="*/ 166 w 860" name="T6"/>
              <a:gd fmla="*/ 154 h 858" name="T7"/>
              <a:gd fmla="*/ 156 w 860" name="T8"/>
              <a:gd fmla="*/ 157 h 858" name="T9"/>
              <a:gd fmla="*/ 149 w 860" name="T10"/>
              <a:gd fmla="*/ 163 h 858" name="T11"/>
              <a:gd fmla="*/ 140 w 860" name="T12"/>
              <a:gd fmla="*/ 170 h 858" name="T13"/>
              <a:gd fmla="*/ 133 w 860" name="T14"/>
              <a:gd fmla="*/ 176 h 858" name="T15"/>
              <a:gd fmla="*/ 129 w 860" name="T16"/>
              <a:gd fmla="*/ 180 h 858" name="T17"/>
              <a:gd fmla="*/ 123 w 860" name="T18"/>
              <a:gd fmla="*/ 186 h 858" name="T19"/>
              <a:gd fmla="*/ 119 w 860" name="T20"/>
              <a:gd fmla="*/ 194 h 858" name="T21"/>
              <a:gd fmla="*/ 113 w 860" name="T22"/>
              <a:gd fmla="*/ 201 h 858" name="T23"/>
              <a:gd fmla="*/ 107 w 860" name="T24"/>
              <a:gd fmla="*/ 204 h 858" name="T25"/>
              <a:gd fmla="*/ 103 w 860" name="T26"/>
              <a:gd fmla="*/ 208 h 858" name="T27"/>
              <a:gd fmla="*/ 95 w 860" name="T28"/>
              <a:gd fmla="*/ 213 h 858" name="T29"/>
              <a:gd fmla="*/ 89 w 860" name="T30"/>
              <a:gd fmla="*/ 215 h 858" name="T31"/>
              <a:gd fmla="*/ 88 w 860" name="T32"/>
              <a:gd fmla="*/ 210 h 858" name="T33"/>
              <a:gd fmla="*/ 92 w 860" name="T34"/>
              <a:gd fmla="*/ 204 h 858" name="T35"/>
              <a:gd fmla="*/ 98 w 860" name="T36"/>
              <a:gd fmla="*/ 198 h 858" name="T37"/>
              <a:gd fmla="*/ 103 w 860" name="T38"/>
              <a:gd fmla="*/ 191 h 858" name="T39"/>
              <a:gd fmla="*/ 101 w 860" name="T40"/>
              <a:gd fmla="*/ 187 h 858" name="T41"/>
              <a:gd fmla="*/ 95 w 860" name="T42"/>
              <a:gd fmla="*/ 184 h 858" name="T43"/>
              <a:gd fmla="*/ 91 w 860" name="T44"/>
              <a:gd fmla="*/ 179 h 858" name="T45"/>
              <a:gd fmla="*/ 93 w 860" name="T46"/>
              <a:gd fmla="*/ 170 h 858" name="T47"/>
              <a:gd fmla="*/ 100 w 860" name="T48"/>
              <a:gd fmla="*/ 159 h 858" name="T49"/>
              <a:gd fmla="*/ 107 w 860" name="T50"/>
              <a:gd fmla="*/ 148 h 858" name="T51"/>
              <a:gd fmla="*/ 110 w 860" name="T52"/>
              <a:gd fmla="*/ 140 h 858" name="T53"/>
              <a:gd fmla="*/ 110 w 860" name="T54"/>
              <a:gd fmla="*/ 135 h 858" name="T55"/>
              <a:gd fmla="*/ 105 w 860" name="T56"/>
              <a:gd fmla="*/ 129 h 858" name="T57"/>
              <a:gd fmla="*/ 99 w 860" name="T58"/>
              <a:gd fmla="*/ 123 h 858" name="T59"/>
              <a:gd fmla="*/ 94 w 860" name="T60"/>
              <a:gd fmla="*/ 122 h 858" name="T61"/>
              <a:gd fmla="*/ 87 w 860" name="T62"/>
              <a:gd fmla="*/ 123 h 858" name="T63"/>
              <a:gd fmla="*/ 78 w 860" name="T64"/>
              <a:gd fmla="*/ 123 h 858" name="T65"/>
              <a:gd fmla="*/ 74 w 860" name="T66"/>
              <a:gd fmla="*/ 124 h 858" name="T67"/>
              <a:gd fmla="*/ 70 w 860" name="T68"/>
              <a:gd fmla="*/ 134 h 858" name="T69"/>
              <a:gd fmla="*/ 66 w 860" name="T70"/>
              <a:gd fmla="*/ 145 h 858" name="T71"/>
              <a:gd fmla="*/ 60 w 860" name="T72"/>
              <a:gd fmla="*/ 152 h 858" name="T73"/>
              <a:gd fmla="*/ 53 w 860" name="T74"/>
              <a:gd fmla="*/ 163 h 858" name="T75"/>
              <a:gd fmla="*/ 46 w 860" name="T76"/>
              <a:gd fmla="*/ 169 h 858" name="T77"/>
              <a:gd fmla="*/ 41 w 860" name="T78"/>
              <a:gd fmla="*/ 172 h 858" name="T79"/>
              <a:gd fmla="*/ 34 w 860" name="T80"/>
              <a:gd fmla="*/ 167 h 858" name="T81"/>
              <a:gd fmla="*/ 14 w 860" name="T82"/>
              <a:gd fmla="*/ 147 h 858" name="T83"/>
              <a:gd fmla="*/ 5 w 860" name="T84"/>
              <a:gd fmla="*/ 127 h 858" name="T85"/>
              <a:gd fmla="*/ 7 w 860" name="T86"/>
              <a:gd fmla="*/ 101 h 858" name="T87"/>
              <a:gd fmla="*/ 3 w 860" name="T88"/>
              <a:gd fmla="*/ 79 h 858" name="T89"/>
              <a:gd fmla="*/ 21 w 860" name="T90"/>
              <a:gd fmla="*/ 80 h 858" name="T91"/>
              <a:gd fmla="*/ 43 w 860" name="T92"/>
              <a:gd fmla="*/ 78 h 858" name="T93"/>
              <a:gd fmla="*/ 69 w 860" name="T94"/>
              <a:gd fmla="*/ 53 h 858" name="T95"/>
              <a:gd fmla="*/ 94 w 860" name="T96"/>
              <a:gd fmla="*/ 44 h 858" name="T97"/>
              <a:gd fmla="*/ 108 w 860" name="T98"/>
              <a:gd fmla="*/ 37 h 858" name="T99"/>
              <a:gd fmla="*/ 131 w 860" name="T100"/>
              <a:gd fmla="*/ 12 h 858" name="T101"/>
              <a:gd fmla="*/ 149 w 860" name="T102"/>
              <a:gd fmla="*/ 6 h 858" name="T103"/>
              <a:gd fmla="*/ 182 w 860" name="T104"/>
              <a:gd fmla="*/ 30 h 858" name="T105"/>
              <a:gd fmla="*/ 194 w 860" name="T106"/>
              <a:gd fmla="*/ 60 h 858" name="T107"/>
              <a:gd fmla="*/ 215 w 860" name="T108"/>
              <a:gd fmla="*/ 101 h 858" name="T109"/>
              <a:gd fmla="*/ 183 w 860" name="T110"/>
              <a:gd fmla="*/ 134 h 858" name="T111"/>
              <a:gd fmla="*/ 0 60000 65536" name="T112"/>
              <a:gd fmla="*/ 0 60000 65536" name="T113"/>
              <a:gd fmla="*/ 0 60000 65536" name="T114"/>
              <a:gd fmla="*/ 0 60000 65536" name="T115"/>
              <a:gd fmla="*/ 0 60000 65536" name="T116"/>
              <a:gd fmla="*/ 0 60000 65536" name="T117"/>
              <a:gd fmla="*/ 0 60000 65536" name="T118"/>
              <a:gd fmla="*/ 0 60000 65536" name="T119"/>
              <a:gd fmla="*/ 0 60000 65536" name="T120"/>
              <a:gd fmla="*/ 0 60000 65536" name="T121"/>
              <a:gd fmla="*/ 0 60000 65536" name="T122"/>
              <a:gd fmla="*/ 0 60000 65536" name="T123"/>
              <a:gd fmla="*/ 0 60000 65536" name="T124"/>
              <a:gd fmla="*/ 0 60000 65536" name="T125"/>
              <a:gd fmla="*/ 0 60000 65536" name="T126"/>
              <a:gd fmla="*/ 0 60000 65536" name="T127"/>
              <a:gd fmla="*/ 0 60000 65536" name="T128"/>
              <a:gd fmla="*/ 0 60000 65536" name="T129"/>
              <a:gd fmla="*/ 0 60000 65536" name="T130"/>
              <a:gd fmla="*/ 0 60000 65536" name="T131"/>
              <a:gd fmla="*/ 0 60000 65536" name="T132"/>
              <a:gd fmla="*/ 0 60000 65536" name="T133"/>
              <a:gd fmla="*/ 0 60000 65536" name="T134"/>
              <a:gd fmla="*/ 0 60000 65536" name="T135"/>
              <a:gd fmla="*/ 0 60000 65536" name="T136"/>
              <a:gd fmla="*/ 0 60000 65536" name="T137"/>
              <a:gd fmla="*/ 0 60000 65536" name="T138"/>
              <a:gd fmla="*/ 0 60000 65536" name="T139"/>
              <a:gd fmla="*/ 0 60000 65536" name="T140"/>
              <a:gd fmla="*/ 0 60000 65536" name="T141"/>
              <a:gd fmla="*/ 0 60000 65536" name="T142"/>
              <a:gd fmla="*/ 0 60000 65536" name="T143"/>
              <a:gd fmla="*/ 0 60000 65536" name="T144"/>
              <a:gd fmla="*/ 0 60000 65536" name="T145"/>
              <a:gd fmla="*/ 0 60000 65536" name="T146"/>
              <a:gd fmla="*/ 0 60000 65536" name="T147"/>
              <a:gd fmla="*/ 0 60000 65536" name="T148"/>
              <a:gd fmla="*/ 0 60000 65536" name="T149"/>
              <a:gd fmla="*/ 0 60000 65536" name="T150"/>
              <a:gd fmla="*/ 0 60000 65536" name="T151"/>
              <a:gd fmla="*/ 0 60000 65536" name="T152"/>
              <a:gd fmla="*/ 0 60000 65536" name="T153"/>
              <a:gd fmla="*/ 0 60000 65536" name="T154"/>
              <a:gd fmla="*/ 0 60000 65536" name="T155"/>
              <a:gd fmla="*/ 0 60000 65536" name="T156"/>
              <a:gd fmla="*/ 0 60000 65536" name="T157"/>
              <a:gd fmla="*/ 0 60000 65536" name="T158"/>
              <a:gd fmla="*/ 0 60000 65536" name="T159"/>
              <a:gd fmla="*/ 0 60000 65536" name="T160"/>
              <a:gd fmla="*/ 0 60000 65536" name="T161"/>
              <a:gd fmla="*/ 0 60000 65536" name="T162"/>
              <a:gd fmla="*/ 0 60000 65536" name="T163"/>
              <a:gd fmla="*/ 0 60000 65536" name="T164"/>
              <a:gd fmla="*/ 0 60000 65536" name="T165"/>
              <a:gd fmla="*/ 0 60000 65536" name="T166"/>
              <a:gd fmla="*/ 0 60000 65536" name="T167"/>
              <a:gd fmla="*/ 0 w 860" name="T168"/>
              <a:gd fmla="*/ 0 h 858" name="T169"/>
              <a:gd fmla="*/ 860 w 860" name="T170"/>
              <a:gd fmla="*/ 858 h 858" name="T171"/>
            </a:gdLst>
            <a:cxnLst>
              <a:cxn ang="T112">
                <a:pos x="T0" y="T1"/>
              </a:cxn>
              <a:cxn ang="T113">
                <a:pos x="T2" y="T3"/>
              </a:cxn>
              <a:cxn ang="T114">
                <a:pos x="T4" y="T5"/>
              </a:cxn>
              <a:cxn ang="T115">
                <a:pos x="T6" y="T7"/>
              </a:cxn>
              <a:cxn ang="T116">
                <a:pos x="T8" y="T9"/>
              </a:cxn>
              <a:cxn ang="T117">
                <a:pos x="T10" y="T11"/>
              </a:cxn>
              <a:cxn ang="T118">
                <a:pos x="T12" y="T13"/>
              </a:cxn>
              <a:cxn ang="T119">
                <a:pos x="T14" y="T15"/>
              </a:cxn>
              <a:cxn ang="T120">
                <a:pos x="T16" y="T17"/>
              </a:cxn>
              <a:cxn ang="T121">
                <a:pos x="T18" y="T19"/>
              </a:cxn>
              <a:cxn ang="T122">
                <a:pos x="T20" y="T21"/>
              </a:cxn>
              <a:cxn ang="T123">
                <a:pos x="T22" y="T23"/>
              </a:cxn>
              <a:cxn ang="T124">
                <a:pos x="T24" y="T25"/>
              </a:cxn>
              <a:cxn ang="T125">
                <a:pos x="T26" y="T27"/>
              </a:cxn>
              <a:cxn ang="T126">
                <a:pos x="T28" y="T29"/>
              </a:cxn>
              <a:cxn ang="T127">
                <a:pos x="T30" y="T31"/>
              </a:cxn>
              <a:cxn ang="T128">
                <a:pos x="T32" y="T33"/>
              </a:cxn>
              <a:cxn ang="T129">
                <a:pos x="T34" y="T35"/>
              </a:cxn>
              <a:cxn ang="T130">
                <a:pos x="T36" y="T37"/>
              </a:cxn>
              <a:cxn ang="T131">
                <a:pos x="T38" y="T39"/>
              </a:cxn>
              <a:cxn ang="T132">
                <a:pos x="T40" y="T41"/>
              </a:cxn>
              <a:cxn ang="T133">
                <a:pos x="T42" y="T43"/>
              </a:cxn>
              <a:cxn ang="T134">
                <a:pos x="T44" y="T45"/>
              </a:cxn>
              <a:cxn ang="T135">
                <a:pos x="T46" y="T47"/>
              </a:cxn>
              <a:cxn ang="T136">
                <a:pos x="T48" y="T49"/>
              </a:cxn>
              <a:cxn ang="T137">
                <a:pos x="T50" y="T51"/>
              </a:cxn>
              <a:cxn ang="T138">
                <a:pos x="T52" y="T53"/>
              </a:cxn>
              <a:cxn ang="T139">
                <a:pos x="T54" y="T55"/>
              </a:cxn>
              <a:cxn ang="T140">
                <a:pos x="T56" y="T57"/>
              </a:cxn>
              <a:cxn ang="T141">
                <a:pos x="T58" y="T59"/>
              </a:cxn>
              <a:cxn ang="T142">
                <a:pos x="T60" y="T61"/>
              </a:cxn>
              <a:cxn ang="T143">
                <a:pos x="T62" y="T63"/>
              </a:cxn>
              <a:cxn ang="T144">
                <a:pos x="T64" y="T65"/>
              </a:cxn>
              <a:cxn ang="T145">
                <a:pos x="T66" y="T67"/>
              </a:cxn>
              <a:cxn ang="T146">
                <a:pos x="T68" y="T69"/>
              </a:cxn>
              <a:cxn ang="T147">
                <a:pos x="T70" y="T71"/>
              </a:cxn>
              <a:cxn ang="T148">
                <a:pos x="T72" y="T73"/>
              </a:cxn>
              <a:cxn ang="T149">
                <a:pos x="T74" y="T75"/>
              </a:cxn>
              <a:cxn ang="T150">
                <a:pos x="T76" y="T77"/>
              </a:cxn>
              <a:cxn ang="T151">
                <a:pos x="T78" y="T79"/>
              </a:cxn>
              <a:cxn ang="T152">
                <a:pos x="T80" y="T81"/>
              </a:cxn>
              <a:cxn ang="T153">
                <a:pos x="T82" y="T83"/>
              </a:cxn>
              <a:cxn ang="T154">
                <a:pos x="T84" y="T85"/>
              </a:cxn>
              <a:cxn ang="T155">
                <a:pos x="T86" y="T87"/>
              </a:cxn>
              <a:cxn ang="T156">
                <a:pos x="T88" y="T89"/>
              </a:cxn>
              <a:cxn ang="T157">
                <a:pos x="T90" y="T91"/>
              </a:cxn>
              <a:cxn ang="T158">
                <a:pos x="T92" y="T93"/>
              </a:cxn>
              <a:cxn ang="T159">
                <a:pos x="T94" y="T95"/>
              </a:cxn>
              <a:cxn ang="T160">
                <a:pos x="T96" y="T97"/>
              </a:cxn>
              <a:cxn ang="T161">
                <a:pos x="T98" y="T99"/>
              </a:cxn>
              <a:cxn ang="T162">
                <a:pos x="T100" y="T101"/>
              </a:cxn>
              <a:cxn ang="T163">
                <a:pos x="T102" y="T103"/>
              </a:cxn>
              <a:cxn ang="T164">
                <a:pos x="T104" y="T105"/>
              </a:cxn>
              <a:cxn ang="T165">
                <a:pos x="T106" y="T107"/>
              </a:cxn>
              <a:cxn ang="T166">
                <a:pos x="T108" y="T109"/>
              </a:cxn>
              <a:cxn ang="T167">
                <a:pos x="T110" y="T111"/>
              </a:cxn>
            </a:cxnLst>
            <a:rect b="T171" l="T168" r="T170" t="T169"/>
            <a:pathLst>
              <a:path h="858" w="860">
                <a:moveTo>
                  <a:pt x="725" y="575"/>
                </a:moveTo>
                <a:lnTo>
                  <a:pt x="725" y="579"/>
                </a:lnTo>
                <a:lnTo>
                  <a:pt x="719" y="585"/>
                </a:lnTo>
                <a:lnTo>
                  <a:pt x="713" y="594"/>
                </a:lnTo>
                <a:lnTo>
                  <a:pt x="705" y="604"/>
                </a:lnTo>
                <a:lnTo>
                  <a:pt x="695" y="608"/>
                </a:lnTo>
                <a:lnTo>
                  <a:pt x="681" y="610"/>
                </a:lnTo>
                <a:lnTo>
                  <a:pt x="664" y="614"/>
                </a:lnTo>
                <a:lnTo>
                  <a:pt x="642" y="618"/>
                </a:lnTo>
                <a:lnTo>
                  <a:pt x="622" y="626"/>
                </a:lnTo>
                <a:lnTo>
                  <a:pt x="607" y="638"/>
                </a:lnTo>
                <a:lnTo>
                  <a:pt x="593" y="651"/>
                </a:lnTo>
                <a:lnTo>
                  <a:pt x="577" y="665"/>
                </a:lnTo>
                <a:lnTo>
                  <a:pt x="559" y="679"/>
                </a:lnTo>
                <a:lnTo>
                  <a:pt x="544" y="693"/>
                </a:lnTo>
                <a:lnTo>
                  <a:pt x="530" y="703"/>
                </a:lnTo>
                <a:lnTo>
                  <a:pt x="522" y="711"/>
                </a:lnTo>
                <a:lnTo>
                  <a:pt x="514" y="718"/>
                </a:lnTo>
                <a:lnTo>
                  <a:pt x="502" y="730"/>
                </a:lnTo>
                <a:lnTo>
                  <a:pt x="492" y="744"/>
                </a:lnTo>
                <a:lnTo>
                  <a:pt x="481" y="760"/>
                </a:lnTo>
                <a:lnTo>
                  <a:pt x="475" y="774"/>
                </a:lnTo>
                <a:lnTo>
                  <a:pt x="465" y="789"/>
                </a:lnTo>
                <a:lnTo>
                  <a:pt x="451" y="801"/>
                </a:lnTo>
                <a:lnTo>
                  <a:pt x="437" y="809"/>
                </a:lnTo>
                <a:lnTo>
                  <a:pt x="427" y="815"/>
                </a:lnTo>
                <a:lnTo>
                  <a:pt x="422" y="823"/>
                </a:lnTo>
                <a:lnTo>
                  <a:pt x="410" y="831"/>
                </a:lnTo>
                <a:lnTo>
                  <a:pt x="394" y="840"/>
                </a:lnTo>
                <a:lnTo>
                  <a:pt x="380" y="850"/>
                </a:lnTo>
                <a:lnTo>
                  <a:pt x="364" y="856"/>
                </a:lnTo>
                <a:lnTo>
                  <a:pt x="355" y="858"/>
                </a:lnTo>
                <a:lnTo>
                  <a:pt x="349" y="854"/>
                </a:lnTo>
                <a:lnTo>
                  <a:pt x="349" y="838"/>
                </a:lnTo>
                <a:lnTo>
                  <a:pt x="355" y="827"/>
                </a:lnTo>
                <a:lnTo>
                  <a:pt x="366" y="815"/>
                </a:lnTo>
                <a:lnTo>
                  <a:pt x="380" y="801"/>
                </a:lnTo>
                <a:lnTo>
                  <a:pt x="392" y="789"/>
                </a:lnTo>
                <a:lnTo>
                  <a:pt x="404" y="775"/>
                </a:lnTo>
                <a:lnTo>
                  <a:pt x="410" y="764"/>
                </a:lnTo>
                <a:lnTo>
                  <a:pt x="410" y="754"/>
                </a:lnTo>
                <a:lnTo>
                  <a:pt x="404" y="748"/>
                </a:lnTo>
                <a:lnTo>
                  <a:pt x="392" y="742"/>
                </a:lnTo>
                <a:lnTo>
                  <a:pt x="380" y="734"/>
                </a:lnTo>
                <a:lnTo>
                  <a:pt x="370" y="726"/>
                </a:lnTo>
                <a:lnTo>
                  <a:pt x="364" y="716"/>
                </a:lnTo>
                <a:lnTo>
                  <a:pt x="364" y="699"/>
                </a:lnTo>
                <a:lnTo>
                  <a:pt x="372" y="679"/>
                </a:lnTo>
                <a:lnTo>
                  <a:pt x="382" y="661"/>
                </a:lnTo>
                <a:lnTo>
                  <a:pt x="400" y="636"/>
                </a:lnTo>
                <a:lnTo>
                  <a:pt x="418" y="608"/>
                </a:lnTo>
                <a:lnTo>
                  <a:pt x="425" y="592"/>
                </a:lnTo>
                <a:lnTo>
                  <a:pt x="433" y="575"/>
                </a:lnTo>
                <a:lnTo>
                  <a:pt x="441" y="559"/>
                </a:lnTo>
                <a:lnTo>
                  <a:pt x="443" y="547"/>
                </a:lnTo>
                <a:lnTo>
                  <a:pt x="439" y="537"/>
                </a:lnTo>
                <a:lnTo>
                  <a:pt x="429" y="526"/>
                </a:lnTo>
                <a:lnTo>
                  <a:pt x="418" y="514"/>
                </a:lnTo>
                <a:lnTo>
                  <a:pt x="404" y="502"/>
                </a:lnTo>
                <a:lnTo>
                  <a:pt x="394" y="494"/>
                </a:lnTo>
                <a:lnTo>
                  <a:pt x="384" y="490"/>
                </a:lnTo>
                <a:lnTo>
                  <a:pt x="374" y="490"/>
                </a:lnTo>
                <a:lnTo>
                  <a:pt x="362" y="492"/>
                </a:lnTo>
                <a:lnTo>
                  <a:pt x="345" y="494"/>
                </a:lnTo>
                <a:lnTo>
                  <a:pt x="325" y="494"/>
                </a:lnTo>
                <a:lnTo>
                  <a:pt x="311" y="492"/>
                </a:lnTo>
                <a:lnTo>
                  <a:pt x="301" y="492"/>
                </a:lnTo>
                <a:lnTo>
                  <a:pt x="294" y="498"/>
                </a:lnTo>
                <a:lnTo>
                  <a:pt x="286" y="512"/>
                </a:lnTo>
                <a:lnTo>
                  <a:pt x="280" y="533"/>
                </a:lnTo>
                <a:lnTo>
                  <a:pt x="272" y="557"/>
                </a:lnTo>
                <a:lnTo>
                  <a:pt x="264" y="577"/>
                </a:lnTo>
                <a:lnTo>
                  <a:pt x="254" y="592"/>
                </a:lnTo>
                <a:lnTo>
                  <a:pt x="242" y="608"/>
                </a:lnTo>
                <a:lnTo>
                  <a:pt x="227" y="630"/>
                </a:lnTo>
                <a:lnTo>
                  <a:pt x="211" y="650"/>
                </a:lnTo>
                <a:lnTo>
                  <a:pt x="197" y="663"/>
                </a:lnTo>
                <a:lnTo>
                  <a:pt x="183" y="673"/>
                </a:lnTo>
                <a:lnTo>
                  <a:pt x="172" y="681"/>
                </a:lnTo>
                <a:lnTo>
                  <a:pt x="162" y="687"/>
                </a:lnTo>
                <a:lnTo>
                  <a:pt x="158" y="691"/>
                </a:lnTo>
                <a:lnTo>
                  <a:pt x="134" y="667"/>
                </a:lnTo>
                <a:lnTo>
                  <a:pt x="103" y="620"/>
                </a:lnTo>
                <a:lnTo>
                  <a:pt x="55" y="587"/>
                </a:lnTo>
                <a:lnTo>
                  <a:pt x="0" y="569"/>
                </a:lnTo>
                <a:lnTo>
                  <a:pt x="20" y="510"/>
                </a:lnTo>
                <a:lnTo>
                  <a:pt x="53" y="457"/>
                </a:lnTo>
                <a:lnTo>
                  <a:pt x="30" y="402"/>
                </a:lnTo>
                <a:lnTo>
                  <a:pt x="30" y="337"/>
                </a:lnTo>
                <a:lnTo>
                  <a:pt x="10" y="315"/>
                </a:lnTo>
                <a:lnTo>
                  <a:pt x="40" y="285"/>
                </a:lnTo>
                <a:lnTo>
                  <a:pt x="81" y="317"/>
                </a:lnTo>
                <a:lnTo>
                  <a:pt x="126" y="382"/>
                </a:lnTo>
                <a:lnTo>
                  <a:pt x="170" y="311"/>
                </a:lnTo>
                <a:lnTo>
                  <a:pt x="215" y="274"/>
                </a:lnTo>
                <a:lnTo>
                  <a:pt x="274" y="209"/>
                </a:lnTo>
                <a:lnTo>
                  <a:pt x="349" y="189"/>
                </a:lnTo>
                <a:lnTo>
                  <a:pt x="376" y="173"/>
                </a:lnTo>
                <a:lnTo>
                  <a:pt x="380" y="134"/>
                </a:lnTo>
                <a:lnTo>
                  <a:pt x="431" y="146"/>
                </a:lnTo>
                <a:lnTo>
                  <a:pt x="475" y="108"/>
                </a:lnTo>
                <a:lnTo>
                  <a:pt x="524" y="47"/>
                </a:lnTo>
                <a:lnTo>
                  <a:pt x="524" y="0"/>
                </a:lnTo>
                <a:lnTo>
                  <a:pt x="595" y="22"/>
                </a:lnTo>
                <a:lnTo>
                  <a:pt x="679" y="45"/>
                </a:lnTo>
                <a:lnTo>
                  <a:pt x="725" y="120"/>
                </a:lnTo>
                <a:lnTo>
                  <a:pt x="784" y="187"/>
                </a:lnTo>
                <a:lnTo>
                  <a:pt x="774" y="240"/>
                </a:lnTo>
                <a:lnTo>
                  <a:pt x="860" y="317"/>
                </a:lnTo>
                <a:lnTo>
                  <a:pt x="860" y="402"/>
                </a:lnTo>
                <a:lnTo>
                  <a:pt x="815" y="425"/>
                </a:lnTo>
                <a:lnTo>
                  <a:pt x="731" y="533"/>
                </a:lnTo>
                <a:lnTo>
                  <a:pt x="725" y="575"/>
                </a:lnTo>
              </a:path>
            </a:pathLst>
          </a:custGeom>
          <a:solidFill>
            <a:schemeClr val="accent1"/>
          </a:solidFill>
          <a:ln w="6350">
            <a:solidFill>
              <a:schemeClr val="tx1">
                <a:lumMod val="85000"/>
                <a:lumOff val="15000"/>
              </a:schemeClr>
            </a:solidFill>
            <a:prstDash val="solid"/>
            <a:round/>
          </a:ln>
        </p:spPr>
        <p:txBody>
          <a:bodyPr bIns="45736" lIns="91472" rIns="91472" tIns="45736"/>
          <a:lstStyle/>
          <a:p>
            <a:endParaRPr altLang="en-US" lang="zh-CN">
              <a:cs typeface="+mn-ea"/>
              <a:sym typeface="+mn-lt"/>
            </a:endParaRPr>
          </a:p>
        </p:txBody>
      </p:sp>
      <p:sp>
        <p:nvSpPr>
          <p:cNvPr id="93" name="Freeform 82"/>
          <p:cNvSpPr/>
          <p:nvPr/>
        </p:nvSpPr>
        <p:spPr bwMode="gray">
          <a:xfrm>
            <a:off x="5338001" y="4346840"/>
            <a:ext cx="449555" cy="504942"/>
          </a:xfrm>
          <a:custGeom>
            <a:gdLst>
              <a:gd fmla="*/ 109 w 565" name="T0"/>
              <a:gd fmla="*/ 11 h 638" name="T1"/>
              <a:gd fmla="*/ 106 w 565" name="T2"/>
              <a:gd fmla="*/ 11 h 638" name="T3"/>
              <a:gd fmla="*/ 103 w 565" name="T4"/>
              <a:gd fmla="*/ 14 h 638" name="T5"/>
              <a:gd fmla="*/ 100 w 565" name="T6"/>
              <a:gd fmla="*/ 21 h 638" name="T7"/>
              <a:gd fmla="*/ 99 w 565" name="T8"/>
              <a:gd fmla="*/ 28 h 638" name="T9"/>
              <a:gd fmla="*/ 96 w 565" name="T10"/>
              <a:gd fmla="*/ 31 h 638" name="T11"/>
              <a:gd fmla="*/ 90 w 565" name="T12"/>
              <a:gd fmla="*/ 29 h 638" name="T13"/>
              <a:gd fmla="*/ 84 w 565" name="T14"/>
              <a:gd fmla="*/ 26 h 638" name="T15"/>
              <a:gd fmla="*/ 80 w 565" name="T16"/>
              <a:gd fmla="*/ 26 h 638" name="T17"/>
              <a:gd fmla="*/ 82 w 565" name="T18"/>
              <a:gd fmla="*/ 32 h 638" name="T19"/>
              <a:gd fmla="*/ 87 w 565" name="T20"/>
              <a:gd fmla="*/ 36 h 638" name="T21"/>
              <a:gd fmla="*/ 93 w 565" name="T22"/>
              <a:gd fmla="*/ 38 h 638" name="T23"/>
              <a:gd fmla="*/ 101 w 565" name="T24"/>
              <a:gd fmla="*/ 35 h 638" name="T25"/>
              <a:gd fmla="*/ 104 w 565" name="T26"/>
              <a:gd fmla="*/ 31 h 638" name="T27"/>
              <a:gd fmla="*/ 106 w 565" name="T28"/>
              <a:gd fmla="*/ 25 h 638" name="T29"/>
              <a:gd fmla="*/ 110 w 565" name="T30"/>
              <a:gd fmla="*/ 24 h 638" name="T31"/>
              <a:gd fmla="*/ 117 w 565" name="T32"/>
              <a:gd fmla="*/ 30 h 638" name="T33"/>
              <a:gd fmla="*/ 126 w 565" name="T34"/>
              <a:gd fmla="*/ 34 h 638" name="T35"/>
              <a:gd fmla="*/ 131 w 565" name="T36"/>
              <a:gd fmla="*/ 36 h 638" name="T37"/>
              <a:gd fmla="*/ 138 w 565" name="T38"/>
              <a:gd fmla="*/ 38 h 638" name="T39"/>
              <a:gd fmla="*/ 142 w 565" name="T40"/>
              <a:gd fmla="*/ 44 h 638" name="T41"/>
              <a:gd fmla="*/ 139 w 565" name="T42"/>
              <a:gd fmla="*/ 51 h 638" name="T43"/>
              <a:gd fmla="*/ 133 w 565" name="T44"/>
              <a:gd fmla="*/ 58 h 638" name="T45"/>
              <a:gd fmla="*/ 130 w 565" name="T46"/>
              <a:gd fmla="*/ 60 h 638" name="T47"/>
              <a:gd fmla="*/ 134 w 565" name="T48"/>
              <a:gd fmla="*/ 60 h 638" name="T49"/>
              <a:gd fmla="*/ 139 w 565" name="T50"/>
              <a:gd fmla="*/ 60 h 638" name="T51"/>
              <a:gd fmla="*/ 141 w 565" name="T52"/>
              <a:gd fmla="*/ 63 h 638" name="T53"/>
              <a:gd fmla="*/ 136 w 565" name="T54"/>
              <a:gd fmla="*/ 67 h 638" name="T55"/>
              <a:gd fmla="*/ 129 w 565" name="T56"/>
              <a:gd fmla="*/ 71 h 638" name="T57"/>
              <a:gd fmla="*/ 126 w 565" name="T58"/>
              <a:gd fmla="*/ 73 h 638" name="T59"/>
              <a:gd fmla="*/ 129 w 565" name="T60"/>
              <a:gd fmla="*/ 73 h 638" name="T61"/>
              <a:gd fmla="*/ 135 w 565" name="T62"/>
              <a:gd fmla="*/ 78 h 638" name="T63"/>
              <a:gd fmla="*/ 136 w 565" name="T64"/>
              <a:gd fmla="*/ 88 h 638" name="T65"/>
              <a:gd fmla="*/ 138 w 565" name="T66"/>
              <a:gd fmla="*/ 98 h 638" name="T67"/>
              <a:gd fmla="*/ 141 w 565" name="T68"/>
              <a:gd fmla="*/ 104 h 638" name="T69"/>
              <a:gd fmla="*/ 141 w 565" name="T70"/>
              <a:gd fmla="*/ 108 h 638" name="T71"/>
              <a:gd fmla="*/ 136 w 565" name="T72"/>
              <a:gd fmla="*/ 112 h 638" name="T73"/>
              <a:gd fmla="*/ 129 w 565" name="T74"/>
              <a:gd fmla="*/ 111 h 638" name="T75"/>
              <a:gd fmla="*/ 123 w 565" name="T76"/>
              <a:gd fmla="*/ 110 h 638" name="T77"/>
              <a:gd fmla="*/ 119 w 565" name="T78"/>
              <a:gd fmla="*/ 116 h 638" name="T79"/>
              <a:gd fmla="*/ 118 w 565" name="T80"/>
              <a:gd fmla="*/ 122 h 638" name="T81"/>
              <a:gd fmla="*/ 116 w 565" name="T82"/>
              <a:gd fmla="*/ 129 h 638" name="T83"/>
              <a:gd fmla="*/ 113 w 565" name="T84"/>
              <a:gd fmla="*/ 136 h 638" name="T85"/>
              <a:gd fmla="*/ 112 w 565" name="T86"/>
              <a:gd fmla="*/ 146 h 638" name="T87"/>
              <a:gd fmla="*/ 112 w 565" name="T88"/>
              <a:gd fmla="*/ 150 h 638" name="T89"/>
              <a:gd fmla="*/ 102 w 565" name="T90"/>
              <a:gd fmla="*/ 158 h 638" name="T91"/>
              <a:gd fmla="*/ 88 w 565" name="T92"/>
              <a:gd fmla="*/ 158 h 638" name="T93"/>
              <a:gd fmla="*/ 69 w 565" name="T94"/>
              <a:gd fmla="*/ 148 h 638" name="T95"/>
              <a:gd fmla="*/ 47 w 565" name="T96"/>
              <a:gd fmla="*/ 155 h 638" name="T97"/>
              <a:gd fmla="*/ 35 w 565" name="T98"/>
              <a:gd fmla="*/ 128 h 638" name="T99"/>
              <a:gd fmla="*/ 20 w 565" name="T100"/>
              <a:gd fmla="*/ 113 h 638" name="T101"/>
              <a:gd fmla="*/ 5 w 565" name="T102"/>
              <a:gd fmla="*/ 83 h 638" name="T103"/>
              <a:gd fmla="*/ 27 w 565" name="T104"/>
              <a:gd fmla="*/ 49 h 638" name="T105"/>
              <a:gd fmla="*/ 42 w 565" name="T106"/>
              <a:gd fmla="*/ 36 h 638" name="T107"/>
              <a:gd fmla="*/ 46 w 565" name="T108"/>
              <a:gd fmla="*/ 12 h 638" name="T109"/>
              <a:gd fmla="*/ 56 w 565" name="T110"/>
              <a:gd fmla="*/ 0 h 638" name="T111"/>
              <a:gd fmla="*/ 76 w 565" name="T112"/>
              <a:gd fmla="*/ 7 h 638" name="T113"/>
              <a:gd fmla="*/ 96 w 565" name="T114"/>
              <a:gd fmla="*/ 1 h 638" name="T115"/>
              <a:gd fmla="*/ 109 w 565" name="T116"/>
              <a:gd fmla="*/ 11 h 638" name="T117"/>
              <a:gd fmla="*/ 0 60000 65536" name="T118"/>
              <a:gd fmla="*/ 0 60000 65536" name="T119"/>
              <a:gd fmla="*/ 0 60000 65536" name="T120"/>
              <a:gd fmla="*/ 0 60000 65536" name="T121"/>
              <a:gd fmla="*/ 0 60000 65536" name="T122"/>
              <a:gd fmla="*/ 0 60000 65536" name="T123"/>
              <a:gd fmla="*/ 0 60000 65536" name="T124"/>
              <a:gd fmla="*/ 0 60000 65536" name="T125"/>
              <a:gd fmla="*/ 0 60000 65536" name="T126"/>
              <a:gd fmla="*/ 0 60000 65536" name="T127"/>
              <a:gd fmla="*/ 0 60000 65536" name="T128"/>
              <a:gd fmla="*/ 0 60000 65536" name="T129"/>
              <a:gd fmla="*/ 0 60000 65536" name="T130"/>
              <a:gd fmla="*/ 0 60000 65536" name="T131"/>
              <a:gd fmla="*/ 0 60000 65536" name="T132"/>
              <a:gd fmla="*/ 0 60000 65536" name="T133"/>
              <a:gd fmla="*/ 0 60000 65536" name="T134"/>
              <a:gd fmla="*/ 0 60000 65536" name="T135"/>
              <a:gd fmla="*/ 0 60000 65536" name="T136"/>
              <a:gd fmla="*/ 0 60000 65536" name="T137"/>
              <a:gd fmla="*/ 0 60000 65536" name="T138"/>
              <a:gd fmla="*/ 0 60000 65536" name="T139"/>
              <a:gd fmla="*/ 0 60000 65536" name="T140"/>
              <a:gd fmla="*/ 0 60000 65536" name="T141"/>
              <a:gd fmla="*/ 0 60000 65536" name="T142"/>
              <a:gd fmla="*/ 0 60000 65536" name="T143"/>
              <a:gd fmla="*/ 0 60000 65536" name="T144"/>
              <a:gd fmla="*/ 0 60000 65536" name="T145"/>
              <a:gd fmla="*/ 0 60000 65536" name="T146"/>
              <a:gd fmla="*/ 0 60000 65536" name="T147"/>
              <a:gd fmla="*/ 0 60000 65536" name="T148"/>
              <a:gd fmla="*/ 0 60000 65536" name="T149"/>
              <a:gd fmla="*/ 0 60000 65536" name="T150"/>
              <a:gd fmla="*/ 0 60000 65536" name="T151"/>
              <a:gd fmla="*/ 0 60000 65536" name="T152"/>
              <a:gd fmla="*/ 0 60000 65536" name="T153"/>
              <a:gd fmla="*/ 0 60000 65536" name="T154"/>
              <a:gd fmla="*/ 0 60000 65536" name="T155"/>
              <a:gd fmla="*/ 0 60000 65536" name="T156"/>
              <a:gd fmla="*/ 0 60000 65536" name="T157"/>
              <a:gd fmla="*/ 0 60000 65536" name="T158"/>
              <a:gd fmla="*/ 0 60000 65536" name="T159"/>
              <a:gd fmla="*/ 0 60000 65536" name="T160"/>
              <a:gd fmla="*/ 0 60000 65536" name="T161"/>
              <a:gd fmla="*/ 0 60000 65536" name="T162"/>
              <a:gd fmla="*/ 0 60000 65536" name="T163"/>
              <a:gd fmla="*/ 0 60000 65536" name="T164"/>
              <a:gd fmla="*/ 0 60000 65536" name="T165"/>
              <a:gd fmla="*/ 0 60000 65536" name="T166"/>
              <a:gd fmla="*/ 0 60000 65536" name="T167"/>
              <a:gd fmla="*/ 0 60000 65536" name="T168"/>
              <a:gd fmla="*/ 0 60000 65536" name="T169"/>
              <a:gd fmla="*/ 0 60000 65536" name="T170"/>
              <a:gd fmla="*/ 0 60000 65536" name="T171"/>
              <a:gd fmla="*/ 0 60000 65536" name="T172"/>
              <a:gd fmla="*/ 0 60000 65536" name="T173"/>
              <a:gd fmla="*/ 0 60000 65536" name="T174"/>
              <a:gd fmla="*/ 0 60000 65536" name="T175"/>
              <a:gd fmla="*/ 0 60000 65536" name="T176"/>
              <a:gd fmla="*/ 0 w 565" name="T177"/>
              <a:gd fmla="*/ 0 h 638" name="T178"/>
              <a:gd fmla="*/ 565 w 565" name="T179"/>
              <a:gd fmla="*/ 638 h 638" name="T180"/>
            </a:gdLst>
            <a:cxnLst>
              <a:cxn ang="T118">
                <a:pos x="T0" y="T1"/>
              </a:cxn>
              <a:cxn ang="T119">
                <a:pos x="T2" y="T3"/>
              </a:cxn>
              <a:cxn ang="T120">
                <a:pos x="T4" y="T5"/>
              </a:cxn>
              <a:cxn ang="T121">
                <a:pos x="T6" y="T7"/>
              </a:cxn>
              <a:cxn ang="T122">
                <a:pos x="T8" y="T9"/>
              </a:cxn>
              <a:cxn ang="T123">
                <a:pos x="T10" y="T11"/>
              </a:cxn>
              <a:cxn ang="T124">
                <a:pos x="T12" y="T13"/>
              </a:cxn>
              <a:cxn ang="T125">
                <a:pos x="T14" y="T15"/>
              </a:cxn>
              <a:cxn ang="T126">
                <a:pos x="T16" y="T17"/>
              </a:cxn>
              <a:cxn ang="T127">
                <a:pos x="T18" y="T19"/>
              </a:cxn>
              <a:cxn ang="T128">
                <a:pos x="T20" y="T21"/>
              </a:cxn>
              <a:cxn ang="T129">
                <a:pos x="T22" y="T23"/>
              </a:cxn>
              <a:cxn ang="T130">
                <a:pos x="T24" y="T25"/>
              </a:cxn>
              <a:cxn ang="T131">
                <a:pos x="T26" y="T27"/>
              </a:cxn>
              <a:cxn ang="T132">
                <a:pos x="T28" y="T29"/>
              </a:cxn>
              <a:cxn ang="T133">
                <a:pos x="T30" y="T31"/>
              </a:cxn>
              <a:cxn ang="T134">
                <a:pos x="T32" y="T33"/>
              </a:cxn>
              <a:cxn ang="T135">
                <a:pos x="T34" y="T35"/>
              </a:cxn>
              <a:cxn ang="T136">
                <a:pos x="T36" y="T37"/>
              </a:cxn>
              <a:cxn ang="T137">
                <a:pos x="T38" y="T39"/>
              </a:cxn>
              <a:cxn ang="T138">
                <a:pos x="T40" y="T41"/>
              </a:cxn>
              <a:cxn ang="T139">
                <a:pos x="T42" y="T43"/>
              </a:cxn>
              <a:cxn ang="T140">
                <a:pos x="T44" y="T45"/>
              </a:cxn>
              <a:cxn ang="T141">
                <a:pos x="T46" y="T47"/>
              </a:cxn>
              <a:cxn ang="T142">
                <a:pos x="T48" y="T49"/>
              </a:cxn>
              <a:cxn ang="T143">
                <a:pos x="T50" y="T51"/>
              </a:cxn>
              <a:cxn ang="T144">
                <a:pos x="T52" y="T53"/>
              </a:cxn>
              <a:cxn ang="T145">
                <a:pos x="T54" y="T55"/>
              </a:cxn>
              <a:cxn ang="T146">
                <a:pos x="T56" y="T57"/>
              </a:cxn>
              <a:cxn ang="T147">
                <a:pos x="T58" y="T59"/>
              </a:cxn>
              <a:cxn ang="T148">
                <a:pos x="T60" y="T61"/>
              </a:cxn>
              <a:cxn ang="T149">
                <a:pos x="T62" y="T63"/>
              </a:cxn>
              <a:cxn ang="T150">
                <a:pos x="T64" y="T65"/>
              </a:cxn>
              <a:cxn ang="T151">
                <a:pos x="T66" y="T67"/>
              </a:cxn>
              <a:cxn ang="T152">
                <a:pos x="T68" y="T69"/>
              </a:cxn>
              <a:cxn ang="T153">
                <a:pos x="T70" y="T71"/>
              </a:cxn>
              <a:cxn ang="T154">
                <a:pos x="T72" y="T73"/>
              </a:cxn>
              <a:cxn ang="T155">
                <a:pos x="T74" y="T75"/>
              </a:cxn>
              <a:cxn ang="T156">
                <a:pos x="T76" y="T77"/>
              </a:cxn>
              <a:cxn ang="T157">
                <a:pos x="T78" y="T79"/>
              </a:cxn>
              <a:cxn ang="T158">
                <a:pos x="T80" y="T81"/>
              </a:cxn>
              <a:cxn ang="T159">
                <a:pos x="T82" y="T83"/>
              </a:cxn>
              <a:cxn ang="T160">
                <a:pos x="T84" y="T85"/>
              </a:cxn>
              <a:cxn ang="T161">
                <a:pos x="T86" y="T87"/>
              </a:cxn>
              <a:cxn ang="T162">
                <a:pos x="T88" y="T89"/>
              </a:cxn>
              <a:cxn ang="T163">
                <a:pos x="T90" y="T91"/>
              </a:cxn>
              <a:cxn ang="T164">
                <a:pos x="T92" y="T93"/>
              </a:cxn>
              <a:cxn ang="T165">
                <a:pos x="T94" y="T95"/>
              </a:cxn>
              <a:cxn ang="T166">
                <a:pos x="T96" y="T97"/>
              </a:cxn>
              <a:cxn ang="T167">
                <a:pos x="T98" y="T99"/>
              </a:cxn>
              <a:cxn ang="T168">
                <a:pos x="T100" y="T101"/>
              </a:cxn>
              <a:cxn ang="T169">
                <a:pos x="T102" y="T103"/>
              </a:cxn>
              <a:cxn ang="T170">
                <a:pos x="T104" y="T105"/>
              </a:cxn>
              <a:cxn ang="T171">
                <a:pos x="T106" y="T107"/>
              </a:cxn>
              <a:cxn ang="T172">
                <a:pos x="T108" y="T109"/>
              </a:cxn>
              <a:cxn ang="T173">
                <a:pos x="T110" y="T111"/>
              </a:cxn>
              <a:cxn ang="T174">
                <a:pos x="T112" y="T113"/>
              </a:cxn>
              <a:cxn ang="T175">
                <a:pos x="T114" y="T115"/>
              </a:cxn>
              <a:cxn ang="T176">
                <a:pos x="T116" y="T117"/>
              </a:cxn>
            </a:cxnLst>
            <a:rect b="T180" l="T177" r="T179" t="T178"/>
            <a:pathLst>
              <a:path h="638" w="565">
                <a:moveTo>
                  <a:pt x="433" y="44"/>
                </a:moveTo>
                <a:lnTo>
                  <a:pt x="433" y="44"/>
                </a:lnTo>
                <a:lnTo>
                  <a:pt x="429" y="46"/>
                </a:lnTo>
                <a:lnTo>
                  <a:pt x="423" y="47"/>
                </a:lnTo>
                <a:lnTo>
                  <a:pt x="417" y="53"/>
                </a:lnTo>
                <a:lnTo>
                  <a:pt x="411" y="59"/>
                </a:lnTo>
                <a:lnTo>
                  <a:pt x="403" y="69"/>
                </a:lnTo>
                <a:lnTo>
                  <a:pt x="398" y="85"/>
                </a:lnTo>
                <a:lnTo>
                  <a:pt x="396" y="99"/>
                </a:lnTo>
                <a:lnTo>
                  <a:pt x="394" y="112"/>
                </a:lnTo>
                <a:lnTo>
                  <a:pt x="392" y="122"/>
                </a:lnTo>
                <a:lnTo>
                  <a:pt x="384" y="126"/>
                </a:lnTo>
                <a:lnTo>
                  <a:pt x="372" y="122"/>
                </a:lnTo>
                <a:lnTo>
                  <a:pt x="360" y="118"/>
                </a:lnTo>
                <a:lnTo>
                  <a:pt x="346" y="110"/>
                </a:lnTo>
                <a:lnTo>
                  <a:pt x="335" y="107"/>
                </a:lnTo>
                <a:lnTo>
                  <a:pt x="325" y="105"/>
                </a:lnTo>
                <a:lnTo>
                  <a:pt x="319" y="107"/>
                </a:lnTo>
                <a:lnTo>
                  <a:pt x="317" y="118"/>
                </a:lnTo>
                <a:lnTo>
                  <a:pt x="325" y="128"/>
                </a:lnTo>
                <a:lnTo>
                  <a:pt x="337" y="138"/>
                </a:lnTo>
                <a:lnTo>
                  <a:pt x="346" y="146"/>
                </a:lnTo>
                <a:lnTo>
                  <a:pt x="358" y="152"/>
                </a:lnTo>
                <a:lnTo>
                  <a:pt x="372" y="154"/>
                </a:lnTo>
                <a:lnTo>
                  <a:pt x="388" y="150"/>
                </a:lnTo>
                <a:lnTo>
                  <a:pt x="402" y="142"/>
                </a:lnTo>
                <a:lnTo>
                  <a:pt x="407" y="134"/>
                </a:lnTo>
                <a:lnTo>
                  <a:pt x="413" y="124"/>
                </a:lnTo>
                <a:lnTo>
                  <a:pt x="417" y="112"/>
                </a:lnTo>
                <a:lnTo>
                  <a:pt x="423" y="103"/>
                </a:lnTo>
                <a:lnTo>
                  <a:pt x="429" y="97"/>
                </a:lnTo>
                <a:lnTo>
                  <a:pt x="437" y="97"/>
                </a:lnTo>
                <a:lnTo>
                  <a:pt x="447" y="105"/>
                </a:lnTo>
                <a:lnTo>
                  <a:pt x="468" y="122"/>
                </a:lnTo>
                <a:lnTo>
                  <a:pt x="486" y="132"/>
                </a:lnTo>
                <a:lnTo>
                  <a:pt x="502" y="138"/>
                </a:lnTo>
                <a:lnTo>
                  <a:pt x="514" y="142"/>
                </a:lnTo>
                <a:lnTo>
                  <a:pt x="524" y="144"/>
                </a:lnTo>
                <a:lnTo>
                  <a:pt x="537" y="148"/>
                </a:lnTo>
                <a:lnTo>
                  <a:pt x="549" y="154"/>
                </a:lnTo>
                <a:lnTo>
                  <a:pt x="559" y="164"/>
                </a:lnTo>
                <a:lnTo>
                  <a:pt x="565" y="177"/>
                </a:lnTo>
                <a:lnTo>
                  <a:pt x="561" y="191"/>
                </a:lnTo>
                <a:lnTo>
                  <a:pt x="553" y="207"/>
                </a:lnTo>
                <a:lnTo>
                  <a:pt x="543" y="221"/>
                </a:lnTo>
                <a:lnTo>
                  <a:pt x="531" y="232"/>
                </a:lnTo>
                <a:lnTo>
                  <a:pt x="524" y="240"/>
                </a:lnTo>
                <a:lnTo>
                  <a:pt x="520" y="242"/>
                </a:lnTo>
                <a:lnTo>
                  <a:pt x="524" y="242"/>
                </a:lnTo>
                <a:lnTo>
                  <a:pt x="533" y="242"/>
                </a:lnTo>
                <a:lnTo>
                  <a:pt x="543" y="240"/>
                </a:lnTo>
                <a:lnTo>
                  <a:pt x="555" y="242"/>
                </a:lnTo>
                <a:lnTo>
                  <a:pt x="561" y="246"/>
                </a:lnTo>
                <a:lnTo>
                  <a:pt x="561" y="252"/>
                </a:lnTo>
                <a:lnTo>
                  <a:pt x="555" y="262"/>
                </a:lnTo>
                <a:lnTo>
                  <a:pt x="543" y="270"/>
                </a:lnTo>
                <a:lnTo>
                  <a:pt x="529" y="278"/>
                </a:lnTo>
                <a:lnTo>
                  <a:pt x="516" y="286"/>
                </a:lnTo>
                <a:lnTo>
                  <a:pt x="506" y="290"/>
                </a:lnTo>
                <a:lnTo>
                  <a:pt x="502" y="292"/>
                </a:lnTo>
                <a:lnTo>
                  <a:pt x="506" y="292"/>
                </a:lnTo>
                <a:lnTo>
                  <a:pt x="516" y="295"/>
                </a:lnTo>
                <a:lnTo>
                  <a:pt x="528" y="303"/>
                </a:lnTo>
                <a:lnTo>
                  <a:pt x="537" y="315"/>
                </a:lnTo>
                <a:lnTo>
                  <a:pt x="541" y="329"/>
                </a:lnTo>
                <a:lnTo>
                  <a:pt x="543" y="353"/>
                </a:lnTo>
                <a:lnTo>
                  <a:pt x="543" y="374"/>
                </a:lnTo>
                <a:lnTo>
                  <a:pt x="549" y="396"/>
                </a:lnTo>
                <a:lnTo>
                  <a:pt x="555" y="408"/>
                </a:lnTo>
                <a:lnTo>
                  <a:pt x="561" y="418"/>
                </a:lnTo>
                <a:lnTo>
                  <a:pt x="565" y="425"/>
                </a:lnTo>
                <a:lnTo>
                  <a:pt x="563" y="435"/>
                </a:lnTo>
                <a:lnTo>
                  <a:pt x="553" y="445"/>
                </a:lnTo>
                <a:lnTo>
                  <a:pt x="541" y="451"/>
                </a:lnTo>
                <a:lnTo>
                  <a:pt x="528" y="449"/>
                </a:lnTo>
                <a:lnTo>
                  <a:pt x="514" y="445"/>
                </a:lnTo>
                <a:lnTo>
                  <a:pt x="502" y="441"/>
                </a:lnTo>
                <a:lnTo>
                  <a:pt x="490" y="443"/>
                </a:lnTo>
                <a:lnTo>
                  <a:pt x="482" y="453"/>
                </a:lnTo>
                <a:lnTo>
                  <a:pt x="476" y="465"/>
                </a:lnTo>
                <a:lnTo>
                  <a:pt x="474" y="479"/>
                </a:lnTo>
                <a:lnTo>
                  <a:pt x="472" y="492"/>
                </a:lnTo>
                <a:lnTo>
                  <a:pt x="470" y="506"/>
                </a:lnTo>
                <a:lnTo>
                  <a:pt x="463" y="518"/>
                </a:lnTo>
                <a:lnTo>
                  <a:pt x="457" y="532"/>
                </a:lnTo>
                <a:lnTo>
                  <a:pt x="449" y="545"/>
                </a:lnTo>
                <a:lnTo>
                  <a:pt x="447" y="567"/>
                </a:lnTo>
                <a:lnTo>
                  <a:pt x="445" y="587"/>
                </a:lnTo>
                <a:lnTo>
                  <a:pt x="445" y="599"/>
                </a:lnTo>
                <a:lnTo>
                  <a:pt x="445" y="604"/>
                </a:lnTo>
                <a:lnTo>
                  <a:pt x="445" y="606"/>
                </a:lnTo>
                <a:lnTo>
                  <a:pt x="405" y="634"/>
                </a:lnTo>
                <a:lnTo>
                  <a:pt x="382" y="610"/>
                </a:lnTo>
                <a:lnTo>
                  <a:pt x="350" y="634"/>
                </a:lnTo>
                <a:lnTo>
                  <a:pt x="317" y="638"/>
                </a:lnTo>
                <a:lnTo>
                  <a:pt x="274" y="595"/>
                </a:lnTo>
                <a:lnTo>
                  <a:pt x="234" y="638"/>
                </a:lnTo>
                <a:lnTo>
                  <a:pt x="185" y="622"/>
                </a:lnTo>
                <a:lnTo>
                  <a:pt x="146" y="565"/>
                </a:lnTo>
                <a:lnTo>
                  <a:pt x="140" y="514"/>
                </a:lnTo>
                <a:lnTo>
                  <a:pt x="91" y="514"/>
                </a:lnTo>
                <a:lnTo>
                  <a:pt x="77" y="453"/>
                </a:lnTo>
                <a:lnTo>
                  <a:pt x="0" y="394"/>
                </a:lnTo>
                <a:lnTo>
                  <a:pt x="18" y="333"/>
                </a:lnTo>
                <a:lnTo>
                  <a:pt x="77" y="272"/>
                </a:lnTo>
                <a:lnTo>
                  <a:pt x="106" y="199"/>
                </a:lnTo>
                <a:lnTo>
                  <a:pt x="134" y="156"/>
                </a:lnTo>
                <a:lnTo>
                  <a:pt x="165" y="144"/>
                </a:lnTo>
                <a:lnTo>
                  <a:pt x="144" y="101"/>
                </a:lnTo>
                <a:lnTo>
                  <a:pt x="183" y="51"/>
                </a:lnTo>
                <a:lnTo>
                  <a:pt x="179" y="8"/>
                </a:lnTo>
                <a:lnTo>
                  <a:pt x="224" y="0"/>
                </a:lnTo>
                <a:lnTo>
                  <a:pt x="252" y="34"/>
                </a:lnTo>
                <a:lnTo>
                  <a:pt x="301" y="30"/>
                </a:lnTo>
                <a:lnTo>
                  <a:pt x="344" y="20"/>
                </a:lnTo>
                <a:lnTo>
                  <a:pt x="384" y="4"/>
                </a:lnTo>
                <a:lnTo>
                  <a:pt x="415" y="22"/>
                </a:lnTo>
                <a:lnTo>
                  <a:pt x="433" y="44"/>
                </a:lnTo>
              </a:path>
            </a:pathLst>
          </a:custGeom>
          <a:solidFill>
            <a:schemeClr val="accent1"/>
          </a:solidFill>
          <a:ln w="6350">
            <a:solidFill>
              <a:schemeClr val="tx1">
                <a:lumMod val="85000"/>
                <a:lumOff val="15000"/>
              </a:schemeClr>
            </a:solidFill>
            <a:prstDash val="solid"/>
            <a:round/>
          </a:ln>
        </p:spPr>
        <p:txBody>
          <a:bodyPr bIns="45736" lIns="91472" rIns="91472" tIns="45736"/>
          <a:lstStyle/>
          <a:p>
            <a:endParaRPr altLang="en-US" lang="zh-CN">
              <a:cs typeface="+mn-ea"/>
              <a:sym typeface="+mn-lt"/>
            </a:endParaRPr>
          </a:p>
        </p:txBody>
      </p:sp>
      <p:cxnSp>
        <p:nvCxnSpPr>
          <p:cNvPr id="94" name="直接连接符 93"/>
          <p:cNvCxnSpPr/>
          <p:nvPr/>
        </p:nvCxnSpPr>
        <p:spPr>
          <a:xfrm>
            <a:off x="5771884" y="3063051"/>
            <a:ext cx="252577" cy="248502"/>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95" name="直接连接符 94"/>
          <p:cNvCxnSpPr/>
          <p:nvPr/>
        </p:nvCxnSpPr>
        <p:spPr>
          <a:xfrm>
            <a:off x="6024461" y="3311552"/>
            <a:ext cx="2253116" cy="0"/>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96" name="直接连接符 95"/>
          <p:cNvCxnSpPr/>
          <p:nvPr/>
        </p:nvCxnSpPr>
        <p:spPr>
          <a:xfrm>
            <a:off x="5558290" y="3572674"/>
            <a:ext cx="252577" cy="248502"/>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97" name="直接连接符 96"/>
          <p:cNvCxnSpPr/>
          <p:nvPr/>
        </p:nvCxnSpPr>
        <p:spPr>
          <a:xfrm>
            <a:off x="5810868" y="3821175"/>
            <a:ext cx="2466709" cy="0"/>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98" name="直接连接符 97"/>
          <p:cNvCxnSpPr/>
          <p:nvPr/>
        </p:nvCxnSpPr>
        <p:spPr>
          <a:xfrm flipV="1">
            <a:off x="5708004" y="4484986"/>
            <a:ext cx="316455" cy="204834"/>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99" name="直接连接符 98"/>
          <p:cNvCxnSpPr/>
          <p:nvPr/>
        </p:nvCxnSpPr>
        <p:spPr>
          <a:xfrm>
            <a:off x="6024461" y="4484986"/>
            <a:ext cx="2253116" cy="0"/>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100" name="直接连接符 99"/>
          <p:cNvCxnSpPr/>
          <p:nvPr/>
        </p:nvCxnSpPr>
        <p:spPr>
          <a:xfrm>
            <a:off x="5048763" y="5636984"/>
            <a:ext cx="252577" cy="248502"/>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101" name="直接连接符 100"/>
          <p:cNvCxnSpPr/>
          <p:nvPr/>
        </p:nvCxnSpPr>
        <p:spPr>
          <a:xfrm>
            <a:off x="5301340" y="5885485"/>
            <a:ext cx="2862914" cy="0"/>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sp>
        <p:nvSpPr>
          <p:cNvPr id="102" name="矩形 101"/>
          <p:cNvSpPr/>
          <p:nvPr/>
        </p:nvSpPr>
        <p:spPr>
          <a:xfrm>
            <a:off x="6706895" y="2830984"/>
            <a:ext cx="1630744" cy="381032"/>
          </a:xfrm>
          <a:prstGeom prst="rect">
            <a:avLst/>
          </a:prstGeom>
        </p:spPr>
        <p:txBody>
          <a:bodyPr bIns="45736" lIns="91472" rIns="91472" tIns="45736" wrap="none">
            <a:spAutoFit/>
          </a:bodyPr>
          <a:lstStyle/>
          <a:p>
            <a:r>
              <a:rPr altLang="en-US" lang="zh-CN" sz="1900">
                <a:solidFill>
                  <a:schemeClr val="tx1">
                    <a:lumMod val="85000"/>
                    <a:lumOff val="15000"/>
                  </a:schemeClr>
                </a:solidFill>
                <a:cs typeface="+mn-ea"/>
                <a:sym typeface="+mn-lt"/>
              </a:rPr>
              <a:t>点击添加文本</a:t>
            </a:r>
          </a:p>
        </p:txBody>
      </p:sp>
      <p:sp>
        <p:nvSpPr>
          <p:cNvPr id="103" name="矩形 102"/>
          <p:cNvSpPr/>
          <p:nvPr/>
        </p:nvSpPr>
        <p:spPr>
          <a:xfrm>
            <a:off x="6706895" y="3406825"/>
            <a:ext cx="1630744" cy="381032"/>
          </a:xfrm>
          <a:prstGeom prst="rect">
            <a:avLst/>
          </a:prstGeom>
        </p:spPr>
        <p:txBody>
          <a:bodyPr bIns="45736" lIns="91472" rIns="91472" tIns="45736" wrap="none">
            <a:spAutoFit/>
          </a:bodyPr>
          <a:lstStyle/>
          <a:p>
            <a:r>
              <a:rPr altLang="en-US" lang="zh-CN" sz="1900">
                <a:solidFill>
                  <a:schemeClr val="tx1">
                    <a:lumMod val="85000"/>
                    <a:lumOff val="15000"/>
                  </a:schemeClr>
                </a:solidFill>
                <a:cs typeface="+mn-ea"/>
                <a:sym typeface="+mn-lt"/>
              </a:rPr>
              <a:t>点击添加文本</a:t>
            </a:r>
          </a:p>
        </p:txBody>
      </p:sp>
      <p:sp>
        <p:nvSpPr>
          <p:cNvPr id="104" name="矩形 103"/>
          <p:cNvSpPr/>
          <p:nvPr/>
        </p:nvSpPr>
        <p:spPr>
          <a:xfrm>
            <a:off x="6706895" y="4072418"/>
            <a:ext cx="1630744" cy="381032"/>
          </a:xfrm>
          <a:prstGeom prst="rect">
            <a:avLst/>
          </a:prstGeom>
        </p:spPr>
        <p:txBody>
          <a:bodyPr bIns="45736" lIns="91472" rIns="91472" tIns="45736" wrap="none">
            <a:spAutoFit/>
          </a:bodyPr>
          <a:lstStyle/>
          <a:p>
            <a:r>
              <a:rPr altLang="en-US" lang="zh-CN" sz="1900">
                <a:solidFill>
                  <a:schemeClr val="tx1">
                    <a:lumMod val="85000"/>
                    <a:lumOff val="15000"/>
                  </a:schemeClr>
                </a:solidFill>
                <a:cs typeface="+mn-ea"/>
                <a:sym typeface="+mn-lt"/>
              </a:rPr>
              <a:t>点击添加文本</a:t>
            </a:r>
          </a:p>
        </p:txBody>
      </p:sp>
      <p:sp>
        <p:nvSpPr>
          <p:cNvPr id="105" name="矩形 104"/>
          <p:cNvSpPr/>
          <p:nvPr/>
        </p:nvSpPr>
        <p:spPr>
          <a:xfrm>
            <a:off x="6661601" y="5402696"/>
            <a:ext cx="1630744" cy="381032"/>
          </a:xfrm>
          <a:prstGeom prst="rect">
            <a:avLst/>
          </a:prstGeom>
        </p:spPr>
        <p:txBody>
          <a:bodyPr bIns="45736" lIns="91472" rIns="91472" tIns="45736" wrap="none">
            <a:spAutoFit/>
          </a:bodyPr>
          <a:lstStyle/>
          <a:p>
            <a:r>
              <a:rPr altLang="en-US" lang="zh-CN" sz="1900">
                <a:solidFill>
                  <a:schemeClr val="tx1">
                    <a:lumMod val="85000"/>
                    <a:lumOff val="15000"/>
                  </a:schemeClr>
                </a:solidFill>
                <a:cs typeface="+mn-ea"/>
                <a:sym typeface="+mn-lt"/>
              </a:rPr>
              <a:t>点击添加文本</a:t>
            </a:r>
          </a:p>
        </p:txBody>
      </p:sp>
      <p:sp>
        <p:nvSpPr>
          <p:cNvPr id="106" name="矩形标注 105"/>
          <p:cNvSpPr/>
          <p:nvPr/>
        </p:nvSpPr>
        <p:spPr>
          <a:xfrm>
            <a:off x="8814108" y="2252445"/>
            <a:ext cx="2901691" cy="3899377"/>
          </a:xfrm>
          <a:prstGeom prst="wedgeRectCallout">
            <a:avLst>
              <a:gd fmla="val -72333" name="adj1"/>
              <a:gd fmla="val 19715" name="adj2"/>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45736" lIns="91472" rIns="91472" rtlCol="0" tIns="45736"/>
          <a:lstStyle/>
          <a:p>
            <a:pPr algn="ctr"/>
            <a:endParaRPr altLang="en-US" lang="zh-CN">
              <a:cs typeface="+mn-ea"/>
              <a:sym typeface="+mn-lt"/>
            </a:endParaRPr>
          </a:p>
        </p:txBody>
      </p:sp>
      <p:sp>
        <p:nvSpPr>
          <p:cNvPr id="107" name="TextBox 106"/>
          <p:cNvSpPr txBox="1"/>
          <p:nvPr/>
        </p:nvSpPr>
        <p:spPr>
          <a:xfrm>
            <a:off x="8958218" y="2387458"/>
            <a:ext cx="2757581" cy="3578385"/>
          </a:xfrm>
          <a:prstGeom prst="rect">
            <a:avLst/>
          </a:prstGeom>
          <a:noFill/>
        </p:spPr>
        <p:txBody>
          <a:bodyPr bIns="45736" lIns="91472" rIns="91472" rtlCol="0" tIns="45736" wrap="square">
            <a:spAutoFit/>
          </a:bodyPr>
          <a:lstStyle/>
          <a:p>
            <a:pPr>
              <a:lnSpc>
                <a:spcPct val="130000"/>
              </a:lnSpc>
            </a:pPr>
            <a:r>
              <a:rPr altLang="en-US" lang="zh-CN" sz="1600">
                <a:solidFill>
                  <a:schemeClr val="bg1"/>
                </a:solidFill>
                <a:cs typeface="+mn-ea"/>
                <a:sym typeface="+mn-lt"/>
              </a:rPr>
              <a:t>您的内容打在这里，或者通过复制您的文本后，在此框中选择粘贴，并选择只保留文字。您的内容打在这里，或者通过复制您的文本后，在此框中选择粘贴，并选择只保留文字。</a:t>
            </a:r>
          </a:p>
          <a:p>
            <a:pPr>
              <a:lnSpc>
                <a:spcPct val="130000"/>
              </a:lnSpc>
            </a:pPr>
            <a:r>
              <a:rPr altLang="en-US" lang="zh-CN" sz="1600">
                <a:solidFill>
                  <a:schemeClr val="bg1"/>
                </a:solidFill>
                <a:cs typeface="+mn-ea"/>
                <a:sym typeface="+mn-lt"/>
              </a:rPr>
              <a:t>您的内容打在这里，或者通过复制您的文本后，在此框中选择粘贴，并选择只保留文字。</a:t>
            </a:r>
          </a:p>
        </p:txBody>
      </p:sp>
      <p:sp>
        <p:nvSpPr>
          <p:cNvPr id="108" name="文本框 2"/>
          <p:cNvSpPr txBox="1"/>
          <p:nvPr/>
        </p:nvSpPr>
        <p:spPr>
          <a:xfrm>
            <a:off x="1706687" y="170270"/>
            <a:ext cx="3288952" cy="518160"/>
          </a:xfrm>
          <a:prstGeom prst="rect">
            <a:avLst/>
          </a:prstGeom>
          <a:noFill/>
        </p:spPr>
        <p:txBody>
          <a:bodyPr rtlCol="0" wrap="square">
            <a:spAutoFit/>
          </a:bodyPr>
          <a:lstStyle/>
          <a:p>
            <a:pPr algn="ctr"/>
            <a:r>
              <a:rPr altLang="en-US" b="1" lang="zh-CN" sz="2800">
                <a:solidFill>
                  <a:schemeClr val="tx1">
                    <a:lumMod val="75000"/>
                    <a:lumOff val="25000"/>
                  </a:schemeClr>
                </a:solidFill>
                <a:cs typeface="+mn-ea"/>
                <a:sym typeface="+mn-lt"/>
              </a:rPr>
              <a:t>点击输入标题内容</a:t>
            </a:r>
          </a:p>
        </p:txBody>
      </p:sp>
      <p:sp>
        <p:nvSpPr>
          <p:cNvPr id="109" name="矩形 108"/>
          <p:cNvSpPr/>
          <p:nvPr>
            <p:custDataLst>
              <p:tags r:id="rId3"/>
            </p:custDataLst>
          </p:nvPr>
        </p:nvSpPr>
        <p:spPr>
          <a:xfrm>
            <a:off x="0" y="6570266"/>
            <a:ext cx="4876006" cy="259080"/>
          </a:xfrm>
          <a:prstGeom prst="rect">
            <a:avLst/>
          </a:prstGeom>
        </p:spPr>
        <p:txBody>
          <a:bodyPr wrap="square">
            <a:spAutoFit/>
          </a:bodyPr>
          <a:lstStyle/>
          <a:p>
            <a:r>
              <a:rPr altLang="en-US" b="0" lang="zh-CN" sz="1100">
                <a:latin typeface="+mj-ea"/>
                <a:ea typeface="+mj-ea"/>
              </a:rPr>
              <a:t> </a:t>
            </a:r>
          </a:p>
        </p:txBody>
      </p:sp>
    </p:spTree>
  </p:cSld>
  <p:clrMapOvr>
    <a:masterClrMapping/>
  </p:clrMapOvr>
  <p:transition spd="slow">
    <p:wipe/>
  </p:transition>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grpId="0" id="5" nodeType="afterEffect" presetClass="entr" presetID="41" presetSubtype="0">
                                  <p:stCondLst>
                                    <p:cond delay="0"/>
                                  </p:stCondLst>
                                  <p:iterate type="lt">
                                    <p:tmPct val="10000"/>
                                  </p:iterate>
                                  <p:childTnLst>
                                    <p:set>
                                      <p:cBhvr>
                                        <p:cTn dur="1" fill="hold" id="6">
                                          <p:stCondLst>
                                            <p:cond delay="0"/>
                                          </p:stCondLst>
                                        </p:cTn>
                                        <p:tgtEl>
                                          <p:spTgt spid="108"/>
                                        </p:tgtEl>
                                        <p:attrNameLst>
                                          <p:attrName>style.visibility</p:attrName>
                                        </p:attrNameLst>
                                      </p:cBhvr>
                                      <p:to>
                                        <p:strVal val="visible"/>
                                      </p:to>
                                    </p:set>
                                    <p:anim calcmode="lin" valueType="num">
                                      <p:cBhvr>
                                        <p:cTn dur="500" fill="hold" id="7"/>
                                        <p:tgtEl>
                                          <p:spTgt spid="108"/>
                                        </p:tgtEl>
                                        <p:attrNameLst>
                                          <p:attrName>ppt_x</p:attrName>
                                        </p:attrNameLst>
                                      </p:cBhvr>
                                      <p:tavLst>
                                        <p:tav tm="0">
                                          <p:val>
                                            <p:strVal val="#ppt_x"/>
                                          </p:val>
                                        </p:tav>
                                        <p:tav tm="50000">
                                          <p:val>
                                            <p:strVal val="#ppt_x+.1"/>
                                          </p:val>
                                        </p:tav>
                                        <p:tav tm="100000">
                                          <p:val>
                                            <p:strVal val="#ppt_x"/>
                                          </p:val>
                                        </p:tav>
                                      </p:tavLst>
                                    </p:anim>
                                    <p:anim calcmode="lin" valueType="num">
                                      <p:cBhvr>
                                        <p:cTn dur="500" fill="hold" id="8"/>
                                        <p:tgtEl>
                                          <p:spTgt spid="108"/>
                                        </p:tgtEl>
                                        <p:attrNameLst>
                                          <p:attrName>ppt_y</p:attrName>
                                        </p:attrNameLst>
                                      </p:cBhvr>
                                      <p:tavLst>
                                        <p:tav tm="0">
                                          <p:val>
                                            <p:strVal val="#ppt_y"/>
                                          </p:val>
                                        </p:tav>
                                        <p:tav tm="100000">
                                          <p:val>
                                            <p:strVal val="#ppt_y"/>
                                          </p:val>
                                        </p:tav>
                                      </p:tavLst>
                                    </p:anim>
                                    <p:anim calcmode="lin" valueType="num">
                                      <p:cBhvr>
                                        <p:cTn dur="500" fill="hold" id="9"/>
                                        <p:tgtEl>
                                          <p:spTgt spid="108"/>
                                        </p:tgtEl>
                                        <p:attrNameLst>
                                          <p:attrName>ppt_h</p:attrName>
                                        </p:attrNameLst>
                                      </p:cBhvr>
                                      <p:tavLst>
                                        <p:tav tm="0">
                                          <p:val>
                                            <p:strVal val="#ppt_h/10"/>
                                          </p:val>
                                        </p:tav>
                                        <p:tav tm="50000">
                                          <p:val>
                                            <p:strVal val="#ppt_h+.01"/>
                                          </p:val>
                                        </p:tav>
                                        <p:tav tm="100000">
                                          <p:val>
                                            <p:strVal val="#ppt_h"/>
                                          </p:val>
                                        </p:tav>
                                      </p:tavLst>
                                    </p:anim>
                                    <p:anim calcmode="lin" valueType="num">
                                      <p:cBhvr>
                                        <p:cTn dur="500" fill="hold" id="10"/>
                                        <p:tgtEl>
                                          <p:spTgt spid="108"/>
                                        </p:tgtEl>
                                        <p:attrNameLst>
                                          <p:attrName>ppt_w</p:attrName>
                                        </p:attrNameLst>
                                      </p:cBhvr>
                                      <p:tavLst>
                                        <p:tav tm="0">
                                          <p:val>
                                            <p:strVal val="#ppt_w/10"/>
                                          </p:val>
                                        </p:tav>
                                        <p:tav tm="50000">
                                          <p:val>
                                            <p:strVal val="#ppt_w+.01"/>
                                          </p:val>
                                        </p:tav>
                                        <p:tav tm="100000">
                                          <p:val>
                                            <p:strVal val="#ppt_w"/>
                                          </p:val>
                                        </p:tav>
                                      </p:tavLst>
                                    </p:anim>
                                    <p:animEffect filter="fade" transition="in">
                                      <p:cBhvr>
                                        <p:cTn dur="500" id="11" tmFilter="0,0; .5, 1; 1, 1"/>
                                        <p:tgtEl>
                                          <p:spTgt spid="108"/>
                                        </p:tgtEl>
                                      </p:cBhvr>
                                    </p:animEffect>
                                  </p:childTnLst>
                                </p:cTn>
                              </p:par>
                            </p:childTnLst>
                          </p:cTn>
                        </p:par>
                        <p:par>
                          <p:cTn fill="hold" id="12" nodeType="afterGroup">
                            <p:stCondLst>
                              <p:cond delay="500"/>
                            </p:stCondLst>
                            <p:childTnLst>
                              <p:par>
                                <p:cTn accel="58000" fill="hold" id="13" nodeType="afterEffect" presetClass="entr" presetID="2" presetSubtype="8">
                                  <p:stCondLst>
                                    <p:cond delay="0"/>
                                  </p:stCondLst>
                                  <p:childTnLst>
                                    <p:set>
                                      <p:cBhvr>
                                        <p:cTn dur="1" fill="hold" id="14">
                                          <p:stCondLst>
                                            <p:cond delay="0"/>
                                          </p:stCondLst>
                                        </p:cTn>
                                        <p:tgtEl>
                                          <p:spTgt spid="27"/>
                                        </p:tgtEl>
                                        <p:attrNameLst>
                                          <p:attrName>style.visibility</p:attrName>
                                        </p:attrNameLst>
                                      </p:cBhvr>
                                      <p:to>
                                        <p:strVal val="visible"/>
                                      </p:to>
                                    </p:set>
                                    <p:anim calcmode="lin" valueType="num">
                                      <p:cBhvr additive="base">
                                        <p:cTn dur="1000" fill="hold" id="15"/>
                                        <p:tgtEl>
                                          <p:spTgt spid="27"/>
                                        </p:tgtEl>
                                        <p:attrNameLst>
                                          <p:attrName>ppt_x</p:attrName>
                                        </p:attrNameLst>
                                      </p:cBhvr>
                                      <p:tavLst>
                                        <p:tav tm="0">
                                          <p:val>
                                            <p:strVal val="0-#ppt_w/2"/>
                                          </p:val>
                                        </p:tav>
                                        <p:tav tm="100000">
                                          <p:val>
                                            <p:strVal val="#ppt_x"/>
                                          </p:val>
                                        </p:tav>
                                      </p:tavLst>
                                    </p:anim>
                                    <p:anim calcmode="lin" valueType="num">
                                      <p:cBhvr additive="base">
                                        <p:cTn dur="1000" fill="hold" id="16"/>
                                        <p:tgtEl>
                                          <p:spTgt spid="27"/>
                                        </p:tgtEl>
                                        <p:attrNameLst>
                                          <p:attrName>ppt_y</p:attrName>
                                        </p:attrNameLst>
                                      </p:cBhvr>
                                      <p:tavLst>
                                        <p:tav tm="0">
                                          <p:val>
                                            <p:strVal val="#ppt_y"/>
                                          </p:val>
                                        </p:tav>
                                        <p:tav tm="100000">
                                          <p:val>
                                            <p:strVal val="#ppt_y"/>
                                          </p:val>
                                        </p:tav>
                                      </p:tavLst>
                                    </p:anim>
                                  </p:childTnLst>
                                </p:cTn>
                              </p:par>
                              <p:par>
                                <p:cTn fill="hold" grpId="0" id="17" nodeType="withEffect" presetClass="entr" presetID="10" presetSubtype="0">
                                  <p:stCondLst>
                                    <p:cond delay="1000"/>
                                  </p:stCondLst>
                                  <p:childTnLst>
                                    <p:set>
                                      <p:cBhvr>
                                        <p:cTn dur="1" fill="hold" id="18">
                                          <p:stCondLst>
                                            <p:cond delay="0"/>
                                          </p:stCondLst>
                                        </p:cTn>
                                        <p:tgtEl>
                                          <p:spTgt spid="91"/>
                                        </p:tgtEl>
                                        <p:attrNameLst>
                                          <p:attrName>style.visibility</p:attrName>
                                        </p:attrNameLst>
                                      </p:cBhvr>
                                      <p:to>
                                        <p:strVal val="visible"/>
                                      </p:to>
                                    </p:set>
                                    <p:animEffect filter="fade" transition="in">
                                      <p:cBhvr>
                                        <p:cTn dur="500" id="19"/>
                                        <p:tgtEl>
                                          <p:spTgt spid="91"/>
                                        </p:tgtEl>
                                      </p:cBhvr>
                                    </p:animEffect>
                                  </p:childTnLst>
                                </p:cTn>
                              </p:par>
                              <p:par>
                                <p:cTn fill="hold" grpId="0" id="20" nodeType="withEffect" presetClass="entr" presetID="10" presetSubtype="0">
                                  <p:stCondLst>
                                    <p:cond delay="1300"/>
                                  </p:stCondLst>
                                  <p:childTnLst>
                                    <p:set>
                                      <p:cBhvr>
                                        <p:cTn dur="1" fill="hold" id="21">
                                          <p:stCondLst>
                                            <p:cond delay="0"/>
                                          </p:stCondLst>
                                        </p:cTn>
                                        <p:tgtEl>
                                          <p:spTgt spid="92"/>
                                        </p:tgtEl>
                                        <p:attrNameLst>
                                          <p:attrName>style.visibility</p:attrName>
                                        </p:attrNameLst>
                                      </p:cBhvr>
                                      <p:to>
                                        <p:strVal val="visible"/>
                                      </p:to>
                                    </p:set>
                                    <p:animEffect filter="fade" transition="in">
                                      <p:cBhvr>
                                        <p:cTn dur="500" id="22"/>
                                        <p:tgtEl>
                                          <p:spTgt spid="92"/>
                                        </p:tgtEl>
                                      </p:cBhvr>
                                    </p:animEffect>
                                  </p:childTnLst>
                                </p:cTn>
                              </p:par>
                              <p:par>
                                <p:cTn fill="hold" grpId="0" id="23" nodeType="withEffect" presetClass="entr" presetID="10" presetSubtype="0">
                                  <p:stCondLst>
                                    <p:cond delay="1800"/>
                                  </p:stCondLst>
                                  <p:childTnLst>
                                    <p:set>
                                      <p:cBhvr>
                                        <p:cTn dur="1" fill="hold" id="24">
                                          <p:stCondLst>
                                            <p:cond delay="0"/>
                                          </p:stCondLst>
                                        </p:cTn>
                                        <p:tgtEl>
                                          <p:spTgt spid="93"/>
                                        </p:tgtEl>
                                        <p:attrNameLst>
                                          <p:attrName>style.visibility</p:attrName>
                                        </p:attrNameLst>
                                      </p:cBhvr>
                                      <p:to>
                                        <p:strVal val="visible"/>
                                      </p:to>
                                    </p:set>
                                    <p:animEffect filter="fade" transition="in">
                                      <p:cBhvr>
                                        <p:cTn dur="500" id="25"/>
                                        <p:tgtEl>
                                          <p:spTgt spid="93"/>
                                        </p:tgtEl>
                                      </p:cBhvr>
                                    </p:animEffect>
                                  </p:childTnLst>
                                </p:cTn>
                              </p:par>
                              <p:par>
                                <p:cTn fill="hold" grpId="0" id="26" nodeType="withEffect" presetClass="entr" presetID="10" presetSubtype="0">
                                  <p:stCondLst>
                                    <p:cond delay="1500"/>
                                  </p:stCondLst>
                                  <p:childTnLst>
                                    <p:set>
                                      <p:cBhvr>
                                        <p:cTn dur="1" fill="hold" id="27">
                                          <p:stCondLst>
                                            <p:cond delay="0"/>
                                          </p:stCondLst>
                                        </p:cTn>
                                        <p:tgtEl>
                                          <p:spTgt spid="90"/>
                                        </p:tgtEl>
                                        <p:attrNameLst>
                                          <p:attrName>style.visibility</p:attrName>
                                        </p:attrNameLst>
                                      </p:cBhvr>
                                      <p:to>
                                        <p:strVal val="visible"/>
                                      </p:to>
                                    </p:set>
                                    <p:animEffect filter="fade" transition="in">
                                      <p:cBhvr>
                                        <p:cTn dur="500" id="28"/>
                                        <p:tgtEl>
                                          <p:spTgt spid="90"/>
                                        </p:tgtEl>
                                      </p:cBhvr>
                                    </p:animEffect>
                                  </p:childTnLst>
                                </p:cTn>
                              </p:par>
                            </p:childTnLst>
                          </p:cTn>
                        </p:par>
                        <p:par>
                          <p:cTn fill="hold" id="29" nodeType="afterGroup">
                            <p:stCondLst>
                              <p:cond delay="2800"/>
                            </p:stCondLst>
                            <p:childTnLst>
                              <p:par>
                                <p:cTn fill="hold" id="30" nodeType="afterEffect" presetClass="entr" presetID="10" presetSubtype="0">
                                  <p:stCondLst>
                                    <p:cond delay="0"/>
                                  </p:stCondLst>
                                  <p:childTnLst>
                                    <p:set>
                                      <p:cBhvr>
                                        <p:cTn dur="1" fill="hold" id="31">
                                          <p:stCondLst>
                                            <p:cond delay="0"/>
                                          </p:stCondLst>
                                        </p:cTn>
                                        <p:tgtEl>
                                          <p:spTgt spid="94"/>
                                        </p:tgtEl>
                                        <p:attrNameLst>
                                          <p:attrName>style.visibility</p:attrName>
                                        </p:attrNameLst>
                                      </p:cBhvr>
                                      <p:to>
                                        <p:strVal val="visible"/>
                                      </p:to>
                                    </p:set>
                                    <p:animEffect filter="fade" transition="in">
                                      <p:cBhvr>
                                        <p:cTn dur="500" id="32"/>
                                        <p:tgtEl>
                                          <p:spTgt spid="94"/>
                                        </p:tgtEl>
                                      </p:cBhvr>
                                    </p:animEffect>
                                  </p:childTnLst>
                                </p:cTn>
                              </p:par>
                              <p:par>
                                <p:cTn fill="hold" id="33" nodeType="withEffect" presetClass="entr" presetID="10" presetSubtype="0">
                                  <p:stCondLst>
                                    <p:cond delay="0"/>
                                  </p:stCondLst>
                                  <p:childTnLst>
                                    <p:set>
                                      <p:cBhvr>
                                        <p:cTn dur="1" fill="hold" id="34">
                                          <p:stCondLst>
                                            <p:cond delay="0"/>
                                          </p:stCondLst>
                                        </p:cTn>
                                        <p:tgtEl>
                                          <p:spTgt spid="95"/>
                                        </p:tgtEl>
                                        <p:attrNameLst>
                                          <p:attrName>style.visibility</p:attrName>
                                        </p:attrNameLst>
                                      </p:cBhvr>
                                      <p:to>
                                        <p:strVal val="visible"/>
                                      </p:to>
                                    </p:set>
                                    <p:animEffect filter="fade" transition="in">
                                      <p:cBhvr>
                                        <p:cTn dur="500" id="35"/>
                                        <p:tgtEl>
                                          <p:spTgt spid="95"/>
                                        </p:tgtEl>
                                      </p:cBhvr>
                                    </p:animEffect>
                                  </p:childTnLst>
                                </p:cTn>
                              </p:par>
                              <p:par>
                                <p:cTn fill="hold" id="36" nodeType="withEffect" presetClass="entr" presetID="10" presetSubtype="0">
                                  <p:stCondLst>
                                    <p:cond delay="0"/>
                                  </p:stCondLst>
                                  <p:childTnLst>
                                    <p:set>
                                      <p:cBhvr>
                                        <p:cTn dur="1" fill="hold" id="37">
                                          <p:stCondLst>
                                            <p:cond delay="0"/>
                                          </p:stCondLst>
                                        </p:cTn>
                                        <p:tgtEl>
                                          <p:spTgt spid="96"/>
                                        </p:tgtEl>
                                        <p:attrNameLst>
                                          <p:attrName>style.visibility</p:attrName>
                                        </p:attrNameLst>
                                      </p:cBhvr>
                                      <p:to>
                                        <p:strVal val="visible"/>
                                      </p:to>
                                    </p:set>
                                    <p:animEffect filter="fade" transition="in">
                                      <p:cBhvr>
                                        <p:cTn dur="500" id="38"/>
                                        <p:tgtEl>
                                          <p:spTgt spid="96"/>
                                        </p:tgtEl>
                                      </p:cBhvr>
                                    </p:animEffect>
                                  </p:childTnLst>
                                </p:cTn>
                              </p:par>
                              <p:par>
                                <p:cTn fill="hold" id="39" nodeType="withEffect" presetClass="entr" presetID="10" presetSubtype="0">
                                  <p:stCondLst>
                                    <p:cond delay="0"/>
                                  </p:stCondLst>
                                  <p:childTnLst>
                                    <p:set>
                                      <p:cBhvr>
                                        <p:cTn dur="1" fill="hold" id="40">
                                          <p:stCondLst>
                                            <p:cond delay="0"/>
                                          </p:stCondLst>
                                        </p:cTn>
                                        <p:tgtEl>
                                          <p:spTgt spid="97"/>
                                        </p:tgtEl>
                                        <p:attrNameLst>
                                          <p:attrName>style.visibility</p:attrName>
                                        </p:attrNameLst>
                                      </p:cBhvr>
                                      <p:to>
                                        <p:strVal val="visible"/>
                                      </p:to>
                                    </p:set>
                                    <p:animEffect filter="fade" transition="in">
                                      <p:cBhvr>
                                        <p:cTn dur="500" id="41"/>
                                        <p:tgtEl>
                                          <p:spTgt spid="97"/>
                                        </p:tgtEl>
                                      </p:cBhvr>
                                    </p:animEffect>
                                  </p:childTnLst>
                                </p:cTn>
                              </p:par>
                              <p:par>
                                <p:cTn fill="hold" id="42" nodeType="withEffect" presetClass="entr" presetID="10" presetSubtype="0">
                                  <p:stCondLst>
                                    <p:cond delay="0"/>
                                  </p:stCondLst>
                                  <p:childTnLst>
                                    <p:set>
                                      <p:cBhvr>
                                        <p:cTn dur="1" fill="hold" id="43">
                                          <p:stCondLst>
                                            <p:cond delay="0"/>
                                          </p:stCondLst>
                                        </p:cTn>
                                        <p:tgtEl>
                                          <p:spTgt spid="98"/>
                                        </p:tgtEl>
                                        <p:attrNameLst>
                                          <p:attrName>style.visibility</p:attrName>
                                        </p:attrNameLst>
                                      </p:cBhvr>
                                      <p:to>
                                        <p:strVal val="visible"/>
                                      </p:to>
                                    </p:set>
                                    <p:animEffect filter="fade" transition="in">
                                      <p:cBhvr>
                                        <p:cTn dur="500" id="44"/>
                                        <p:tgtEl>
                                          <p:spTgt spid="98"/>
                                        </p:tgtEl>
                                      </p:cBhvr>
                                    </p:animEffect>
                                  </p:childTnLst>
                                </p:cTn>
                              </p:par>
                              <p:par>
                                <p:cTn fill="hold" id="45" nodeType="withEffect" presetClass="entr" presetID="10" presetSubtype="0">
                                  <p:stCondLst>
                                    <p:cond delay="0"/>
                                  </p:stCondLst>
                                  <p:childTnLst>
                                    <p:set>
                                      <p:cBhvr>
                                        <p:cTn dur="1" fill="hold" id="46">
                                          <p:stCondLst>
                                            <p:cond delay="0"/>
                                          </p:stCondLst>
                                        </p:cTn>
                                        <p:tgtEl>
                                          <p:spTgt spid="99"/>
                                        </p:tgtEl>
                                        <p:attrNameLst>
                                          <p:attrName>style.visibility</p:attrName>
                                        </p:attrNameLst>
                                      </p:cBhvr>
                                      <p:to>
                                        <p:strVal val="visible"/>
                                      </p:to>
                                    </p:set>
                                    <p:animEffect filter="fade" transition="in">
                                      <p:cBhvr>
                                        <p:cTn dur="500" id="47"/>
                                        <p:tgtEl>
                                          <p:spTgt spid="99"/>
                                        </p:tgtEl>
                                      </p:cBhvr>
                                    </p:animEffect>
                                  </p:childTnLst>
                                </p:cTn>
                              </p:par>
                              <p:par>
                                <p:cTn fill="hold" id="48" nodeType="withEffect" presetClass="entr" presetID="10" presetSubtype="0">
                                  <p:stCondLst>
                                    <p:cond delay="0"/>
                                  </p:stCondLst>
                                  <p:childTnLst>
                                    <p:set>
                                      <p:cBhvr>
                                        <p:cTn dur="1" fill="hold" id="49">
                                          <p:stCondLst>
                                            <p:cond delay="0"/>
                                          </p:stCondLst>
                                        </p:cTn>
                                        <p:tgtEl>
                                          <p:spTgt spid="100"/>
                                        </p:tgtEl>
                                        <p:attrNameLst>
                                          <p:attrName>style.visibility</p:attrName>
                                        </p:attrNameLst>
                                      </p:cBhvr>
                                      <p:to>
                                        <p:strVal val="visible"/>
                                      </p:to>
                                    </p:set>
                                    <p:animEffect filter="fade" transition="in">
                                      <p:cBhvr>
                                        <p:cTn dur="500" id="50"/>
                                        <p:tgtEl>
                                          <p:spTgt spid="100"/>
                                        </p:tgtEl>
                                      </p:cBhvr>
                                    </p:animEffect>
                                  </p:childTnLst>
                                </p:cTn>
                              </p:par>
                              <p:par>
                                <p:cTn fill="hold" id="51" nodeType="withEffect" presetClass="entr" presetID="10" presetSubtype="0">
                                  <p:stCondLst>
                                    <p:cond delay="0"/>
                                  </p:stCondLst>
                                  <p:childTnLst>
                                    <p:set>
                                      <p:cBhvr>
                                        <p:cTn dur="1" fill="hold" id="52">
                                          <p:stCondLst>
                                            <p:cond delay="0"/>
                                          </p:stCondLst>
                                        </p:cTn>
                                        <p:tgtEl>
                                          <p:spTgt spid="101"/>
                                        </p:tgtEl>
                                        <p:attrNameLst>
                                          <p:attrName>style.visibility</p:attrName>
                                        </p:attrNameLst>
                                      </p:cBhvr>
                                      <p:to>
                                        <p:strVal val="visible"/>
                                      </p:to>
                                    </p:set>
                                    <p:animEffect filter="fade" transition="in">
                                      <p:cBhvr>
                                        <p:cTn dur="500" id="53"/>
                                        <p:tgtEl>
                                          <p:spTgt spid="101"/>
                                        </p:tgtEl>
                                      </p:cBhvr>
                                    </p:animEffect>
                                  </p:childTnLst>
                                </p:cTn>
                              </p:par>
                              <p:par>
                                <p:cTn fill="hold" grpId="0" id="54" nodeType="withEffect" presetClass="entr" presetID="10" presetSubtype="0">
                                  <p:stCondLst>
                                    <p:cond delay="0"/>
                                  </p:stCondLst>
                                  <p:childTnLst>
                                    <p:set>
                                      <p:cBhvr>
                                        <p:cTn dur="1" fill="hold" id="55">
                                          <p:stCondLst>
                                            <p:cond delay="0"/>
                                          </p:stCondLst>
                                        </p:cTn>
                                        <p:tgtEl>
                                          <p:spTgt spid="105"/>
                                        </p:tgtEl>
                                        <p:attrNameLst>
                                          <p:attrName>style.visibility</p:attrName>
                                        </p:attrNameLst>
                                      </p:cBhvr>
                                      <p:to>
                                        <p:strVal val="visible"/>
                                      </p:to>
                                    </p:set>
                                    <p:animEffect filter="fade" transition="in">
                                      <p:cBhvr>
                                        <p:cTn dur="500" id="56"/>
                                        <p:tgtEl>
                                          <p:spTgt spid="105"/>
                                        </p:tgtEl>
                                      </p:cBhvr>
                                    </p:animEffect>
                                  </p:childTnLst>
                                </p:cTn>
                              </p:par>
                              <p:par>
                                <p:cTn fill="hold" grpId="0" id="57" nodeType="withEffect" presetClass="entr" presetID="10" presetSubtype="0">
                                  <p:stCondLst>
                                    <p:cond delay="0"/>
                                  </p:stCondLst>
                                  <p:childTnLst>
                                    <p:set>
                                      <p:cBhvr>
                                        <p:cTn dur="1" fill="hold" id="58">
                                          <p:stCondLst>
                                            <p:cond delay="0"/>
                                          </p:stCondLst>
                                        </p:cTn>
                                        <p:tgtEl>
                                          <p:spTgt spid="104"/>
                                        </p:tgtEl>
                                        <p:attrNameLst>
                                          <p:attrName>style.visibility</p:attrName>
                                        </p:attrNameLst>
                                      </p:cBhvr>
                                      <p:to>
                                        <p:strVal val="visible"/>
                                      </p:to>
                                    </p:set>
                                    <p:animEffect filter="fade" transition="in">
                                      <p:cBhvr>
                                        <p:cTn dur="500" id="59"/>
                                        <p:tgtEl>
                                          <p:spTgt spid="104"/>
                                        </p:tgtEl>
                                      </p:cBhvr>
                                    </p:animEffect>
                                  </p:childTnLst>
                                </p:cTn>
                              </p:par>
                              <p:par>
                                <p:cTn fill="hold" grpId="0" id="60" nodeType="withEffect" presetClass="entr" presetID="10" presetSubtype="0">
                                  <p:stCondLst>
                                    <p:cond delay="0"/>
                                  </p:stCondLst>
                                  <p:childTnLst>
                                    <p:set>
                                      <p:cBhvr>
                                        <p:cTn dur="1" fill="hold" id="61">
                                          <p:stCondLst>
                                            <p:cond delay="0"/>
                                          </p:stCondLst>
                                        </p:cTn>
                                        <p:tgtEl>
                                          <p:spTgt spid="103"/>
                                        </p:tgtEl>
                                        <p:attrNameLst>
                                          <p:attrName>style.visibility</p:attrName>
                                        </p:attrNameLst>
                                      </p:cBhvr>
                                      <p:to>
                                        <p:strVal val="visible"/>
                                      </p:to>
                                    </p:set>
                                    <p:animEffect filter="fade" transition="in">
                                      <p:cBhvr>
                                        <p:cTn dur="500" id="62"/>
                                        <p:tgtEl>
                                          <p:spTgt spid="103"/>
                                        </p:tgtEl>
                                      </p:cBhvr>
                                    </p:animEffect>
                                  </p:childTnLst>
                                </p:cTn>
                              </p:par>
                              <p:par>
                                <p:cTn fill="hold" grpId="0" id="63" nodeType="withEffect" presetClass="entr" presetID="10" presetSubtype="0">
                                  <p:stCondLst>
                                    <p:cond delay="0"/>
                                  </p:stCondLst>
                                  <p:childTnLst>
                                    <p:set>
                                      <p:cBhvr>
                                        <p:cTn dur="1" fill="hold" id="64">
                                          <p:stCondLst>
                                            <p:cond delay="0"/>
                                          </p:stCondLst>
                                        </p:cTn>
                                        <p:tgtEl>
                                          <p:spTgt spid="102"/>
                                        </p:tgtEl>
                                        <p:attrNameLst>
                                          <p:attrName>style.visibility</p:attrName>
                                        </p:attrNameLst>
                                      </p:cBhvr>
                                      <p:to>
                                        <p:strVal val="visible"/>
                                      </p:to>
                                    </p:set>
                                    <p:animEffect filter="fade" transition="in">
                                      <p:cBhvr>
                                        <p:cTn dur="500" id="65"/>
                                        <p:tgtEl>
                                          <p:spTgt spid="102"/>
                                        </p:tgtEl>
                                      </p:cBhvr>
                                    </p:animEffect>
                                  </p:childTnLst>
                                </p:cTn>
                              </p:par>
                            </p:childTnLst>
                          </p:cTn>
                        </p:par>
                        <p:par>
                          <p:cTn fill="hold" id="66" nodeType="afterGroup">
                            <p:stCondLst>
                              <p:cond delay="3300"/>
                            </p:stCondLst>
                            <p:childTnLst>
                              <p:par>
                                <p:cTn fill="hold" grpId="0" id="67" nodeType="afterEffect" presetClass="entr" presetID="22" presetSubtype="8">
                                  <p:stCondLst>
                                    <p:cond delay="0"/>
                                  </p:stCondLst>
                                  <p:childTnLst>
                                    <p:set>
                                      <p:cBhvr>
                                        <p:cTn dur="1" fill="hold" id="68">
                                          <p:stCondLst>
                                            <p:cond delay="0"/>
                                          </p:stCondLst>
                                        </p:cTn>
                                        <p:tgtEl>
                                          <p:spTgt spid="106"/>
                                        </p:tgtEl>
                                        <p:attrNameLst>
                                          <p:attrName>style.visibility</p:attrName>
                                        </p:attrNameLst>
                                      </p:cBhvr>
                                      <p:to>
                                        <p:strVal val="visible"/>
                                      </p:to>
                                    </p:set>
                                    <p:animEffect filter="wipe(left)" transition="in">
                                      <p:cBhvr>
                                        <p:cTn dur="500" id="69"/>
                                        <p:tgtEl>
                                          <p:spTgt spid="106"/>
                                        </p:tgtEl>
                                      </p:cBhvr>
                                    </p:animEffect>
                                  </p:childTnLst>
                                </p:cTn>
                              </p:par>
                            </p:childTnLst>
                          </p:cTn>
                        </p:par>
                        <p:par>
                          <p:cTn fill="hold" id="70" nodeType="afterGroup">
                            <p:stCondLst>
                              <p:cond delay="3800"/>
                            </p:stCondLst>
                            <p:childTnLst>
                              <p:par>
                                <p:cTn fill="hold" grpId="0" id="71" nodeType="afterEffect" presetClass="entr" presetID="22" presetSubtype="8">
                                  <p:stCondLst>
                                    <p:cond delay="0"/>
                                  </p:stCondLst>
                                  <p:iterate type="lt">
                                    <p:tmPct val="30000"/>
                                  </p:iterate>
                                  <p:childTnLst>
                                    <p:set>
                                      <p:cBhvr>
                                        <p:cTn dur="1" fill="hold" id="72">
                                          <p:stCondLst>
                                            <p:cond delay="0"/>
                                          </p:stCondLst>
                                        </p:cTn>
                                        <p:tgtEl>
                                          <p:spTgt spid="107"/>
                                        </p:tgtEl>
                                        <p:attrNameLst>
                                          <p:attrName>style.visibility</p:attrName>
                                        </p:attrNameLst>
                                      </p:cBhvr>
                                      <p:to>
                                        <p:strVal val="visible"/>
                                      </p:to>
                                    </p:set>
                                    <p:animEffect filter="wipe(left)" transition="in">
                                      <p:cBhvr>
                                        <p:cTn dur="100" id="73"/>
                                        <p:tgtEl>
                                          <p:spTgt spid="107"/>
                                        </p:tgtEl>
                                      </p:cBhvr>
                                    </p:animEffect>
                                  </p:childTnLst>
                                </p:cTn>
                              </p:par>
                              <p:par>
                                <p:cTn fill="hold" grpId="1" id="74" nodeType="withEffect" presetClass="emph" presetID="36" presetSubtype="0">
                                  <p:stCondLst>
                                    <p:cond delay="0"/>
                                  </p:stCondLst>
                                  <p:iterate type="lt">
                                    <p:tmPct val="30000"/>
                                  </p:iterate>
                                  <p:childTnLst>
                                    <p:animScale>
                                      <p:cBhvr>
                                        <p:cTn autoRev="1" dur="50" fill="hold" id="75">
                                          <p:stCondLst>
                                            <p:cond delay="0"/>
                                          </p:stCondLst>
                                        </p:cTn>
                                        <p:tgtEl>
                                          <p:spTgt spid="107"/>
                                        </p:tgtEl>
                                      </p:cBhvr>
                                      <p:to x="80000" y="100000"/>
                                    </p:animScale>
                                    <p:anim by="(#ppt_w*0.10)" calcmode="lin" valueType="num">
                                      <p:cBhvr>
                                        <p:cTn autoRev="1" dur="50" fill="hold" id="76">
                                          <p:stCondLst>
                                            <p:cond delay="0"/>
                                          </p:stCondLst>
                                        </p:cTn>
                                        <p:tgtEl>
                                          <p:spTgt spid="107"/>
                                        </p:tgtEl>
                                        <p:attrNameLst>
                                          <p:attrName>ppt_x</p:attrName>
                                        </p:attrNameLst>
                                      </p:cBhvr>
                                    </p:anim>
                                    <p:anim by="(-#ppt_w*0.10)" calcmode="lin" valueType="num">
                                      <p:cBhvr>
                                        <p:cTn autoRev="1" dur="50" fill="hold" id="77">
                                          <p:stCondLst>
                                            <p:cond delay="0"/>
                                          </p:stCondLst>
                                        </p:cTn>
                                        <p:tgtEl>
                                          <p:spTgt spid="107"/>
                                        </p:tgtEl>
                                        <p:attrNameLst>
                                          <p:attrName>ppt_y</p:attrName>
                                        </p:attrNameLst>
                                      </p:cBhvr>
                                    </p:anim>
                                    <p:animRot by="-480000">
                                      <p:cBhvr>
                                        <p:cTn autoRev="1" dur="50" fill="hold" id="78">
                                          <p:stCondLst>
                                            <p:cond delay="0"/>
                                          </p:stCondLst>
                                        </p:cTn>
                                        <p:tgtEl>
                                          <p:spTgt spid="107"/>
                                        </p:tgtEl>
                                        <p:attrNameLst>
                                          <p:attrName>r</p:attrName>
                                        </p:attrNameLst>
                                      </p:cBhvr>
                                    </p:animRo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90"/>
      <p:bldP grpId="0" spid="91"/>
      <p:bldP grpId="0" spid="92"/>
      <p:bldP grpId="0" spid="93"/>
      <p:bldP grpId="0" spid="102"/>
      <p:bldP grpId="0" spid="103"/>
      <p:bldP grpId="0" spid="104"/>
      <p:bldP grpId="0" spid="105"/>
      <p:bldP grpId="0" spid="106"/>
      <p:bldP grpId="0" spid="107"/>
      <p:bldP grpId="1" spid="107"/>
      <p:bldP grpId="0" spid="108"/>
    </p:bldLst>
  </p:timing>
</p:sld>
</file>

<file path=ppt/slides/slide13.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grpSp>
        <p:nvGrpSpPr>
          <p:cNvPr id="55" name="Group 40"/>
          <p:cNvGrpSpPr/>
          <p:nvPr/>
        </p:nvGrpSpPr>
        <p:grpSpPr>
          <a:xfrm>
            <a:off x="554561" y="1619609"/>
            <a:ext cx="2784529" cy="1671161"/>
            <a:chOff x="1441450" y="1398043"/>
            <a:chExt cx="2019300" cy="1211904"/>
          </a:xfrm>
        </p:grpSpPr>
        <p:sp>
          <p:nvSpPr>
            <p:cNvPr id="56" name="Text Placeholder 2"/>
            <p:cNvSpPr txBox="1"/>
            <p:nvPr/>
          </p:nvSpPr>
          <p:spPr>
            <a:xfrm>
              <a:off x="1441450" y="1398043"/>
              <a:ext cx="2019300" cy="285799"/>
            </a:xfrm>
            <a:prstGeom prst="rect">
              <a:avLst/>
            </a:prstGeom>
          </p:spPr>
          <p:txBody>
            <a:bodyPr vert="horz"/>
            <a:lstStyle>
              <a:lvl1pPr algn="l" defTabSz="457200" eaLnBrk="1" hangingPunct="1" indent="0" latinLnBrk="0" marL="0" rtl="0">
                <a:spcBef>
                  <a:spcPct val="20000"/>
                </a:spcBef>
                <a:buFont typeface="Arial"/>
                <a:buNone/>
                <a:defRPr baseline="0" kern="1200" sz="1200">
                  <a:solidFill>
                    <a:schemeClr val="tx1">
                      <a:lumMod val="65000"/>
                      <a:lumOff val="35000"/>
                    </a:schemeClr>
                  </a:solidFill>
                  <a:latin typeface="Roboto condensed"/>
                  <a:ea typeface="+mn-ea"/>
                  <a:cs typeface="Roboto condensed"/>
                </a:defRPr>
              </a:lvl1pPr>
              <a:lvl2pPr algn="l" defTabSz="457200" eaLnBrk="1" hangingPunct="1" indent="-285750" latinLnBrk="0" marL="742950" rtl="0">
                <a:spcBef>
                  <a:spcPct val="20000"/>
                </a:spcBef>
                <a:buFont typeface="Arial"/>
                <a:buChar char="–"/>
                <a:defRPr kern="1200" sz="2800">
                  <a:solidFill>
                    <a:schemeClr val="tx1"/>
                  </a:solidFill>
                  <a:latin typeface="+mn-lt"/>
                  <a:ea typeface="+mn-ea"/>
                  <a:cs typeface="+mn-cs"/>
                </a:defRPr>
              </a:lvl2pPr>
              <a:lvl3pPr algn="l" defTabSz="457200" eaLnBrk="1" hangingPunct="1" indent="-228600" latinLnBrk="0" marL="1143000" rtl="0">
                <a:spcBef>
                  <a:spcPct val="20000"/>
                </a:spcBef>
                <a:buFont typeface="Arial"/>
                <a:buChar char="•"/>
                <a:defRPr kern="1200" sz="2400">
                  <a:solidFill>
                    <a:schemeClr val="tx1"/>
                  </a:solidFill>
                  <a:latin typeface="+mn-lt"/>
                  <a:ea typeface="+mn-ea"/>
                  <a:cs typeface="+mn-cs"/>
                </a:defRPr>
              </a:lvl3pPr>
              <a:lvl4pPr algn="l" defTabSz="457200" eaLnBrk="1" hangingPunct="1" indent="-228600" latinLnBrk="0" marL="1600200" rtl="0">
                <a:spcBef>
                  <a:spcPct val="20000"/>
                </a:spcBef>
                <a:buFont typeface="Arial"/>
                <a:buChar char="–"/>
                <a:defRPr kern="1200" sz="2000">
                  <a:solidFill>
                    <a:schemeClr val="tx1"/>
                  </a:solidFill>
                  <a:latin typeface="+mn-lt"/>
                  <a:ea typeface="+mn-ea"/>
                  <a:cs typeface="+mn-cs"/>
                </a:defRPr>
              </a:lvl4pPr>
              <a:lvl5pPr algn="l" defTabSz="457200" eaLnBrk="1" hangingPunct="1" indent="-228600" latinLnBrk="0" marL="2057400" rtl="0">
                <a:spcBef>
                  <a:spcPct val="20000"/>
                </a:spcBef>
                <a:buFont typeface="Arial"/>
                <a:buChar char="»"/>
                <a:defRPr kern="1200" sz="2000">
                  <a:solidFill>
                    <a:schemeClr val="tx1"/>
                  </a:solidFill>
                  <a:latin typeface="+mn-lt"/>
                  <a:ea typeface="+mn-ea"/>
                  <a:cs typeface="+mn-cs"/>
                </a:defRPr>
              </a:lvl5pPr>
              <a:lvl6pPr algn="l" defTabSz="457200" eaLnBrk="1" hangingPunct="1" indent="-228600" latinLnBrk="0" marL="2514600" rtl="0">
                <a:spcBef>
                  <a:spcPct val="20000"/>
                </a:spcBef>
                <a:buFont typeface="Arial"/>
                <a:buChar char="•"/>
                <a:defRPr kern="1200" sz="2000">
                  <a:solidFill>
                    <a:schemeClr val="tx1"/>
                  </a:solidFill>
                  <a:latin typeface="+mn-lt"/>
                  <a:ea typeface="+mn-ea"/>
                  <a:cs typeface="+mn-cs"/>
                </a:defRPr>
              </a:lvl6pPr>
              <a:lvl7pPr algn="l" defTabSz="457200" eaLnBrk="1" hangingPunct="1" indent="-228600" latinLnBrk="0" marL="2971800" rtl="0">
                <a:spcBef>
                  <a:spcPct val="20000"/>
                </a:spcBef>
                <a:buFont typeface="Arial"/>
                <a:buChar char="•"/>
                <a:defRPr kern="1200" sz="2000">
                  <a:solidFill>
                    <a:schemeClr val="tx1"/>
                  </a:solidFill>
                  <a:latin typeface="+mn-lt"/>
                  <a:ea typeface="+mn-ea"/>
                  <a:cs typeface="+mn-cs"/>
                </a:defRPr>
              </a:lvl7pPr>
              <a:lvl8pPr algn="l" defTabSz="457200" eaLnBrk="1" hangingPunct="1" indent="-228600" latinLnBrk="0" marL="3429000" rtl="0">
                <a:spcBef>
                  <a:spcPct val="20000"/>
                </a:spcBef>
                <a:buFont typeface="Arial"/>
                <a:buChar char="•"/>
                <a:defRPr kern="1200" sz="2000">
                  <a:solidFill>
                    <a:schemeClr val="tx1"/>
                  </a:solidFill>
                  <a:latin typeface="+mn-lt"/>
                  <a:ea typeface="+mn-ea"/>
                  <a:cs typeface="+mn-cs"/>
                </a:defRPr>
              </a:lvl8pPr>
              <a:lvl9pPr algn="l" defTabSz="457200" eaLnBrk="1" hangingPunct="1" indent="-228600" latinLnBrk="0" marL="3886200" rtl="0">
                <a:spcBef>
                  <a:spcPct val="20000"/>
                </a:spcBef>
                <a:buFont typeface="Arial"/>
                <a:buChar char="•"/>
                <a:defRPr kern="1200" sz="2000">
                  <a:solidFill>
                    <a:schemeClr val="tx1"/>
                  </a:solidFill>
                  <a:latin typeface="+mn-lt"/>
                  <a:ea typeface="+mn-ea"/>
                  <a:cs typeface="+mn-cs"/>
                </a:defRPr>
              </a:lvl9pPr>
            </a:lstStyle>
            <a:p>
              <a:pPr>
                <a:lnSpc>
                  <a:spcPct val="140000"/>
                </a:lnSpc>
              </a:pPr>
              <a:r>
                <a:rPr altLang="en-US" b="1" lang="zh-CN" sz="2400">
                  <a:solidFill>
                    <a:schemeClr val="tx1">
                      <a:lumMod val="85000"/>
                      <a:lumOff val="15000"/>
                    </a:schemeClr>
                  </a:solidFill>
                  <a:latin typeface="+mn-lt"/>
                  <a:cs typeface="+mn-ea"/>
                  <a:sym typeface="+mn-lt"/>
                </a:rPr>
                <a:t>添加文字</a:t>
              </a:r>
            </a:p>
          </p:txBody>
        </p:sp>
        <p:sp>
          <p:nvSpPr>
            <p:cNvPr id="57" name="Text Placeholder 8"/>
            <p:cNvSpPr txBox="1"/>
            <p:nvPr/>
          </p:nvSpPr>
          <p:spPr>
            <a:xfrm>
              <a:off x="1441450" y="1775301"/>
              <a:ext cx="2019300" cy="834646"/>
            </a:xfrm>
            <a:prstGeom prst="rect">
              <a:avLst/>
            </a:prstGeom>
          </p:spPr>
          <p:txBody>
            <a:bodyPr vert="horz"/>
            <a:lstStyle>
              <a:lvl1pPr algn="l" defTabSz="457200" eaLnBrk="1" hangingPunct="1" indent="0" latinLnBrk="0" marL="0" rtl="0">
                <a:lnSpc>
                  <a:spcPct val="120000"/>
                </a:lnSpc>
                <a:spcBef>
                  <a:spcPct val="20000"/>
                </a:spcBef>
                <a:buFont typeface="Arial"/>
                <a:buNone/>
                <a:defRPr baseline="0" kern="1200" sz="800">
                  <a:solidFill>
                    <a:schemeClr val="bg1">
                      <a:lumMod val="50000"/>
                    </a:schemeClr>
                  </a:solidFill>
                  <a:latin typeface="Roboto condensed"/>
                  <a:ea typeface="+mn-ea"/>
                  <a:cs typeface="Roboto condensed"/>
                </a:defRPr>
              </a:lvl1pPr>
              <a:lvl2pPr algn="l" defTabSz="457200" eaLnBrk="1" hangingPunct="1" indent="-285750" latinLnBrk="0" marL="742950" rtl="0">
                <a:spcBef>
                  <a:spcPct val="20000"/>
                </a:spcBef>
                <a:buFont typeface="Arial"/>
                <a:buChar char="–"/>
                <a:defRPr kern="1200" sz="2800">
                  <a:solidFill>
                    <a:schemeClr val="tx1"/>
                  </a:solidFill>
                  <a:latin typeface="+mn-lt"/>
                  <a:ea typeface="+mn-ea"/>
                  <a:cs typeface="+mn-cs"/>
                </a:defRPr>
              </a:lvl2pPr>
              <a:lvl3pPr algn="l" defTabSz="457200" eaLnBrk="1" hangingPunct="1" indent="-228600" latinLnBrk="0" marL="1143000" rtl="0">
                <a:spcBef>
                  <a:spcPct val="20000"/>
                </a:spcBef>
                <a:buFont typeface="Arial"/>
                <a:buChar char="•"/>
                <a:defRPr kern="1200" sz="2400">
                  <a:solidFill>
                    <a:schemeClr val="tx1"/>
                  </a:solidFill>
                  <a:latin typeface="+mn-lt"/>
                  <a:ea typeface="+mn-ea"/>
                  <a:cs typeface="+mn-cs"/>
                </a:defRPr>
              </a:lvl3pPr>
              <a:lvl4pPr algn="l" defTabSz="457200" eaLnBrk="1" hangingPunct="1" indent="-228600" latinLnBrk="0" marL="1600200" rtl="0">
                <a:spcBef>
                  <a:spcPct val="20000"/>
                </a:spcBef>
                <a:buFont typeface="Arial"/>
                <a:buChar char="–"/>
                <a:defRPr kern="1200" sz="2000">
                  <a:solidFill>
                    <a:schemeClr val="tx1"/>
                  </a:solidFill>
                  <a:latin typeface="+mn-lt"/>
                  <a:ea typeface="+mn-ea"/>
                  <a:cs typeface="+mn-cs"/>
                </a:defRPr>
              </a:lvl4pPr>
              <a:lvl5pPr algn="l" defTabSz="457200" eaLnBrk="1" hangingPunct="1" indent="-228600" latinLnBrk="0" marL="2057400" rtl="0">
                <a:spcBef>
                  <a:spcPct val="20000"/>
                </a:spcBef>
                <a:buFont typeface="Arial"/>
                <a:buChar char="»"/>
                <a:defRPr kern="1200" sz="2000">
                  <a:solidFill>
                    <a:schemeClr val="tx1"/>
                  </a:solidFill>
                  <a:latin typeface="+mn-lt"/>
                  <a:ea typeface="+mn-ea"/>
                  <a:cs typeface="+mn-cs"/>
                </a:defRPr>
              </a:lvl5pPr>
              <a:lvl6pPr algn="l" defTabSz="457200" eaLnBrk="1" hangingPunct="1" indent="-228600" latinLnBrk="0" marL="2514600" rtl="0">
                <a:spcBef>
                  <a:spcPct val="20000"/>
                </a:spcBef>
                <a:buFont typeface="Arial"/>
                <a:buChar char="•"/>
                <a:defRPr kern="1200" sz="2000">
                  <a:solidFill>
                    <a:schemeClr val="tx1"/>
                  </a:solidFill>
                  <a:latin typeface="+mn-lt"/>
                  <a:ea typeface="+mn-ea"/>
                  <a:cs typeface="+mn-cs"/>
                </a:defRPr>
              </a:lvl6pPr>
              <a:lvl7pPr algn="l" defTabSz="457200" eaLnBrk="1" hangingPunct="1" indent="-228600" latinLnBrk="0" marL="2971800" rtl="0">
                <a:spcBef>
                  <a:spcPct val="20000"/>
                </a:spcBef>
                <a:buFont typeface="Arial"/>
                <a:buChar char="•"/>
                <a:defRPr kern="1200" sz="2000">
                  <a:solidFill>
                    <a:schemeClr val="tx1"/>
                  </a:solidFill>
                  <a:latin typeface="+mn-lt"/>
                  <a:ea typeface="+mn-ea"/>
                  <a:cs typeface="+mn-cs"/>
                </a:defRPr>
              </a:lvl7pPr>
              <a:lvl8pPr algn="l" defTabSz="457200" eaLnBrk="1" hangingPunct="1" indent="-228600" latinLnBrk="0" marL="3429000" rtl="0">
                <a:spcBef>
                  <a:spcPct val="20000"/>
                </a:spcBef>
                <a:buFont typeface="Arial"/>
                <a:buChar char="•"/>
                <a:defRPr kern="1200" sz="2000">
                  <a:solidFill>
                    <a:schemeClr val="tx1"/>
                  </a:solidFill>
                  <a:latin typeface="+mn-lt"/>
                  <a:ea typeface="+mn-ea"/>
                  <a:cs typeface="+mn-cs"/>
                </a:defRPr>
              </a:lvl8pPr>
              <a:lvl9pPr algn="l" defTabSz="457200" eaLnBrk="1" hangingPunct="1" indent="-228600" latinLnBrk="0" marL="3886200" rtl="0">
                <a:spcBef>
                  <a:spcPct val="20000"/>
                </a:spcBef>
                <a:buFont typeface="Arial"/>
                <a:buChar char="•"/>
                <a:defRPr kern="1200" sz="2000">
                  <a:solidFill>
                    <a:schemeClr val="tx1"/>
                  </a:solidFill>
                  <a:latin typeface="+mn-lt"/>
                  <a:ea typeface="+mn-ea"/>
                  <a:cs typeface="+mn-cs"/>
                </a:defRPr>
              </a:lvl9pPr>
            </a:lstStyle>
            <a:p>
              <a:pPr>
                <a:lnSpc>
                  <a:spcPct val="100000"/>
                </a:lnSpc>
              </a:pPr>
              <a:r>
                <a:rPr altLang="en-US" lang="zh-CN" sz="1400">
                  <a:solidFill>
                    <a:schemeClr val="tx1">
                      <a:lumMod val="85000"/>
                      <a:lumOff val="15000"/>
                    </a:schemeClr>
                  </a:solidFill>
                  <a:latin typeface="+mn-lt"/>
                  <a:cs typeface="+mn-ea"/>
                  <a:sym typeface="+mn-lt"/>
                </a:rPr>
                <a:t>点击添加文字内容点击添加文字内容点击添加文字内容点击添加文字内容点击添加文字内容</a:t>
              </a:r>
            </a:p>
          </p:txBody>
        </p:sp>
      </p:grpSp>
      <p:grpSp>
        <p:nvGrpSpPr>
          <p:cNvPr id="58" name="Group 43"/>
          <p:cNvGrpSpPr/>
          <p:nvPr/>
        </p:nvGrpSpPr>
        <p:grpSpPr>
          <a:xfrm>
            <a:off x="554559" y="4238061"/>
            <a:ext cx="2784530" cy="1772751"/>
            <a:chOff x="1441449" y="1375177"/>
            <a:chExt cx="2019301" cy="1285574"/>
          </a:xfrm>
        </p:grpSpPr>
        <p:sp>
          <p:nvSpPr>
            <p:cNvPr id="59" name="Text Placeholder 2"/>
            <p:cNvSpPr txBox="1"/>
            <p:nvPr/>
          </p:nvSpPr>
          <p:spPr>
            <a:xfrm>
              <a:off x="1441450" y="1375177"/>
              <a:ext cx="2019300" cy="285799"/>
            </a:xfrm>
            <a:prstGeom prst="rect">
              <a:avLst/>
            </a:prstGeom>
          </p:spPr>
          <p:txBody>
            <a:bodyPr vert="horz"/>
            <a:lstStyle>
              <a:defPPr>
                <a:defRPr lang="zh-CN"/>
              </a:defPPr>
              <a:lvl1pPr defTabSz="457200" indent="0">
                <a:lnSpc>
                  <a:spcPct val="140000"/>
                </a:lnSpc>
                <a:spcBef>
                  <a:spcPct val="20000"/>
                </a:spcBef>
                <a:buFont typeface="Arial"/>
                <a:buNone/>
                <a:defRPr baseline="0" sz="2400">
                  <a:gradFill>
                    <a:gsLst>
                      <a:gs pos="0">
                        <a:schemeClr val="bg1">
                          <a:shade val="30000"/>
                          <a:satMod val="115000"/>
                        </a:schemeClr>
                      </a:gs>
                      <a:gs pos="50000">
                        <a:schemeClr val="bg1">
                          <a:shade val="67500"/>
                          <a:satMod val="115000"/>
                        </a:schemeClr>
                      </a:gs>
                      <a:gs pos="100000">
                        <a:schemeClr val="bg1">
                          <a:shade val="100000"/>
                          <a:satMod val="115000"/>
                        </a:schemeClr>
                      </a:gs>
                    </a:gsLst>
                    <a:lin ang="16200000" scaled="1"/>
                  </a:gradFill>
                  <a:latin charset="-122" panose="020b0503020204020204" pitchFamily="34" typeface="微软雅黑"/>
                  <a:ea charset="-122" panose="020b0503020204020204" pitchFamily="34" typeface="微软雅黑"/>
                  <a:cs typeface="Roboto condensed"/>
                </a:defRPr>
              </a:lvl1pPr>
              <a:lvl2pPr defTabSz="457200" indent="-285750" marL="742950">
                <a:spcBef>
                  <a:spcPct val="20000"/>
                </a:spcBef>
                <a:buFont typeface="Arial"/>
                <a:buChar char="–"/>
                <a:defRPr sz="2800"/>
              </a:lvl2pPr>
              <a:lvl3pPr defTabSz="457200" indent="-228600" marL="1143000">
                <a:spcBef>
                  <a:spcPct val="20000"/>
                </a:spcBef>
                <a:buFont typeface="Arial"/>
                <a:buChar char="•"/>
                <a:defRPr sz="2400"/>
              </a:lvl3pPr>
              <a:lvl4pPr defTabSz="457200" indent="-228600" marL="1600200">
                <a:spcBef>
                  <a:spcPct val="20000"/>
                </a:spcBef>
                <a:buFont typeface="Arial"/>
                <a:buChar char="–"/>
                <a:defRPr sz="2000"/>
              </a:lvl4pPr>
              <a:lvl5pPr defTabSz="457200" indent="-228600" marL="2057400">
                <a:spcBef>
                  <a:spcPct val="20000"/>
                </a:spcBef>
                <a:buFont typeface="Arial"/>
                <a:buChar char="»"/>
                <a:defRPr sz="2000"/>
              </a:lvl5pPr>
              <a:lvl6pPr defTabSz="457200" indent="-228600" marL="2514600">
                <a:spcBef>
                  <a:spcPct val="20000"/>
                </a:spcBef>
                <a:buFont typeface="Arial"/>
                <a:buChar char="•"/>
                <a:defRPr sz="2000"/>
              </a:lvl6pPr>
              <a:lvl7pPr defTabSz="457200" indent="-228600" marL="2971800">
                <a:spcBef>
                  <a:spcPct val="20000"/>
                </a:spcBef>
                <a:buFont typeface="Arial"/>
                <a:buChar char="•"/>
                <a:defRPr sz="2000"/>
              </a:lvl7pPr>
              <a:lvl8pPr defTabSz="457200" indent="-228600" marL="3429000">
                <a:spcBef>
                  <a:spcPct val="20000"/>
                </a:spcBef>
                <a:buFont typeface="Arial"/>
                <a:buChar char="•"/>
                <a:defRPr sz="2000"/>
              </a:lvl8pPr>
              <a:lvl9pPr defTabSz="457200" indent="-228600" marL="3886200">
                <a:spcBef>
                  <a:spcPct val="20000"/>
                </a:spcBef>
                <a:buFont typeface="Arial"/>
                <a:buChar char="•"/>
                <a:defRPr sz="2000"/>
              </a:lvl9pPr>
            </a:lstStyle>
            <a:p>
              <a:r>
                <a:rPr altLang="en-US" b="1" lang="zh-CN">
                  <a:solidFill>
                    <a:schemeClr val="tx1">
                      <a:lumMod val="85000"/>
                      <a:lumOff val="15000"/>
                    </a:schemeClr>
                  </a:solidFill>
                  <a:latin typeface="+mn-lt"/>
                  <a:ea typeface="+mn-ea"/>
                  <a:cs typeface="+mn-ea"/>
                  <a:sym typeface="+mn-lt"/>
                </a:rPr>
                <a:t>添加文字</a:t>
              </a:r>
            </a:p>
          </p:txBody>
        </p:sp>
        <p:sp>
          <p:nvSpPr>
            <p:cNvPr id="60" name="Text Placeholder 8"/>
            <p:cNvSpPr txBox="1"/>
            <p:nvPr/>
          </p:nvSpPr>
          <p:spPr>
            <a:xfrm>
              <a:off x="1441449" y="1743554"/>
              <a:ext cx="2019300" cy="917197"/>
            </a:xfrm>
            <a:prstGeom prst="rect">
              <a:avLst/>
            </a:prstGeom>
          </p:spPr>
          <p:txBody>
            <a:bodyPr vert="horz"/>
            <a:lstStyle>
              <a:defPPr>
                <a:defRPr lang="zh-CN"/>
              </a:defPPr>
              <a:lvl1pPr defTabSz="457200" indent="0">
                <a:lnSpc>
                  <a:spcPct val="100000"/>
                </a:lnSpc>
                <a:spcBef>
                  <a:spcPct val="20000"/>
                </a:spcBef>
                <a:buFont typeface="Arial"/>
                <a:buNone/>
                <a:defRPr baseline="0" sz="1400">
                  <a:gradFill>
                    <a:gsLst>
                      <a:gs pos="0">
                        <a:schemeClr val="bg1">
                          <a:shade val="30000"/>
                          <a:satMod val="115000"/>
                        </a:schemeClr>
                      </a:gs>
                      <a:gs pos="50000">
                        <a:schemeClr val="bg1">
                          <a:shade val="67500"/>
                          <a:satMod val="115000"/>
                        </a:schemeClr>
                      </a:gs>
                      <a:gs pos="100000">
                        <a:schemeClr val="bg1">
                          <a:shade val="100000"/>
                          <a:satMod val="115000"/>
                        </a:schemeClr>
                      </a:gs>
                    </a:gsLst>
                    <a:lin ang="16200000" scaled="1"/>
                  </a:gradFill>
                  <a:latin charset="-122" panose="020b0503020204020204" pitchFamily="34" typeface="微软雅黑"/>
                  <a:ea charset="-122" panose="020b0503020204020204" pitchFamily="34" typeface="微软雅黑"/>
                  <a:cs typeface="Roboto condensed"/>
                </a:defRPr>
              </a:lvl1pPr>
              <a:lvl2pPr defTabSz="457200" indent="-285750" marL="742950">
                <a:spcBef>
                  <a:spcPct val="20000"/>
                </a:spcBef>
                <a:buFont typeface="Arial"/>
                <a:buChar char="–"/>
                <a:defRPr sz="2800"/>
              </a:lvl2pPr>
              <a:lvl3pPr defTabSz="457200" indent="-228600" marL="1143000">
                <a:spcBef>
                  <a:spcPct val="20000"/>
                </a:spcBef>
                <a:buFont typeface="Arial"/>
                <a:buChar char="•"/>
                <a:defRPr sz="2400"/>
              </a:lvl3pPr>
              <a:lvl4pPr defTabSz="457200" indent="-228600" marL="1600200">
                <a:spcBef>
                  <a:spcPct val="20000"/>
                </a:spcBef>
                <a:buFont typeface="Arial"/>
                <a:buChar char="–"/>
                <a:defRPr sz="2000"/>
              </a:lvl4pPr>
              <a:lvl5pPr defTabSz="457200" indent="-228600" marL="2057400">
                <a:spcBef>
                  <a:spcPct val="20000"/>
                </a:spcBef>
                <a:buFont typeface="Arial"/>
                <a:buChar char="»"/>
                <a:defRPr sz="2000"/>
              </a:lvl5pPr>
              <a:lvl6pPr defTabSz="457200" indent="-228600" marL="2514600">
                <a:spcBef>
                  <a:spcPct val="20000"/>
                </a:spcBef>
                <a:buFont typeface="Arial"/>
                <a:buChar char="•"/>
                <a:defRPr sz="2000"/>
              </a:lvl6pPr>
              <a:lvl7pPr defTabSz="457200" indent="-228600" marL="2971800">
                <a:spcBef>
                  <a:spcPct val="20000"/>
                </a:spcBef>
                <a:buFont typeface="Arial"/>
                <a:buChar char="•"/>
                <a:defRPr sz="2000"/>
              </a:lvl7pPr>
              <a:lvl8pPr defTabSz="457200" indent="-228600" marL="3429000">
                <a:spcBef>
                  <a:spcPct val="20000"/>
                </a:spcBef>
                <a:buFont typeface="Arial"/>
                <a:buChar char="•"/>
                <a:defRPr sz="2000"/>
              </a:lvl8pPr>
              <a:lvl9pPr defTabSz="457200" indent="-228600" marL="3886200">
                <a:spcBef>
                  <a:spcPct val="20000"/>
                </a:spcBef>
                <a:buFont typeface="Arial"/>
                <a:buChar char="•"/>
                <a:defRPr sz="2000"/>
              </a:lvl9pPr>
            </a:lstStyle>
            <a:p>
              <a:r>
                <a:rPr altLang="en-US" lang="zh-CN">
                  <a:solidFill>
                    <a:schemeClr val="tx1">
                      <a:lumMod val="85000"/>
                      <a:lumOff val="15000"/>
                    </a:schemeClr>
                  </a:solidFill>
                  <a:latin typeface="+mn-lt"/>
                  <a:ea typeface="+mn-ea"/>
                  <a:cs typeface="+mn-ea"/>
                  <a:sym typeface="+mn-lt"/>
                </a:rPr>
                <a:t>点击添加文字内容点击添加文字内容点击添加文字内容点击添加文字内容点击添加文字内容</a:t>
              </a:r>
            </a:p>
          </p:txBody>
        </p:sp>
      </p:grpSp>
      <p:grpSp>
        <p:nvGrpSpPr>
          <p:cNvPr id="61" name="Group 46"/>
          <p:cNvGrpSpPr/>
          <p:nvPr/>
        </p:nvGrpSpPr>
        <p:grpSpPr>
          <a:xfrm>
            <a:off x="8781969" y="1619611"/>
            <a:ext cx="2784529" cy="1755232"/>
            <a:chOff x="1342364" y="1398043"/>
            <a:chExt cx="2019300" cy="1272871"/>
          </a:xfrm>
        </p:grpSpPr>
        <p:sp>
          <p:nvSpPr>
            <p:cNvPr id="62" name="Text Placeholder 2"/>
            <p:cNvSpPr txBox="1"/>
            <p:nvPr/>
          </p:nvSpPr>
          <p:spPr>
            <a:xfrm>
              <a:off x="1342364" y="1398043"/>
              <a:ext cx="2019300" cy="285799"/>
            </a:xfrm>
            <a:prstGeom prst="rect">
              <a:avLst/>
            </a:prstGeom>
          </p:spPr>
          <p:txBody>
            <a:bodyPr vert="horz"/>
            <a:lstStyle>
              <a:defPPr>
                <a:defRPr lang="zh-CN"/>
              </a:defPPr>
              <a:lvl1pPr defTabSz="457200" indent="0">
                <a:lnSpc>
                  <a:spcPct val="140000"/>
                </a:lnSpc>
                <a:spcBef>
                  <a:spcPct val="20000"/>
                </a:spcBef>
                <a:buFont typeface="Arial"/>
                <a:buNone/>
                <a:defRPr baseline="0" sz="2400">
                  <a:gradFill>
                    <a:gsLst>
                      <a:gs pos="0">
                        <a:schemeClr val="bg1">
                          <a:shade val="30000"/>
                          <a:satMod val="115000"/>
                        </a:schemeClr>
                      </a:gs>
                      <a:gs pos="50000">
                        <a:schemeClr val="bg1">
                          <a:shade val="67500"/>
                          <a:satMod val="115000"/>
                        </a:schemeClr>
                      </a:gs>
                      <a:gs pos="100000">
                        <a:schemeClr val="bg1">
                          <a:shade val="100000"/>
                          <a:satMod val="115000"/>
                        </a:schemeClr>
                      </a:gs>
                    </a:gsLst>
                    <a:lin ang="16200000" scaled="1"/>
                  </a:gradFill>
                  <a:latin charset="-122" panose="020b0503020204020204" pitchFamily="34" typeface="微软雅黑"/>
                  <a:ea charset="-122" panose="020b0503020204020204" pitchFamily="34" typeface="微软雅黑"/>
                  <a:cs typeface="Roboto condensed"/>
                </a:defRPr>
              </a:lvl1pPr>
              <a:lvl2pPr defTabSz="457200" indent="-285750" marL="742950">
                <a:spcBef>
                  <a:spcPct val="20000"/>
                </a:spcBef>
                <a:buFont typeface="Arial"/>
                <a:buChar char="–"/>
                <a:defRPr sz="2800"/>
              </a:lvl2pPr>
              <a:lvl3pPr defTabSz="457200" indent="-228600" marL="1143000">
                <a:spcBef>
                  <a:spcPct val="20000"/>
                </a:spcBef>
                <a:buFont typeface="Arial"/>
                <a:buChar char="•"/>
                <a:defRPr sz="2400"/>
              </a:lvl3pPr>
              <a:lvl4pPr defTabSz="457200" indent="-228600" marL="1600200">
                <a:spcBef>
                  <a:spcPct val="20000"/>
                </a:spcBef>
                <a:buFont typeface="Arial"/>
                <a:buChar char="–"/>
                <a:defRPr sz="2000"/>
              </a:lvl4pPr>
              <a:lvl5pPr defTabSz="457200" indent="-228600" marL="2057400">
                <a:spcBef>
                  <a:spcPct val="20000"/>
                </a:spcBef>
                <a:buFont typeface="Arial"/>
                <a:buChar char="»"/>
                <a:defRPr sz="2000"/>
              </a:lvl5pPr>
              <a:lvl6pPr defTabSz="457200" indent="-228600" marL="2514600">
                <a:spcBef>
                  <a:spcPct val="20000"/>
                </a:spcBef>
                <a:buFont typeface="Arial"/>
                <a:buChar char="•"/>
                <a:defRPr sz="2000"/>
              </a:lvl6pPr>
              <a:lvl7pPr defTabSz="457200" indent="-228600" marL="2971800">
                <a:spcBef>
                  <a:spcPct val="20000"/>
                </a:spcBef>
                <a:buFont typeface="Arial"/>
                <a:buChar char="•"/>
                <a:defRPr sz="2000"/>
              </a:lvl7pPr>
              <a:lvl8pPr defTabSz="457200" indent="-228600" marL="3429000">
                <a:spcBef>
                  <a:spcPct val="20000"/>
                </a:spcBef>
                <a:buFont typeface="Arial"/>
                <a:buChar char="•"/>
                <a:defRPr sz="2000"/>
              </a:lvl8pPr>
              <a:lvl9pPr defTabSz="457200" indent="-228600" marL="3886200">
                <a:spcBef>
                  <a:spcPct val="20000"/>
                </a:spcBef>
                <a:buFont typeface="Arial"/>
                <a:buChar char="•"/>
                <a:defRPr sz="2000"/>
              </a:lvl9pPr>
            </a:lstStyle>
            <a:p>
              <a:r>
                <a:rPr altLang="en-US" b="1" lang="zh-CN">
                  <a:solidFill>
                    <a:schemeClr val="tx1">
                      <a:lumMod val="85000"/>
                      <a:lumOff val="15000"/>
                    </a:schemeClr>
                  </a:solidFill>
                  <a:latin typeface="+mn-lt"/>
                  <a:ea typeface="+mn-ea"/>
                  <a:cs typeface="+mn-ea"/>
                  <a:sym typeface="+mn-lt"/>
                </a:rPr>
                <a:t>添加文字</a:t>
              </a:r>
            </a:p>
          </p:txBody>
        </p:sp>
        <p:sp>
          <p:nvSpPr>
            <p:cNvPr id="63" name="Text Placeholder 8"/>
            <p:cNvSpPr txBox="1"/>
            <p:nvPr/>
          </p:nvSpPr>
          <p:spPr>
            <a:xfrm>
              <a:off x="1342364" y="1753717"/>
              <a:ext cx="2019300" cy="917197"/>
            </a:xfrm>
            <a:prstGeom prst="rect">
              <a:avLst/>
            </a:prstGeom>
          </p:spPr>
          <p:txBody>
            <a:bodyPr vert="horz"/>
            <a:lstStyle>
              <a:defPPr>
                <a:defRPr lang="zh-CN"/>
              </a:defPPr>
              <a:lvl1pPr defTabSz="457200" indent="0">
                <a:lnSpc>
                  <a:spcPct val="100000"/>
                </a:lnSpc>
                <a:spcBef>
                  <a:spcPct val="20000"/>
                </a:spcBef>
                <a:buFont typeface="Arial"/>
                <a:buNone/>
                <a:defRPr baseline="0" sz="1400">
                  <a:gradFill>
                    <a:gsLst>
                      <a:gs pos="0">
                        <a:schemeClr val="bg1">
                          <a:shade val="30000"/>
                          <a:satMod val="115000"/>
                        </a:schemeClr>
                      </a:gs>
                      <a:gs pos="50000">
                        <a:schemeClr val="bg1">
                          <a:shade val="67500"/>
                          <a:satMod val="115000"/>
                        </a:schemeClr>
                      </a:gs>
                      <a:gs pos="100000">
                        <a:schemeClr val="bg1">
                          <a:shade val="100000"/>
                          <a:satMod val="115000"/>
                        </a:schemeClr>
                      </a:gs>
                    </a:gsLst>
                    <a:lin ang="16200000" scaled="1"/>
                  </a:gradFill>
                  <a:latin charset="-122" panose="020b0503020204020204" pitchFamily="34" typeface="微软雅黑"/>
                  <a:ea charset="-122" panose="020b0503020204020204" pitchFamily="34" typeface="微软雅黑"/>
                  <a:cs typeface="Roboto condensed"/>
                </a:defRPr>
              </a:lvl1pPr>
              <a:lvl2pPr defTabSz="457200" indent="-285750" marL="742950">
                <a:spcBef>
                  <a:spcPct val="20000"/>
                </a:spcBef>
                <a:buFont typeface="Arial"/>
                <a:buChar char="–"/>
                <a:defRPr sz="2800"/>
              </a:lvl2pPr>
              <a:lvl3pPr defTabSz="457200" indent="-228600" marL="1143000">
                <a:spcBef>
                  <a:spcPct val="20000"/>
                </a:spcBef>
                <a:buFont typeface="Arial"/>
                <a:buChar char="•"/>
                <a:defRPr sz="2400"/>
              </a:lvl3pPr>
              <a:lvl4pPr defTabSz="457200" indent="-228600" marL="1600200">
                <a:spcBef>
                  <a:spcPct val="20000"/>
                </a:spcBef>
                <a:buFont typeface="Arial"/>
                <a:buChar char="–"/>
                <a:defRPr sz="2000"/>
              </a:lvl4pPr>
              <a:lvl5pPr defTabSz="457200" indent="-228600" marL="2057400">
                <a:spcBef>
                  <a:spcPct val="20000"/>
                </a:spcBef>
                <a:buFont typeface="Arial"/>
                <a:buChar char="»"/>
                <a:defRPr sz="2000"/>
              </a:lvl5pPr>
              <a:lvl6pPr defTabSz="457200" indent="-228600" marL="2514600">
                <a:spcBef>
                  <a:spcPct val="20000"/>
                </a:spcBef>
                <a:buFont typeface="Arial"/>
                <a:buChar char="•"/>
                <a:defRPr sz="2000"/>
              </a:lvl6pPr>
              <a:lvl7pPr defTabSz="457200" indent="-228600" marL="2971800">
                <a:spcBef>
                  <a:spcPct val="20000"/>
                </a:spcBef>
                <a:buFont typeface="Arial"/>
                <a:buChar char="•"/>
                <a:defRPr sz="2000"/>
              </a:lvl7pPr>
              <a:lvl8pPr defTabSz="457200" indent="-228600" marL="3429000">
                <a:spcBef>
                  <a:spcPct val="20000"/>
                </a:spcBef>
                <a:buFont typeface="Arial"/>
                <a:buChar char="•"/>
                <a:defRPr sz="2000"/>
              </a:lvl8pPr>
              <a:lvl9pPr defTabSz="457200" indent="-228600" marL="3886200">
                <a:spcBef>
                  <a:spcPct val="20000"/>
                </a:spcBef>
                <a:buFont typeface="Arial"/>
                <a:buChar char="•"/>
                <a:defRPr sz="2000"/>
              </a:lvl9pPr>
            </a:lstStyle>
            <a:p>
              <a:r>
                <a:rPr altLang="en-US" lang="zh-CN">
                  <a:solidFill>
                    <a:schemeClr val="tx1">
                      <a:lumMod val="85000"/>
                      <a:lumOff val="15000"/>
                    </a:schemeClr>
                  </a:solidFill>
                  <a:latin typeface="+mn-lt"/>
                  <a:ea typeface="+mn-ea"/>
                  <a:cs typeface="+mn-ea"/>
                  <a:sym typeface="+mn-lt"/>
                </a:rPr>
                <a:t>点击添加文字内容点击添加文字内容点击添加文字内容点击添加文字内容点击添加文字内容</a:t>
              </a:r>
            </a:p>
          </p:txBody>
        </p:sp>
      </p:grpSp>
      <p:grpSp>
        <p:nvGrpSpPr>
          <p:cNvPr id="64" name="Group 49"/>
          <p:cNvGrpSpPr/>
          <p:nvPr/>
        </p:nvGrpSpPr>
        <p:grpSpPr>
          <a:xfrm>
            <a:off x="8918612" y="4574398"/>
            <a:ext cx="2784529" cy="1735716"/>
            <a:chOff x="1441450" y="1619081"/>
            <a:chExt cx="2019300" cy="1258716"/>
          </a:xfrm>
        </p:grpSpPr>
        <p:sp>
          <p:nvSpPr>
            <p:cNvPr id="65" name="Text Placeholder 2"/>
            <p:cNvSpPr txBox="1"/>
            <p:nvPr/>
          </p:nvSpPr>
          <p:spPr>
            <a:xfrm>
              <a:off x="1441450" y="1619081"/>
              <a:ext cx="2019300" cy="285799"/>
            </a:xfrm>
            <a:prstGeom prst="rect">
              <a:avLst/>
            </a:prstGeom>
          </p:spPr>
          <p:txBody>
            <a:bodyPr vert="horz"/>
            <a:lstStyle>
              <a:defPPr>
                <a:defRPr lang="zh-CN"/>
              </a:defPPr>
              <a:lvl1pPr defTabSz="457200" indent="0">
                <a:lnSpc>
                  <a:spcPct val="140000"/>
                </a:lnSpc>
                <a:spcBef>
                  <a:spcPct val="20000"/>
                </a:spcBef>
                <a:buFont typeface="Arial"/>
                <a:buNone/>
                <a:defRPr baseline="0" sz="2400">
                  <a:gradFill>
                    <a:gsLst>
                      <a:gs pos="0">
                        <a:schemeClr val="bg1">
                          <a:shade val="30000"/>
                          <a:satMod val="115000"/>
                        </a:schemeClr>
                      </a:gs>
                      <a:gs pos="50000">
                        <a:schemeClr val="bg1">
                          <a:shade val="67500"/>
                          <a:satMod val="115000"/>
                        </a:schemeClr>
                      </a:gs>
                      <a:gs pos="100000">
                        <a:schemeClr val="bg1">
                          <a:shade val="100000"/>
                          <a:satMod val="115000"/>
                        </a:schemeClr>
                      </a:gs>
                    </a:gsLst>
                    <a:lin ang="16200000" scaled="1"/>
                  </a:gradFill>
                  <a:latin charset="-122" panose="020b0503020204020204" pitchFamily="34" typeface="微软雅黑"/>
                  <a:ea charset="-122" panose="020b0503020204020204" pitchFamily="34" typeface="微软雅黑"/>
                  <a:cs typeface="Roboto condensed"/>
                </a:defRPr>
              </a:lvl1pPr>
              <a:lvl2pPr defTabSz="457200" indent="-285750" marL="742950">
                <a:spcBef>
                  <a:spcPct val="20000"/>
                </a:spcBef>
                <a:buFont typeface="Arial"/>
                <a:buChar char="–"/>
                <a:defRPr sz="2800"/>
              </a:lvl2pPr>
              <a:lvl3pPr defTabSz="457200" indent="-228600" marL="1143000">
                <a:spcBef>
                  <a:spcPct val="20000"/>
                </a:spcBef>
                <a:buFont typeface="Arial"/>
                <a:buChar char="•"/>
                <a:defRPr sz="2400"/>
              </a:lvl3pPr>
              <a:lvl4pPr defTabSz="457200" indent="-228600" marL="1600200">
                <a:spcBef>
                  <a:spcPct val="20000"/>
                </a:spcBef>
                <a:buFont typeface="Arial"/>
                <a:buChar char="–"/>
                <a:defRPr sz="2000"/>
              </a:lvl4pPr>
              <a:lvl5pPr defTabSz="457200" indent="-228600" marL="2057400">
                <a:spcBef>
                  <a:spcPct val="20000"/>
                </a:spcBef>
                <a:buFont typeface="Arial"/>
                <a:buChar char="»"/>
                <a:defRPr sz="2000"/>
              </a:lvl5pPr>
              <a:lvl6pPr defTabSz="457200" indent="-228600" marL="2514600">
                <a:spcBef>
                  <a:spcPct val="20000"/>
                </a:spcBef>
                <a:buFont typeface="Arial"/>
                <a:buChar char="•"/>
                <a:defRPr sz="2000"/>
              </a:lvl6pPr>
              <a:lvl7pPr defTabSz="457200" indent="-228600" marL="2971800">
                <a:spcBef>
                  <a:spcPct val="20000"/>
                </a:spcBef>
                <a:buFont typeface="Arial"/>
                <a:buChar char="•"/>
                <a:defRPr sz="2000"/>
              </a:lvl7pPr>
              <a:lvl8pPr defTabSz="457200" indent="-228600" marL="3429000">
                <a:spcBef>
                  <a:spcPct val="20000"/>
                </a:spcBef>
                <a:buFont typeface="Arial"/>
                <a:buChar char="•"/>
                <a:defRPr sz="2000"/>
              </a:lvl8pPr>
              <a:lvl9pPr defTabSz="457200" indent="-228600" marL="3886200">
                <a:spcBef>
                  <a:spcPct val="20000"/>
                </a:spcBef>
                <a:buFont typeface="Arial"/>
                <a:buChar char="•"/>
                <a:defRPr sz="2000"/>
              </a:lvl9pPr>
            </a:lstStyle>
            <a:p>
              <a:r>
                <a:rPr altLang="en-US" b="1" lang="zh-CN">
                  <a:solidFill>
                    <a:schemeClr val="tx1">
                      <a:lumMod val="85000"/>
                      <a:lumOff val="15000"/>
                    </a:schemeClr>
                  </a:solidFill>
                  <a:latin typeface="+mn-lt"/>
                  <a:ea typeface="+mn-ea"/>
                  <a:cs typeface="+mn-ea"/>
                  <a:sym typeface="+mn-lt"/>
                </a:rPr>
                <a:t>添加文字</a:t>
              </a:r>
            </a:p>
          </p:txBody>
        </p:sp>
        <p:sp>
          <p:nvSpPr>
            <p:cNvPr id="66" name="Text Placeholder 8"/>
            <p:cNvSpPr txBox="1"/>
            <p:nvPr/>
          </p:nvSpPr>
          <p:spPr>
            <a:xfrm>
              <a:off x="1441450" y="1960600"/>
              <a:ext cx="2019300" cy="917197"/>
            </a:xfrm>
            <a:prstGeom prst="rect">
              <a:avLst/>
            </a:prstGeom>
          </p:spPr>
          <p:txBody>
            <a:bodyPr vert="horz"/>
            <a:lstStyle>
              <a:defPPr>
                <a:defRPr lang="zh-CN"/>
              </a:defPPr>
              <a:lvl1pPr defTabSz="457200" indent="0">
                <a:lnSpc>
                  <a:spcPct val="100000"/>
                </a:lnSpc>
                <a:spcBef>
                  <a:spcPct val="20000"/>
                </a:spcBef>
                <a:buFont typeface="Arial"/>
                <a:buNone/>
                <a:defRPr baseline="0" sz="1400">
                  <a:gradFill>
                    <a:gsLst>
                      <a:gs pos="0">
                        <a:schemeClr val="bg1">
                          <a:shade val="30000"/>
                          <a:satMod val="115000"/>
                        </a:schemeClr>
                      </a:gs>
                      <a:gs pos="50000">
                        <a:schemeClr val="bg1">
                          <a:shade val="67500"/>
                          <a:satMod val="115000"/>
                        </a:schemeClr>
                      </a:gs>
                      <a:gs pos="100000">
                        <a:schemeClr val="bg1">
                          <a:shade val="100000"/>
                          <a:satMod val="115000"/>
                        </a:schemeClr>
                      </a:gs>
                    </a:gsLst>
                    <a:lin ang="16200000" scaled="1"/>
                  </a:gradFill>
                  <a:latin charset="-122" panose="020b0503020204020204" pitchFamily="34" typeface="微软雅黑"/>
                  <a:ea charset="-122" panose="020b0503020204020204" pitchFamily="34" typeface="微软雅黑"/>
                  <a:cs typeface="Roboto condensed"/>
                </a:defRPr>
              </a:lvl1pPr>
              <a:lvl2pPr defTabSz="457200" indent="-285750" marL="742950">
                <a:spcBef>
                  <a:spcPct val="20000"/>
                </a:spcBef>
                <a:buFont typeface="Arial"/>
                <a:buChar char="–"/>
                <a:defRPr sz="2800"/>
              </a:lvl2pPr>
              <a:lvl3pPr defTabSz="457200" indent="-228600" marL="1143000">
                <a:spcBef>
                  <a:spcPct val="20000"/>
                </a:spcBef>
                <a:buFont typeface="Arial"/>
                <a:buChar char="•"/>
                <a:defRPr sz="2400"/>
              </a:lvl3pPr>
              <a:lvl4pPr defTabSz="457200" indent="-228600" marL="1600200">
                <a:spcBef>
                  <a:spcPct val="20000"/>
                </a:spcBef>
                <a:buFont typeface="Arial"/>
                <a:buChar char="–"/>
                <a:defRPr sz="2000"/>
              </a:lvl4pPr>
              <a:lvl5pPr defTabSz="457200" indent="-228600" marL="2057400">
                <a:spcBef>
                  <a:spcPct val="20000"/>
                </a:spcBef>
                <a:buFont typeface="Arial"/>
                <a:buChar char="»"/>
                <a:defRPr sz="2000"/>
              </a:lvl5pPr>
              <a:lvl6pPr defTabSz="457200" indent="-228600" marL="2514600">
                <a:spcBef>
                  <a:spcPct val="20000"/>
                </a:spcBef>
                <a:buFont typeface="Arial"/>
                <a:buChar char="•"/>
                <a:defRPr sz="2000"/>
              </a:lvl6pPr>
              <a:lvl7pPr defTabSz="457200" indent="-228600" marL="2971800">
                <a:spcBef>
                  <a:spcPct val="20000"/>
                </a:spcBef>
                <a:buFont typeface="Arial"/>
                <a:buChar char="•"/>
                <a:defRPr sz="2000"/>
              </a:lvl7pPr>
              <a:lvl8pPr defTabSz="457200" indent="-228600" marL="3429000">
                <a:spcBef>
                  <a:spcPct val="20000"/>
                </a:spcBef>
                <a:buFont typeface="Arial"/>
                <a:buChar char="•"/>
                <a:defRPr sz="2000"/>
              </a:lvl8pPr>
              <a:lvl9pPr defTabSz="457200" indent="-228600" marL="3886200">
                <a:spcBef>
                  <a:spcPct val="20000"/>
                </a:spcBef>
                <a:buFont typeface="Arial"/>
                <a:buChar char="•"/>
                <a:defRPr sz="2000"/>
              </a:lvl9pPr>
            </a:lstStyle>
            <a:p>
              <a:r>
                <a:rPr altLang="en-US" lang="zh-CN">
                  <a:solidFill>
                    <a:schemeClr val="tx1">
                      <a:lumMod val="85000"/>
                      <a:lumOff val="15000"/>
                    </a:schemeClr>
                  </a:solidFill>
                  <a:latin typeface="+mn-lt"/>
                  <a:ea typeface="+mn-ea"/>
                  <a:cs typeface="+mn-ea"/>
                  <a:sym typeface="+mn-lt"/>
                </a:rPr>
                <a:t>点击添加文字内容点击添加文字内容点击添加文字内容点击添加文字内容点击添加文字内容</a:t>
              </a:r>
            </a:p>
          </p:txBody>
        </p:sp>
      </p:grpSp>
      <p:cxnSp>
        <p:nvCxnSpPr>
          <p:cNvPr id="67" name="直接连接符 66"/>
          <p:cNvCxnSpPr>
            <a:stCxn id="20" idx="0"/>
          </p:cNvCxnSpPr>
          <p:nvPr/>
        </p:nvCxnSpPr>
        <p:spPr>
          <a:xfrm flipH="1" flipV="1">
            <a:off x="3714824" y="2306152"/>
            <a:ext cx="0" cy="548509"/>
          </a:xfrm>
          <a:prstGeom prst="line">
            <a:avLst/>
          </a:prstGeom>
          <a:ln>
            <a:solidFill>
              <a:srgbClr val="414455">
                <a:alpha val="50000"/>
              </a:srgbClr>
            </a:solidFill>
          </a:ln>
        </p:spPr>
        <p:style>
          <a:lnRef idx="1">
            <a:schemeClr val="accent1"/>
          </a:lnRef>
          <a:fillRef idx="0">
            <a:schemeClr val="accent1"/>
          </a:fillRef>
          <a:effectRef idx="0">
            <a:schemeClr val="accent1"/>
          </a:effectRef>
          <a:fontRef idx="minor">
            <a:schemeClr val="tx1"/>
          </a:fontRef>
        </p:style>
      </p:cxnSp>
      <p:cxnSp>
        <p:nvCxnSpPr>
          <p:cNvPr id="68" name="直接连接符 67"/>
          <p:cNvCxnSpPr/>
          <p:nvPr/>
        </p:nvCxnSpPr>
        <p:spPr>
          <a:xfrm flipH="1">
            <a:off x="3339091" y="2306152"/>
            <a:ext cx="375733" cy="0"/>
          </a:xfrm>
          <a:prstGeom prst="line">
            <a:avLst/>
          </a:prstGeom>
          <a:ln>
            <a:solidFill>
              <a:srgbClr val="414455">
                <a:alpha val="50000"/>
              </a:srgbClr>
            </a:solidFill>
          </a:ln>
        </p:spPr>
        <p:style>
          <a:lnRef idx="1">
            <a:schemeClr val="accent1"/>
          </a:lnRef>
          <a:fillRef idx="0">
            <a:schemeClr val="accent1"/>
          </a:fillRef>
          <a:effectRef idx="0">
            <a:schemeClr val="accent1"/>
          </a:effectRef>
          <a:fontRef idx="minor">
            <a:schemeClr val="tx1"/>
          </a:fontRef>
        </p:style>
      </p:cxnSp>
      <p:cxnSp>
        <p:nvCxnSpPr>
          <p:cNvPr id="69" name="直接连接符 68"/>
          <p:cNvCxnSpPr>
            <a:stCxn id="47" idx="0"/>
          </p:cNvCxnSpPr>
          <p:nvPr/>
        </p:nvCxnSpPr>
        <p:spPr>
          <a:xfrm flipH="1" flipV="1">
            <a:off x="5290972" y="2306152"/>
            <a:ext cx="0" cy="548509"/>
          </a:xfrm>
          <a:prstGeom prst="line">
            <a:avLst/>
          </a:prstGeom>
          <a:ln>
            <a:solidFill>
              <a:srgbClr val="414455">
                <a:alpha val="50000"/>
              </a:srgbClr>
            </a:solidFill>
          </a:ln>
        </p:spPr>
        <p:style>
          <a:lnRef idx="1">
            <a:schemeClr val="accent1"/>
          </a:lnRef>
          <a:fillRef idx="0">
            <a:schemeClr val="accent1"/>
          </a:fillRef>
          <a:effectRef idx="0">
            <a:schemeClr val="accent1"/>
          </a:effectRef>
          <a:fontRef idx="minor">
            <a:schemeClr val="tx1"/>
          </a:fontRef>
        </p:style>
      </p:cxnSp>
      <p:cxnSp>
        <p:nvCxnSpPr>
          <p:cNvPr id="70" name="直接连接符 69"/>
          <p:cNvCxnSpPr/>
          <p:nvPr/>
        </p:nvCxnSpPr>
        <p:spPr>
          <a:xfrm>
            <a:off x="5290972" y="2306152"/>
            <a:ext cx="3391937" cy="0"/>
          </a:xfrm>
          <a:prstGeom prst="line">
            <a:avLst/>
          </a:prstGeom>
          <a:ln>
            <a:solidFill>
              <a:srgbClr val="414455">
                <a:alpha val="50000"/>
              </a:srgbClr>
            </a:solidFill>
          </a:ln>
        </p:spPr>
        <p:style>
          <a:lnRef idx="1">
            <a:schemeClr val="accent1"/>
          </a:lnRef>
          <a:fillRef idx="0">
            <a:schemeClr val="accent1"/>
          </a:fillRef>
          <a:effectRef idx="0">
            <a:schemeClr val="accent1"/>
          </a:effectRef>
          <a:fontRef idx="minor">
            <a:schemeClr val="tx1"/>
          </a:fontRef>
        </p:style>
      </p:cxnSp>
      <p:cxnSp>
        <p:nvCxnSpPr>
          <p:cNvPr id="71" name="直接连接符 70"/>
          <p:cNvCxnSpPr>
            <a:stCxn id="53" idx="4"/>
          </p:cNvCxnSpPr>
          <p:nvPr/>
        </p:nvCxnSpPr>
        <p:spPr>
          <a:xfrm>
            <a:off x="6867121" y="4746039"/>
            <a:ext cx="6567" cy="632385"/>
          </a:xfrm>
          <a:prstGeom prst="line">
            <a:avLst/>
          </a:prstGeom>
          <a:ln>
            <a:solidFill>
              <a:srgbClr val="414455">
                <a:alpha val="50000"/>
              </a:srgbClr>
            </a:solidFill>
          </a:ln>
        </p:spPr>
        <p:style>
          <a:lnRef idx="1">
            <a:schemeClr val="accent1"/>
          </a:lnRef>
          <a:fillRef idx="0">
            <a:schemeClr val="accent1"/>
          </a:fillRef>
          <a:effectRef idx="0">
            <a:schemeClr val="accent1"/>
          </a:effectRef>
          <a:fontRef idx="minor">
            <a:schemeClr val="tx1"/>
          </a:fontRef>
        </p:style>
      </p:cxnSp>
      <p:cxnSp>
        <p:nvCxnSpPr>
          <p:cNvPr id="72" name="直接连接符 71"/>
          <p:cNvCxnSpPr/>
          <p:nvPr/>
        </p:nvCxnSpPr>
        <p:spPr>
          <a:xfrm flipH="1">
            <a:off x="3339089" y="5378427"/>
            <a:ext cx="3534599" cy="0"/>
          </a:xfrm>
          <a:prstGeom prst="line">
            <a:avLst/>
          </a:prstGeom>
          <a:ln>
            <a:solidFill>
              <a:srgbClr val="414455">
                <a:alpha val="50000"/>
              </a:srgbClr>
            </a:solidFill>
          </a:ln>
        </p:spPr>
        <p:style>
          <a:lnRef idx="1">
            <a:schemeClr val="accent1"/>
          </a:lnRef>
          <a:fillRef idx="0">
            <a:schemeClr val="accent1"/>
          </a:fillRef>
          <a:effectRef idx="0">
            <a:schemeClr val="accent1"/>
          </a:effectRef>
          <a:fontRef idx="minor">
            <a:schemeClr val="tx1"/>
          </a:fontRef>
        </p:style>
      </p:cxnSp>
      <p:cxnSp>
        <p:nvCxnSpPr>
          <p:cNvPr id="73" name="直接连接符 72"/>
          <p:cNvCxnSpPr>
            <a:stCxn id="42" idx="4"/>
          </p:cNvCxnSpPr>
          <p:nvPr/>
        </p:nvCxnSpPr>
        <p:spPr>
          <a:xfrm flipH="1">
            <a:off x="8520190" y="4746039"/>
            <a:ext cx="0" cy="931687"/>
          </a:xfrm>
          <a:prstGeom prst="line">
            <a:avLst/>
          </a:prstGeom>
          <a:ln>
            <a:solidFill>
              <a:srgbClr val="414455">
                <a:alpha val="50000"/>
              </a:srgbClr>
            </a:solidFill>
          </a:ln>
        </p:spPr>
        <p:style>
          <a:lnRef idx="1">
            <a:schemeClr val="accent1"/>
          </a:lnRef>
          <a:fillRef idx="0">
            <a:schemeClr val="accent1"/>
          </a:fillRef>
          <a:effectRef idx="0">
            <a:schemeClr val="accent1"/>
          </a:effectRef>
          <a:fontRef idx="minor">
            <a:schemeClr val="tx1"/>
          </a:fontRef>
        </p:style>
      </p:cxnSp>
      <p:cxnSp>
        <p:nvCxnSpPr>
          <p:cNvPr id="74" name="直接连接符 73"/>
          <p:cNvCxnSpPr>
            <a:endCxn id="66" idx="1"/>
          </p:cNvCxnSpPr>
          <p:nvPr/>
        </p:nvCxnSpPr>
        <p:spPr>
          <a:xfrm>
            <a:off x="8520190" y="5677712"/>
            <a:ext cx="398422" cy="14"/>
          </a:xfrm>
          <a:prstGeom prst="line">
            <a:avLst/>
          </a:prstGeom>
          <a:ln>
            <a:solidFill>
              <a:srgbClr val="414455">
                <a:alpha val="50000"/>
              </a:srgbClr>
            </a:solidFill>
          </a:ln>
        </p:spPr>
        <p:style>
          <a:lnRef idx="1">
            <a:schemeClr val="accent1"/>
          </a:lnRef>
          <a:fillRef idx="0">
            <a:schemeClr val="accent1"/>
          </a:fillRef>
          <a:effectRef idx="0">
            <a:schemeClr val="accent1"/>
          </a:effectRef>
          <a:fontRef idx="minor">
            <a:schemeClr val="tx1"/>
          </a:fontRef>
        </p:style>
      </p:cxnSp>
      <p:grpSp>
        <p:nvGrpSpPr>
          <p:cNvPr id="2" name="组合 1"/>
          <p:cNvGrpSpPr/>
          <p:nvPr/>
        </p:nvGrpSpPr>
        <p:grpSpPr>
          <a:xfrm>
            <a:off x="2769135" y="2854661"/>
            <a:ext cx="1891378" cy="1891378"/>
            <a:chOff x="2714799" y="2648622"/>
            <a:chExt cx="1891378" cy="1891378"/>
          </a:xfrm>
          <a:solidFill>
            <a:srgbClr val="005DA2"/>
          </a:solidFill>
        </p:grpSpPr>
        <p:sp>
          <p:nvSpPr>
            <p:cNvPr id="20" name="Oval 8"/>
            <p:cNvSpPr/>
            <p:nvPr/>
          </p:nvSpPr>
          <p:spPr>
            <a:xfrm>
              <a:off x="2714799" y="2648622"/>
              <a:ext cx="1891378" cy="1891378"/>
            </a:xfrm>
            <a:prstGeom prst="ellipse">
              <a:avLst/>
            </a:prstGeom>
            <a:solidFill>
              <a:schemeClr val="accent1"/>
            </a:solidFill>
            <a:ln w="66675">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noAutofit/>
            </a:bodyPr>
            <a:lstStyle/>
            <a:p>
              <a:pPr algn="ctr"/>
              <a:endParaRPr lang="en-US">
                <a:solidFill>
                  <a:schemeClr val="lt1"/>
                </a:solidFill>
                <a:cs typeface="+mn-ea"/>
                <a:sym typeface="+mn-lt"/>
              </a:endParaRPr>
            </a:p>
          </p:txBody>
        </p:sp>
        <p:sp>
          <p:nvSpPr>
            <p:cNvPr id="75" name="Text Placeholder 2"/>
            <p:cNvSpPr txBox="1"/>
            <p:nvPr/>
          </p:nvSpPr>
          <p:spPr>
            <a:xfrm>
              <a:off x="3146847" y="3357786"/>
              <a:ext cx="1224135" cy="567411"/>
            </a:xfrm>
            <a:prstGeom prst="rect">
              <a:avLst/>
            </a:prstGeom>
            <a:noFill/>
            <a:ln w="66675">
              <a:noFill/>
            </a:ln>
          </p:spPr>
          <p:txBody>
            <a:bodyPr vert="horz"/>
            <a:lstStyle>
              <a:lvl1pPr algn="l" defTabSz="457200" eaLnBrk="1" hangingPunct="1" indent="0" latinLnBrk="0" marL="0" rtl="0">
                <a:spcBef>
                  <a:spcPct val="20000"/>
                </a:spcBef>
                <a:buFont typeface="Arial"/>
                <a:buNone/>
                <a:defRPr baseline="0" kern="1200" sz="1200">
                  <a:solidFill>
                    <a:schemeClr val="tx1">
                      <a:lumMod val="65000"/>
                      <a:lumOff val="35000"/>
                    </a:schemeClr>
                  </a:solidFill>
                  <a:latin typeface="Roboto condensed"/>
                  <a:ea typeface="+mn-ea"/>
                  <a:cs typeface="Roboto condensed"/>
                </a:defRPr>
              </a:lvl1pPr>
              <a:lvl2pPr algn="l" defTabSz="457200" eaLnBrk="1" hangingPunct="1" indent="-285750" latinLnBrk="0" marL="742950" rtl="0">
                <a:spcBef>
                  <a:spcPct val="20000"/>
                </a:spcBef>
                <a:buFont typeface="Arial"/>
                <a:buChar char="–"/>
                <a:defRPr kern="1200" sz="2800">
                  <a:solidFill>
                    <a:schemeClr val="tx1"/>
                  </a:solidFill>
                  <a:latin typeface="+mn-lt"/>
                  <a:ea typeface="+mn-ea"/>
                  <a:cs typeface="+mn-cs"/>
                </a:defRPr>
              </a:lvl2pPr>
              <a:lvl3pPr algn="l" defTabSz="457200" eaLnBrk="1" hangingPunct="1" indent="-228600" latinLnBrk="0" marL="1143000" rtl="0">
                <a:spcBef>
                  <a:spcPct val="20000"/>
                </a:spcBef>
                <a:buFont typeface="Arial"/>
                <a:buChar char="•"/>
                <a:defRPr kern="1200" sz="2400">
                  <a:solidFill>
                    <a:schemeClr val="tx1"/>
                  </a:solidFill>
                  <a:latin typeface="+mn-lt"/>
                  <a:ea typeface="+mn-ea"/>
                  <a:cs typeface="+mn-cs"/>
                </a:defRPr>
              </a:lvl3pPr>
              <a:lvl4pPr algn="l" defTabSz="457200" eaLnBrk="1" hangingPunct="1" indent="-228600" latinLnBrk="0" marL="1600200" rtl="0">
                <a:spcBef>
                  <a:spcPct val="20000"/>
                </a:spcBef>
                <a:buFont typeface="Arial"/>
                <a:buChar char="–"/>
                <a:defRPr kern="1200" sz="2000">
                  <a:solidFill>
                    <a:schemeClr val="tx1"/>
                  </a:solidFill>
                  <a:latin typeface="+mn-lt"/>
                  <a:ea typeface="+mn-ea"/>
                  <a:cs typeface="+mn-cs"/>
                </a:defRPr>
              </a:lvl4pPr>
              <a:lvl5pPr algn="l" defTabSz="457200" eaLnBrk="1" hangingPunct="1" indent="-228600" latinLnBrk="0" marL="2057400" rtl="0">
                <a:spcBef>
                  <a:spcPct val="20000"/>
                </a:spcBef>
                <a:buFont typeface="Arial"/>
                <a:buChar char="»"/>
                <a:defRPr kern="1200" sz="2000">
                  <a:solidFill>
                    <a:schemeClr val="tx1"/>
                  </a:solidFill>
                  <a:latin typeface="+mn-lt"/>
                  <a:ea typeface="+mn-ea"/>
                  <a:cs typeface="+mn-cs"/>
                </a:defRPr>
              </a:lvl5pPr>
              <a:lvl6pPr algn="l" defTabSz="457200" eaLnBrk="1" hangingPunct="1" indent="-228600" latinLnBrk="0" marL="2514600" rtl="0">
                <a:spcBef>
                  <a:spcPct val="20000"/>
                </a:spcBef>
                <a:buFont typeface="Arial"/>
                <a:buChar char="•"/>
                <a:defRPr kern="1200" sz="2000">
                  <a:solidFill>
                    <a:schemeClr val="tx1"/>
                  </a:solidFill>
                  <a:latin typeface="+mn-lt"/>
                  <a:ea typeface="+mn-ea"/>
                  <a:cs typeface="+mn-cs"/>
                </a:defRPr>
              </a:lvl6pPr>
              <a:lvl7pPr algn="l" defTabSz="457200" eaLnBrk="1" hangingPunct="1" indent="-228600" latinLnBrk="0" marL="2971800" rtl="0">
                <a:spcBef>
                  <a:spcPct val="20000"/>
                </a:spcBef>
                <a:buFont typeface="Arial"/>
                <a:buChar char="•"/>
                <a:defRPr kern="1200" sz="2000">
                  <a:solidFill>
                    <a:schemeClr val="tx1"/>
                  </a:solidFill>
                  <a:latin typeface="+mn-lt"/>
                  <a:ea typeface="+mn-ea"/>
                  <a:cs typeface="+mn-cs"/>
                </a:defRPr>
              </a:lvl7pPr>
              <a:lvl8pPr algn="l" defTabSz="457200" eaLnBrk="1" hangingPunct="1" indent="-228600" latinLnBrk="0" marL="3429000" rtl="0">
                <a:spcBef>
                  <a:spcPct val="20000"/>
                </a:spcBef>
                <a:buFont typeface="Arial"/>
                <a:buChar char="•"/>
                <a:defRPr kern="1200" sz="2000">
                  <a:solidFill>
                    <a:schemeClr val="tx1"/>
                  </a:solidFill>
                  <a:latin typeface="+mn-lt"/>
                  <a:ea typeface="+mn-ea"/>
                  <a:cs typeface="+mn-cs"/>
                </a:defRPr>
              </a:lvl8pPr>
              <a:lvl9pPr algn="l" defTabSz="457200" eaLnBrk="1" hangingPunct="1" indent="-228600" latinLnBrk="0" marL="3886200" rtl="0">
                <a:spcBef>
                  <a:spcPct val="20000"/>
                </a:spcBef>
                <a:buFont typeface="Arial"/>
                <a:buChar char="•"/>
                <a:defRPr kern="1200" sz="2000">
                  <a:solidFill>
                    <a:schemeClr val="tx1"/>
                  </a:solidFill>
                  <a:latin typeface="+mn-lt"/>
                  <a:ea typeface="+mn-ea"/>
                  <a:cs typeface="+mn-cs"/>
                </a:defRPr>
              </a:lvl9pPr>
            </a:lstStyle>
            <a:p>
              <a:r>
                <a:rPr altLang="en-US" b="1" lang="zh-CN" sz="2400">
                  <a:solidFill>
                    <a:schemeClr val="bg1"/>
                  </a:solidFill>
                  <a:latin typeface="+mn-lt"/>
                  <a:cs typeface="+mn-ea"/>
                  <a:sym typeface="+mn-lt"/>
                </a:rPr>
                <a:t>项目一</a:t>
              </a:r>
            </a:p>
          </p:txBody>
        </p:sp>
      </p:grpSp>
      <p:grpSp>
        <p:nvGrpSpPr>
          <p:cNvPr id="79" name="组合 78"/>
          <p:cNvGrpSpPr/>
          <p:nvPr/>
        </p:nvGrpSpPr>
        <p:grpSpPr>
          <a:xfrm>
            <a:off x="4345283" y="2854661"/>
            <a:ext cx="1891378" cy="1891378"/>
            <a:chOff x="4290947" y="2648622"/>
            <a:chExt cx="1891378" cy="1891378"/>
          </a:xfrm>
          <a:solidFill>
            <a:srgbClr val="FFC400"/>
          </a:solidFill>
        </p:grpSpPr>
        <p:sp>
          <p:nvSpPr>
            <p:cNvPr id="47" name="Oval 9"/>
            <p:cNvSpPr/>
            <p:nvPr/>
          </p:nvSpPr>
          <p:spPr>
            <a:xfrm>
              <a:off x="4290947" y="2648622"/>
              <a:ext cx="1891378" cy="1891378"/>
            </a:xfrm>
            <a:prstGeom prst="ellipse">
              <a:avLst/>
            </a:prstGeom>
            <a:solidFill>
              <a:schemeClr val="accent2"/>
            </a:solidFill>
            <a:ln w="66675">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noAutofit/>
            </a:bodyPr>
            <a:lstStyle/>
            <a:p>
              <a:pPr algn="ctr"/>
              <a:endParaRPr lang="en-US">
                <a:solidFill>
                  <a:schemeClr val="lt1"/>
                </a:solidFill>
                <a:cs typeface="+mn-ea"/>
                <a:sym typeface="+mn-lt"/>
              </a:endParaRPr>
            </a:p>
          </p:txBody>
        </p:sp>
        <p:sp>
          <p:nvSpPr>
            <p:cNvPr id="76" name="Text Placeholder 2"/>
            <p:cNvSpPr txBox="1"/>
            <p:nvPr/>
          </p:nvSpPr>
          <p:spPr>
            <a:xfrm>
              <a:off x="4739406" y="3357786"/>
              <a:ext cx="1224135" cy="567411"/>
            </a:xfrm>
            <a:prstGeom prst="rect">
              <a:avLst/>
            </a:prstGeom>
            <a:grpFill/>
            <a:ln w="66675">
              <a:noFill/>
            </a:ln>
          </p:spPr>
          <p:txBody>
            <a:bodyPr vert="horz"/>
            <a:lstStyle>
              <a:lvl1pPr algn="l" defTabSz="457200" eaLnBrk="1" hangingPunct="1" indent="0" latinLnBrk="0" marL="0" rtl="0">
                <a:spcBef>
                  <a:spcPct val="20000"/>
                </a:spcBef>
                <a:buFont typeface="Arial"/>
                <a:buNone/>
                <a:defRPr baseline="0" kern="1200" sz="1200">
                  <a:solidFill>
                    <a:schemeClr val="tx1">
                      <a:lumMod val="65000"/>
                      <a:lumOff val="35000"/>
                    </a:schemeClr>
                  </a:solidFill>
                  <a:latin typeface="Roboto condensed"/>
                  <a:ea typeface="+mn-ea"/>
                  <a:cs typeface="Roboto condensed"/>
                </a:defRPr>
              </a:lvl1pPr>
              <a:lvl2pPr algn="l" defTabSz="457200" eaLnBrk="1" hangingPunct="1" indent="-285750" latinLnBrk="0" marL="742950" rtl="0">
                <a:spcBef>
                  <a:spcPct val="20000"/>
                </a:spcBef>
                <a:buFont typeface="Arial"/>
                <a:buChar char="–"/>
                <a:defRPr kern="1200" sz="2800">
                  <a:solidFill>
                    <a:schemeClr val="tx1"/>
                  </a:solidFill>
                  <a:latin typeface="+mn-lt"/>
                  <a:ea typeface="+mn-ea"/>
                  <a:cs typeface="+mn-cs"/>
                </a:defRPr>
              </a:lvl2pPr>
              <a:lvl3pPr algn="l" defTabSz="457200" eaLnBrk="1" hangingPunct="1" indent="-228600" latinLnBrk="0" marL="1143000" rtl="0">
                <a:spcBef>
                  <a:spcPct val="20000"/>
                </a:spcBef>
                <a:buFont typeface="Arial"/>
                <a:buChar char="•"/>
                <a:defRPr kern="1200" sz="2400">
                  <a:solidFill>
                    <a:schemeClr val="tx1"/>
                  </a:solidFill>
                  <a:latin typeface="+mn-lt"/>
                  <a:ea typeface="+mn-ea"/>
                  <a:cs typeface="+mn-cs"/>
                </a:defRPr>
              </a:lvl3pPr>
              <a:lvl4pPr algn="l" defTabSz="457200" eaLnBrk="1" hangingPunct="1" indent="-228600" latinLnBrk="0" marL="1600200" rtl="0">
                <a:spcBef>
                  <a:spcPct val="20000"/>
                </a:spcBef>
                <a:buFont typeface="Arial"/>
                <a:buChar char="–"/>
                <a:defRPr kern="1200" sz="2000">
                  <a:solidFill>
                    <a:schemeClr val="tx1"/>
                  </a:solidFill>
                  <a:latin typeface="+mn-lt"/>
                  <a:ea typeface="+mn-ea"/>
                  <a:cs typeface="+mn-cs"/>
                </a:defRPr>
              </a:lvl4pPr>
              <a:lvl5pPr algn="l" defTabSz="457200" eaLnBrk="1" hangingPunct="1" indent="-228600" latinLnBrk="0" marL="2057400" rtl="0">
                <a:spcBef>
                  <a:spcPct val="20000"/>
                </a:spcBef>
                <a:buFont typeface="Arial"/>
                <a:buChar char="»"/>
                <a:defRPr kern="1200" sz="2000">
                  <a:solidFill>
                    <a:schemeClr val="tx1"/>
                  </a:solidFill>
                  <a:latin typeface="+mn-lt"/>
                  <a:ea typeface="+mn-ea"/>
                  <a:cs typeface="+mn-cs"/>
                </a:defRPr>
              </a:lvl5pPr>
              <a:lvl6pPr algn="l" defTabSz="457200" eaLnBrk="1" hangingPunct="1" indent="-228600" latinLnBrk="0" marL="2514600" rtl="0">
                <a:spcBef>
                  <a:spcPct val="20000"/>
                </a:spcBef>
                <a:buFont typeface="Arial"/>
                <a:buChar char="•"/>
                <a:defRPr kern="1200" sz="2000">
                  <a:solidFill>
                    <a:schemeClr val="tx1"/>
                  </a:solidFill>
                  <a:latin typeface="+mn-lt"/>
                  <a:ea typeface="+mn-ea"/>
                  <a:cs typeface="+mn-cs"/>
                </a:defRPr>
              </a:lvl6pPr>
              <a:lvl7pPr algn="l" defTabSz="457200" eaLnBrk="1" hangingPunct="1" indent="-228600" latinLnBrk="0" marL="2971800" rtl="0">
                <a:spcBef>
                  <a:spcPct val="20000"/>
                </a:spcBef>
                <a:buFont typeface="Arial"/>
                <a:buChar char="•"/>
                <a:defRPr kern="1200" sz="2000">
                  <a:solidFill>
                    <a:schemeClr val="tx1"/>
                  </a:solidFill>
                  <a:latin typeface="+mn-lt"/>
                  <a:ea typeface="+mn-ea"/>
                  <a:cs typeface="+mn-cs"/>
                </a:defRPr>
              </a:lvl7pPr>
              <a:lvl8pPr algn="l" defTabSz="457200" eaLnBrk="1" hangingPunct="1" indent="-228600" latinLnBrk="0" marL="3429000" rtl="0">
                <a:spcBef>
                  <a:spcPct val="20000"/>
                </a:spcBef>
                <a:buFont typeface="Arial"/>
                <a:buChar char="•"/>
                <a:defRPr kern="1200" sz="2000">
                  <a:solidFill>
                    <a:schemeClr val="tx1"/>
                  </a:solidFill>
                  <a:latin typeface="+mn-lt"/>
                  <a:ea typeface="+mn-ea"/>
                  <a:cs typeface="+mn-cs"/>
                </a:defRPr>
              </a:lvl8pPr>
              <a:lvl9pPr algn="l" defTabSz="457200" eaLnBrk="1" hangingPunct="1" indent="-228600" latinLnBrk="0" marL="3886200" rtl="0">
                <a:spcBef>
                  <a:spcPct val="20000"/>
                </a:spcBef>
                <a:buFont typeface="Arial"/>
                <a:buChar char="•"/>
                <a:defRPr kern="1200" sz="2000">
                  <a:solidFill>
                    <a:schemeClr val="tx1"/>
                  </a:solidFill>
                  <a:latin typeface="+mn-lt"/>
                  <a:ea typeface="+mn-ea"/>
                  <a:cs typeface="+mn-cs"/>
                </a:defRPr>
              </a:lvl9pPr>
            </a:lstStyle>
            <a:p>
              <a:r>
                <a:rPr altLang="en-US" b="1" lang="zh-CN" sz="2400">
                  <a:solidFill>
                    <a:schemeClr val="bg1"/>
                  </a:solidFill>
                  <a:latin typeface="+mn-lt"/>
                  <a:cs typeface="+mn-ea"/>
                  <a:sym typeface="+mn-lt"/>
                </a:rPr>
                <a:t>项目二</a:t>
              </a:r>
            </a:p>
          </p:txBody>
        </p:sp>
      </p:grpSp>
      <p:grpSp>
        <p:nvGrpSpPr>
          <p:cNvPr id="80" name="组合 79"/>
          <p:cNvGrpSpPr/>
          <p:nvPr/>
        </p:nvGrpSpPr>
        <p:grpSpPr>
          <a:xfrm>
            <a:off x="5921432" y="2854661"/>
            <a:ext cx="1891378" cy="1891378"/>
            <a:chOff x="5867096" y="2648622"/>
            <a:chExt cx="1891378" cy="1891378"/>
          </a:xfrm>
          <a:solidFill>
            <a:srgbClr val="005DA2"/>
          </a:solidFill>
        </p:grpSpPr>
        <p:sp>
          <p:nvSpPr>
            <p:cNvPr id="53" name="Oval 10"/>
            <p:cNvSpPr/>
            <p:nvPr/>
          </p:nvSpPr>
          <p:spPr>
            <a:xfrm>
              <a:off x="5867096" y="2648622"/>
              <a:ext cx="1891378" cy="1891378"/>
            </a:xfrm>
            <a:prstGeom prst="ellipse">
              <a:avLst/>
            </a:prstGeom>
            <a:solidFill>
              <a:schemeClr val="accent1"/>
            </a:solidFill>
            <a:ln w="66675">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noAutofit/>
            </a:bodyPr>
            <a:lstStyle/>
            <a:p>
              <a:pPr algn="ctr"/>
              <a:endParaRPr lang="en-US">
                <a:solidFill>
                  <a:schemeClr val="lt1"/>
                </a:solidFill>
                <a:cs typeface="+mn-ea"/>
                <a:sym typeface="+mn-lt"/>
              </a:endParaRPr>
            </a:p>
          </p:txBody>
        </p:sp>
        <p:sp>
          <p:nvSpPr>
            <p:cNvPr id="77" name="Text Placeholder 2"/>
            <p:cNvSpPr txBox="1"/>
            <p:nvPr/>
          </p:nvSpPr>
          <p:spPr>
            <a:xfrm>
              <a:off x="6315199" y="3357786"/>
              <a:ext cx="1224135" cy="567411"/>
            </a:xfrm>
            <a:prstGeom prst="rect">
              <a:avLst/>
            </a:prstGeom>
            <a:noFill/>
            <a:ln w="66675">
              <a:noFill/>
            </a:ln>
          </p:spPr>
          <p:txBody>
            <a:bodyPr vert="horz"/>
            <a:lstStyle>
              <a:lvl1pPr algn="l" defTabSz="457200" eaLnBrk="1" hangingPunct="1" indent="0" latinLnBrk="0" marL="0" rtl="0">
                <a:spcBef>
                  <a:spcPct val="20000"/>
                </a:spcBef>
                <a:buFont typeface="Arial"/>
                <a:buNone/>
                <a:defRPr baseline="0" kern="1200" sz="1200">
                  <a:solidFill>
                    <a:schemeClr val="tx1">
                      <a:lumMod val="65000"/>
                      <a:lumOff val="35000"/>
                    </a:schemeClr>
                  </a:solidFill>
                  <a:latin typeface="Roboto condensed"/>
                  <a:ea typeface="+mn-ea"/>
                  <a:cs typeface="Roboto condensed"/>
                </a:defRPr>
              </a:lvl1pPr>
              <a:lvl2pPr algn="l" defTabSz="457200" eaLnBrk="1" hangingPunct="1" indent="-285750" latinLnBrk="0" marL="742950" rtl="0">
                <a:spcBef>
                  <a:spcPct val="20000"/>
                </a:spcBef>
                <a:buFont typeface="Arial"/>
                <a:buChar char="–"/>
                <a:defRPr kern="1200" sz="2800">
                  <a:solidFill>
                    <a:schemeClr val="tx1"/>
                  </a:solidFill>
                  <a:latin typeface="+mn-lt"/>
                  <a:ea typeface="+mn-ea"/>
                  <a:cs typeface="+mn-cs"/>
                </a:defRPr>
              </a:lvl2pPr>
              <a:lvl3pPr algn="l" defTabSz="457200" eaLnBrk="1" hangingPunct="1" indent="-228600" latinLnBrk="0" marL="1143000" rtl="0">
                <a:spcBef>
                  <a:spcPct val="20000"/>
                </a:spcBef>
                <a:buFont typeface="Arial"/>
                <a:buChar char="•"/>
                <a:defRPr kern="1200" sz="2400">
                  <a:solidFill>
                    <a:schemeClr val="tx1"/>
                  </a:solidFill>
                  <a:latin typeface="+mn-lt"/>
                  <a:ea typeface="+mn-ea"/>
                  <a:cs typeface="+mn-cs"/>
                </a:defRPr>
              </a:lvl3pPr>
              <a:lvl4pPr algn="l" defTabSz="457200" eaLnBrk="1" hangingPunct="1" indent="-228600" latinLnBrk="0" marL="1600200" rtl="0">
                <a:spcBef>
                  <a:spcPct val="20000"/>
                </a:spcBef>
                <a:buFont typeface="Arial"/>
                <a:buChar char="–"/>
                <a:defRPr kern="1200" sz="2000">
                  <a:solidFill>
                    <a:schemeClr val="tx1"/>
                  </a:solidFill>
                  <a:latin typeface="+mn-lt"/>
                  <a:ea typeface="+mn-ea"/>
                  <a:cs typeface="+mn-cs"/>
                </a:defRPr>
              </a:lvl4pPr>
              <a:lvl5pPr algn="l" defTabSz="457200" eaLnBrk="1" hangingPunct="1" indent="-228600" latinLnBrk="0" marL="2057400" rtl="0">
                <a:spcBef>
                  <a:spcPct val="20000"/>
                </a:spcBef>
                <a:buFont typeface="Arial"/>
                <a:buChar char="»"/>
                <a:defRPr kern="1200" sz="2000">
                  <a:solidFill>
                    <a:schemeClr val="tx1"/>
                  </a:solidFill>
                  <a:latin typeface="+mn-lt"/>
                  <a:ea typeface="+mn-ea"/>
                  <a:cs typeface="+mn-cs"/>
                </a:defRPr>
              </a:lvl5pPr>
              <a:lvl6pPr algn="l" defTabSz="457200" eaLnBrk="1" hangingPunct="1" indent="-228600" latinLnBrk="0" marL="2514600" rtl="0">
                <a:spcBef>
                  <a:spcPct val="20000"/>
                </a:spcBef>
                <a:buFont typeface="Arial"/>
                <a:buChar char="•"/>
                <a:defRPr kern="1200" sz="2000">
                  <a:solidFill>
                    <a:schemeClr val="tx1"/>
                  </a:solidFill>
                  <a:latin typeface="+mn-lt"/>
                  <a:ea typeface="+mn-ea"/>
                  <a:cs typeface="+mn-cs"/>
                </a:defRPr>
              </a:lvl6pPr>
              <a:lvl7pPr algn="l" defTabSz="457200" eaLnBrk="1" hangingPunct="1" indent="-228600" latinLnBrk="0" marL="2971800" rtl="0">
                <a:spcBef>
                  <a:spcPct val="20000"/>
                </a:spcBef>
                <a:buFont typeface="Arial"/>
                <a:buChar char="•"/>
                <a:defRPr kern="1200" sz="2000">
                  <a:solidFill>
                    <a:schemeClr val="tx1"/>
                  </a:solidFill>
                  <a:latin typeface="+mn-lt"/>
                  <a:ea typeface="+mn-ea"/>
                  <a:cs typeface="+mn-cs"/>
                </a:defRPr>
              </a:lvl7pPr>
              <a:lvl8pPr algn="l" defTabSz="457200" eaLnBrk="1" hangingPunct="1" indent="-228600" latinLnBrk="0" marL="3429000" rtl="0">
                <a:spcBef>
                  <a:spcPct val="20000"/>
                </a:spcBef>
                <a:buFont typeface="Arial"/>
                <a:buChar char="•"/>
                <a:defRPr kern="1200" sz="2000">
                  <a:solidFill>
                    <a:schemeClr val="tx1"/>
                  </a:solidFill>
                  <a:latin typeface="+mn-lt"/>
                  <a:ea typeface="+mn-ea"/>
                  <a:cs typeface="+mn-cs"/>
                </a:defRPr>
              </a:lvl8pPr>
              <a:lvl9pPr algn="l" defTabSz="457200" eaLnBrk="1" hangingPunct="1" indent="-228600" latinLnBrk="0" marL="3886200" rtl="0">
                <a:spcBef>
                  <a:spcPct val="20000"/>
                </a:spcBef>
                <a:buFont typeface="Arial"/>
                <a:buChar char="•"/>
                <a:defRPr kern="1200" sz="2000">
                  <a:solidFill>
                    <a:schemeClr val="tx1"/>
                  </a:solidFill>
                  <a:latin typeface="+mn-lt"/>
                  <a:ea typeface="+mn-ea"/>
                  <a:cs typeface="+mn-cs"/>
                </a:defRPr>
              </a:lvl9pPr>
            </a:lstStyle>
            <a:p>
              <a:r>
                <a:rPr altLang="en-US" b="1" lang="zh-CN" sz="2400">
                  <a:solidFill>
                    <a:schemeClr val="bg1"/>
                  </a:solidFill>
                  <a:latin typeface="+mn-lt"/>
                  <a:cs typeface="+mn-ea"/>
                  <a:sym typeface="+mn-lt"/>
                </a:rPr>
                <a:t>项目三</a:t>
              </a:r>
            </a:p>
          </p:txBody>
        </p:sp>
      </p:grpSp>
      <p:grpSp>
        <p:nvGrpSpPr>
          <p:cNvPr id="81" name="组合 80"/>
          <p:cNvGrpSpPr/>
          <p:nvPr/>
        </p:nvGrpSpPr>
        <p:grpSpPr>
          <a:xfrm>
            <a:off x="7574501" y="2854661"/>
            <a:ext cx="1891378" cy="1891378"/>
            <a:chOff x="7520165" y="2648622"/>
            <a:chExt cx="1891378" cy="1891378"/>
          </a:xfrm>
          <a:solidFill>
            <a:srgbClr val="FFC400"/>
          </a:solidFill>
        </p:grpSpPr>
        <p:sp>
          <p:nvSpPr>
            <p:cNvPr id="42" name="Oval 11"/>
            <p:cNvSpPr/>
            <p:nvPr/>
          </p:nvSpPr>
          <p:spPr>
            <a:xfrm>
              <a:off x="7520165" y="2648622"/>
              <a:ext cx="1891378" cy="1891378"/>
            </a:xfrm>
            <a:prstGeom prst="ellipse">
              <a:avLst/>
            </a:prstGeom>
            <a:solidFill>
              <a:schemeClr val="accent2"/>
            </a:solidFill>
            <a:ln w="66675">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noAutofit/>
            </a:bodyPr>
            <a:lstStyle/>
            <a:p>
              <a:pPr algn="ctr"/>
              <a:endParaRPr lang="en-US">
                <a:solidFill>
                  <a:schemeClr val="lt1"/>
                </a:solidFill>
                <a:cs typeface="+mn-ea"/>
                <a:sym typeface="+mn-lt"/>
              </a:endParaRPr>
            </a:p>
          </p:txBody>
        </p:sp>
        <p:sp>
          <p:nvSpPr>
            <p:cNvPr id="78" name="Text Placeholder 2"/>
            <p:cNvSpPr txBox="1"/>
            <p:nvPr/>
          </p:nvSpPr>
          <p:spPr>
            <a:xfrm>
              <a:off x="7899375" y="3357786"/>
              <a:ext cx="1224135" cy="567411"/>
            </a:xfrm>
            <a:prstGeom prst="rect">
              <a:avLst/>
            </a:prstGeom>
            <a:grpFill/>
            <a:ln w="66675">
              <a:noFill/>
            </a:ln>
          </p:spPr>
          <p:txBody>
            <a:bodyPr vert="horz"/>
            <a:lstStyle>
              <a:lvl1pPr algn="l" defTabSz="457200" eaLnBrk="1" hangingPunct="1" indent="0" latinLnBrk="0" marL="0" rtl="0">
                <a:spcBef>
                  <a:spcPct val="20000"/>
                </a:spcBef>
                <a:buFont typeface="Arial"/>
                <a:buNone/>
                <a:defRPr baseline="0" kern="1200" sz="1200">
                  <a:solidFill>
                    <a:schemeClr val="tx1">
                      <a:lumMod val="65000"/>
                      <a:lumOff val="35000"/>
                    </a:schemeClr>
                  </a:solidFill>
                  <a:latin typeface="Roboto condensed"/>
                  <a:ea typeface="+mn-ea"/>
                  <a:cs typeface="Roboto condensed"/>
                </a:defRPr>
              </a:lvl1pPr>
              <a:lvl2pPr algn="l" defTabSz="457200" eaLnBrk="1" hangingPunct="1" indent="-285750" latinLnBrk="0" marL="742950" rtl="0">
                <a:spcBef>
                  <a:spcPct val="20000"/>
                </a:spcBef>
                <a:buFont typeface="Arial"/>
                <a:buChar char="–"/>
                <a:defRPr kern="1200" sz="2800">
                  <a:solidFill>
                    <a:schemeClr val="tx1"/>
                  </a:solidFill>
                  <a:latin typeface="+mn-lt"/>
                  <a:ea typeface="+mn-ea"/>
                  <a:cs typeface="+mn-cs"/>
                </a:defRPr>
              </a:lvl2pPr>
              <a:lvl3pPr algn="l" defTabSz="457200" eaLnBrk="1" hangingPunct="1" indent="-228600" latinLnBrk="0" marL="1143000" rtl="0">
                <a:spcBef>
                  <a:spcPct val="20000"/>
                </a:spcBef>
                <a:buFont typeface="Arial"/>
                <a:buChar char="•"/>
                <a:defRPr kern="1200" sz="2400">
                  <a:solidFill>
                    <a:schemeClr val="tx1"/>
                  </a:solidFill>
                  <a:latin typeface="+mn-lt"/>
                  <a:ea typeface="+mn-ea"/>
                  <a:cs typeface="+mn-cs"/>
                </a:defRPr>
              </a:lvl3pPr>
              <a:lvl4pPr algn="l" defTabSz="457200" eaLnBrk="1" hangingPunct="1" indent="-228600" latinLnBrk="0" marL="1600200" rtl="0">
                <a:spcBef>
                  <a:spcPct val="20000"/>
                </a:spcBef>
                <a:buFont typeface="Arial"/>
                <a:buChar char="–"/>
                <a:defRPr kern="1200" sz="2000">
                  <a:solidFill>
                    <a:schemeClr val="tx1"/>
                  </a:solidFill>
                  <a:latin typeface="+mn-lt"/>
                  <a:ea typeface="+mn-ea"/>
                  <a:cs typeface="+mn-cs"/>
                </a:defRPr>
              </a:lvl4pPr>
              <a:lvl5pPr algn="l" defTabSz="457200" eaLnBrk="1" hangingPunct="1" indent="-228600" latinLnBrk="0" marL="2057400" rtl="0">
                <a:spcBef>
                  <a:spcPct val="20000"/>
                </a:spcBef>
                <a:buFont typeface="Arial"/>
                <a:buChar char="»"/>
                <a:defRPr kern="1200" sz="2000">
                  <a:solidFill>
                    <a:schemeClr val="tx1"/>
                  </a:solidFill>
                  <a:latin typeface="+mn-lt"/>
                  <a:ea typeface="+mn-ea"/>
                  <a:cs typeface="+mn-cs"/>
                </a:defRPr>
              </a:lvl5pPr>
              <a:lvl6pPr algn="l" defTabSz="457200" eaLnBrk="1" hangingPunct="1" indent="-228600" latinLnBrk="0" marL="2514600" rtl="0">
                <a:spcBef>
                  <a:spcPct val="20000"/>
                </a:spcBef>
                <a:buFont typeface="Arial"/>
                <a:buChar char="•"/>
                <a:defRPr kern="1200" sz="2000">
                  <a:solidFill>
                    <a:schemeClr val="tx1"/>
                  </a:solidFill>
                  <a:latin typeface="+mn-lt"/>
                  <a:ea typeface="+mn-ea"/>
                  <a:cs typeface="+mn-cs"/>
                </a:defRPr>
              </a:lvl6pPr>
              <a:lvl7pPr algn="l" defTabSz="457200" eaLnBrk="1" hangingPunct="1" indent="-228600" latinLnBrk="0" marL="2971800" rtl="0">
                <a:spcBef>
                  <a:spcPct val="20000"/>
                </a:spcBef>
                <a:buFont typeface="Arial"/>
                <a:buChar char="•"/>
                <a:defRPr kern="1200" sz="2000">
                  <a:solidFill>
                    <a:schemeClr val="tx1"/>
                  </a:solidFill>
                  <a:latin typeface="+mn-lt"/>
                  <a:ea typeface="+mn-ea"/>
                  <a:cs typeface="+mn-cs"/>
                </a:defRPr>
              </a:lvl7pPr>
              <a:lvl8pPr algn="l" defTabSz="457200" eaLnBrk="1" hangingPunct="1" indent="-228600" latinLnBrk="0" marL="3429000" rtl="0">
                <a:spcBef>
                  <a:spcPct val="20000"/>
                </a:spcBef>
                <a:buFont typeface="Arial"/>
                <a:buChar char="•"/>
                <a:defRPr kern="1200" sz="2000">
                  <a:solidFill>
                    <a:schemeClr val="tx1"/>
                  </a:solidFill>
                  <a:latin typeface="+mn-lt"/>
                  <a:ea typeface="+mn-ea"/>
                  <a:cs typeface="+mn-cs"/>
                </a:defRPr>
              </a:lvl8pPr>
              <a:lvl9pPr algn="l" defTabSz="457200" eaLnBrk="1" hangingPunct="1" indent="-228600" latinLnBrk="0" marL="3886200" rtl="0">
                <a:spcBef>
                  <a:spcPct val="20000"/>
                </a:spcBef>
                <a:buFont typeface="Arial"/>
                <a:buChar char="•"/>
                <a:defRPr kern="1200" sz="2000">
                  <a:solidFill>
                    <a:schemeClr val="tx1"/>
                  </a:solidFill>
                  <a:latin typeface="+mn-lt"/>
                  <a:ea typeface="+mn-ea"/>
                  <a:cs typeface="+mn-cs"/>
                </a:defRPr>
              </a:lvl9pPr>
            </a:lstStyle>
            <a:p>
              <a:r>
                <a:rPr altLang="en-US" b="1" lang="zh-CN" sz="2400">
                  <a:solidFill>
                    <a:schemeClr val="bg1"/>
                  </a:solidFill>
                  <a:latin typeface="+mn-lt"/>
                  <a:cs typeface="+mn-ea"/>
                  <a:sym typeface="+mn-lt"/>
                </a:rPr>
                <a:t>项目四</a:t>
              </a:r>
            </a:p>
          </p:txBody>
        </p:sp>
      </p:grpSp>
      <p:sp>
        <p:nvSpPr>
          <p:cNvPr id="35" name="文本框 2"/>
          <p:cNvSpPr txBox="1"/>
          <p:nvPr/>
        </p:nvSpPr>
        <p:spPr>
          <a:xfrm>
            <a:off x="1706687" y="170270"/>
            <a:ext cx="3288952" cy="518160"/>
          </a:xfrm>
          <a:prstGeom prst="rect">
            <a:avLst/>
          </a:prstGeom>
          <a:noFill/>
        </p:spPr>
        <p:txBody>
          <a:bodyPr rtlCol="0" wrap="square">
            <a:spAutoFit/>
          </a:bodyPr>
          <a:lstStyle/>
          <a:p>
            <a:pPr algn="ctr"/>
            <a:r>
              <a:rPr altLang="en-US" b="1" lang="zh-CN" sz="2800">
                <a:solidFill>
                  <a:schemeClr val="tx1">
                    <a:lumMod val="75000"/>
                    <a:lumOff val="25000"/>
                  </a:schemeClr>
                </a:solidFill>
                <a:cs typeface="+mn-ea"/>
                <a:sym typeface="+mn-lt"/>
              </a:rPr>
              <a:t>点击输入标题内容</a:t>
            </a:r>
          </a:p>
        </p:txBody>
      </p:sp>
    </p:spTree>
  </p:cSld>
  <p:clrMapOvr>
    <a:masterClrMapping/>
  </p:clrMapOvr>
  <p:transition spd="slow">
    <p:wipe/>
  </p:transition>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grpId="0" id="5" nodeType="afterEffect" presetClass="entr" presetID="41" presetSubtype="0">
                                  <p:stCondLst>
                                    <p:cond delay="0"/>
                                  </p:stCondLst>
                                  <p:iterate type="lt">
                                    <p:tmPct val="10000"/>
                                  </p:iterate>
                                  <p:childTnLst>
                                    <p:set>
                                      <p:cBhvr>
                                        <p:cTn dur="1" fill="hold" id="6">
                                          <p:stCondLst>
                                            <p:cond delay="0"/>
                                          </p:stCondLst>
                                        </p:cTn>
                                        <p:tgtEl>
                                          <p:spTgt spid="35"/>
                                        </p:tgtEl>
                                        <p:attrNameLst>
                                          <p:attrName>style.visibility</p:attrName>
                                        </p:attrNameLst>
                                      </p:cBhvr>
                                      <p:to>
                                        <p:strVal val="visible"/>
                                      </p:to>
                                    </p:set>
                                    <p:anim calcmode="lin" valueType="num">
                                      <p:cBhvr>
                                        <p:cTn dur="500" fill="hold" id="7"/>
                                        <p:tgtEl>
                                          <p:spTgt spid="35"/>
                                        </p:tgtEl>
                                        <p:attrNameLst>
                                          <p:attrName>ppt_x</p:attrName>
                                        </p:attrNameLst>
                                      </p:cBhvr>
                                      <p:tavLst>
                                        <p:tav tm="0">
                                          <p:val>
                                            <p:strVal val="#ppt_x"/>
                                          </p:val>
                                        </p:tav>
                                        <p:tav tm="50000">
                                          <p:val>
                                            <p:strVal val="#ppt_x+.1"/>
                                          </p:val>
                                        </p:tav>
                                        <p:tav tm="100000">
                                          <p:val>
                                            <p:strVal val="#ppt_x"/>
                                          </p:val>
                                        </p:tav>
                                      </p:tavLst>
                                    </p:anim>
                                    <p:anim calcmode="lin" valueType="num">
                                      <p:cBhvr>
                                        <p:cTn dur="500" fill="hold" id="8"/>
                                        <p:tgtEl>
                                          <p:spTgt spid="35"/>
                                        </p:tgtEl>
                                        <p:attrNameLst>
                                          <p:attrName>ppt_y</p:attrName>
                                        </p:attrNameLst>
                                      </p:cBhvr>
                                      <p:tavLst>
                                        <p:tav tm="0">
                                          <p:val>
                                            <p:strVal val="#ppt_y"/>
                                          </p:val>
                                        </p:tav>
                                        <p:tav tm="100000">
                                          <p:val>
                                            <p:strVal val="#ppt_y"/>
                                          </p:val>
                                        </p:tav>
                                      </p:tavLst>
                                    </p:anim>
                                    <p:anim calcmode="lin" valueType="num">
                                      <p:cBhvr>
                                        <p:cTn dur="500" fill="hold" id="9"/>
                                        <p:tgtEl>
                                          <p:spTgt spid="35"/>
                                        </p:tgtEl>
                                        <p:attrNameLst>
                                          <p:attrName>ppt_h</p:attrName>
                                        </p:attrNameLst>
                                      </p:cBhvr>
                                      <p:tavLst>
                                        <p:tav tm="0">
                                          <p:val>
                                            <p:strVal val="#ppt_h/10"/>
                                          </p:val>
                                        </p:tav>
                                        <p:tav tm="50000">
                                          <p:val>
                                            <p:strVal val="#ppt_h+.01"/>
                                          </p:val>
                                        </p:tav>
                                        <p:tav tm="100000">
                                          <p:val>
                                            <p:strVal val="#ppt_h"/>
                                          </p:val>
                                        </p:tav>
                                      </p:tavLst>
                                    </p:anim>
                                    <p:anim calcmode="lin" valueType="num">
                                      <p:cBhvr>
                                        <p:cTn dur="500" fill="hold" id="10"/>
                                        <p:tgtEl>
                                          <p:spTgt spid="35"/>
                                        </p:tgtEl>
                                        <p:attrNameLst>
                                          <p:attrName>ppt_w</p:attrName>
                                        </p:attrNameLst>
                                      </p:cBhvr>
                                      <p:tavLst>
                                        <p:tav tm="0">
                                          <p:val>
                                            <p:strVal val="#ppt_w/10"/>
                                          </p:val>
                                        </p:tav>
                                        <p:tav tm="50000">
                                          <p:val>
                                            <p:strVal val="#ppt_w+.01"/>
                                          </p:val>
                                        </p:tav>
                                        <p:tav tm="100000">
                                          <p:val>
                                            <p:strVal val="#ppt_w"/>
                                          </p:val>
                                        </p:tav>
                                      </p:tavLst>
                                    </p:anim>
                                    <p:animEffect filter="fade" transition="in">
                                      <p:cBhvr>
                                        <p:cTn dur="500" id="11" tmFilter="0,0; .5, 1; 1, 1"/>
                                        <p:tgtEl>
                                          <p:spTgt spid="35"/>
                                        </p:tgtEl>
                                      </p:cBhvr>
                                    </p:animEffect>
                                  </p:childTnLst>
                                </p:cTn>
                              </p:par>
                            </p:childTnLst>
                          </p:cTn>
                        </p:par>
                        <p:par>
                          <p:cTn fill="hold" id="12" nodeType="afterGroup">
                            <p:stCondLst>
                              <p:cond delay="500"/>
                            </p:stCondLst>
                            <p:childTnLst>
                              <p:par>
                                <p:cTn fill="hold" id="13" nodeType="afterEffect" presetClass="entr" presetID="10" presetSubtype="0">
                                  <p:stCondLst>
                                    <p:cond delay="0"/>
                                  </p:stCondLst>
                                  <p:childTnLst>
                                    <p:set>
                                      <p:cBhvr>
                                        <p:cTn dur="1" fill="hold" id="14">
                                          <p:stCondLst>
                                            <p:cond delay="0"/>
                                          </p:stCondLst>
                                        </p:cTn>
                                        <p:tgtEl>
                                          <p:spTgt spid="2"/>
                                        </p:tgtEl>
                                        <p:attrNameLst>
                                          <p:attrName>style.visibility</p:attrName>
                                        </p:attrNameLst>
                                      </p:cBhvr>
                                      <p:to>
                                        <p:strVal val="visible"/>
                                      </p:to>
                                    </p:set>
                                    <p:animEffect filter="fade" transition="in">
                                      <p:cBhvr>
                                        <p:cTn dur="500" id="15"/>
                                        <p:tgtEl>
                                          <p:spTgt spid="2"/>
                                        </p:tgtEl>
                                      </p:cBhvr>
                                    </p:animEffect>
                                  </p:childTnLst>
                                </p:cTn>
                              </p:par>
                            </p:childTnLst>
                          </p:cTn>
                        </p:par>
                        <p:par>
                          <p:cTn fill="hold" id="16" nodeType="afterGroup">
                            <p:stCondLst>
                              <p:cond delay="1000"/>
                            </p:stCondLst>
                            <p:childTnLst>
                              <p:par>
                                <p:cTn fill="hold" id="17" nodeType="afterEffect" presetClass="entr" presetID="22" presetSubtype="4">
                                  <p:stCondLst>
                                    <p:cond delay="0"/>
                                  </p:stCondLst>
                                  <p:childTnLst>
                                    <p:set>
                                      <p:cBhvr>
                                        <p:cTn dur="1" fill="hold" id="18">
                                          <p:stCondLst>
                                            <p:cond delay="0"/>
                                          </p:stCondLst>
                                        </p:cTn>
                                        <p:tgtEl>
                                          <p:spTgt spid="67"/>
                                        </p:tgtEl>
                                        <p:attrNameLst>
                                          <p:attrName>style.visibility</p:attrName>
                                        </p:attrNameLst>
                                      </p:cBhvr>
                                      <p:to>
                                        <p:strVal val="visible"/>
                                      </p:to>
                                    </p:set>
                                    <p:animEffect filter="wipe(down)" transition="in">
                                      <p:cBhvr>
                                        <p:cTn dur="500" id="19"/>
                                        <p:tgtEl>
                                          <p:spTgt spid="67"/>
                                        </p:tgtEl>
                                      </p:cBhvr>
                                    </p:animEffect>
                                  </p:childTnLst>
                                </p:cTn>
                              </p:par>
                            </p:childTnLst>
                          </p:cTn>
                        </p:par>
                        <p:par>
                          <p:cTn fill="hold" id="20" nodeType="afterGroup">
                            <p:stCondLst>
                              <p:cond delay="1500"/>
                            </p:stCondLst>
                            <p:childTnLst>
                              <p:par>
                                <p:cTn fill="hold" id="21" nodeType="afterEffect" presetClass="entr" presetID="22" presetSubtype="2">
                                  <p:stCondLst>
                                    <p:cond delay="0"/>
                                  </p:stCondLst>
                                  <p:childTnLst>
                                    <p:set>
                                      <p:cBhvr>
                                        <p:cTn dur="1" fill="hold" id="22">
                                          <p:stCondLst>
                                            <p:cond delay="0"/>
                                          </p:stCondLst>
                                        </p:cTn>
                                        <p:tgtEl>
                                          <p:spTgt spid="68"/>
                                        </p:tgtEl>
                                        <p:attrNameLst>
                                          <p:attrName>style.visibility</p:attrName>
                                        </p:attrNameLst>
                                      </p:cBhvr>
                                      <p:to>
                                        <p:strVal val="visible"/>
                                      </p:to>
                                    </p:set>
                                    <p:animEffect filter="wipe(right)" transition="in">
                                      <p:cBhvr>
                                        <p:cTn dur="500" id="23"/>
                                        <p:tgtEl>
                                          <p:spTgt spid="68"/>
                                        </p:tgtEl>
                                      </p:cBhvr>
                                    </p:animEffect>
                                  </p:childTnLst>
                                </p:cTn>
                              </p:par>
                            </p:childTnLst>
                          </p:cTn>
                        </p:par>
                        <p:par>
                          <p:cTn fill="hold" id="24" nodeType="afterGroup">
                            <p:stCondLst>
                              <p:cond delay="2000"/>
                            </p:stCondLst>
                            <p:childTnLst>
                              <p:par>
                                <p:cTn fill="hold" id="25" nodeType="afterEffect" presetClass="entr" presetID="22" presetSubtype="8">
                                  <p:stCondLst>
                                    <p:cond delay="0"/>
                                  </p:stCondLst>
                                  <p:childTnLst>
                                    <p:set>
                                      <p:cBhvr>
                                        <p:cTn dur="1" fill="hold" id="26">
                                          <p:stCondLst>
                                            <p:cond delay="0"/>
                                          </p:stCondLst>
                                        </p:cTn>
                                        <p:tgtEl>
                                          <p:spTgt spid="55"/>
                                        </p:tgtEl>
                                        <p:attrNameLst>
                                          <p:attrName>style.visibility</p:attrName>
                                        </p:attrNameLst>
                                      </p:cBhvr>
                                      <p:to>
                                        <p:strVal val="visible"/>
                                      </p:to>
                                    </p:set>
                                    <p:animEffect filter="wipe(left)" transition="in">
                                      <p:cBhvr>
                                        <p:cTn dur="500" id="27"/>
                                        <p:tgtEl>
                                          <p:spTgt spid="55"/>
                                        </p:tgtEl>
                                      </p:cBhvr>
                                    </p:animEffect>
                                  </p:childTnLst>
                                </p:cTn>
                              </p:par>
                            </p:childTnLst>
                          </p:cTn>
                        </p:par>
                        <p:par>
                          <p:cTn fill="hold" id="28" nodeType="afterGroup">
                            <p:stCondLst>
                              <p:cond delay="2500"/>
                            </p:stCondLst>
                            <p:childTnLst>
                              <p:par>
                                <p:cTn fill="hold" id="29" nodeType="afterEffect" presetClass="entr" presetID="10" presetSubtype="0">
                                  <p:stCondLst>
                                    <p:cond delay="0"/>
                                  </p:stCondLst>
                                  <p:childTnLst>
                                    <p:set>
                                      <p:cBhvr>
                                        <p:cTn dur="1" fill="hold" id="30">
                                          <p:stCondLst>
                                            <p:cond delay="0"/>
                                          </p:stCondLst>
                                        </p:cTn>
                                        <p:tgtEl>
                                          <p:spTgt spid="79"/>
                                        </p:tgtEl>
                                        <p:attrNameLst>
                                          <p:attrName>style.visibility</p:attrName>
                                        </p:attrNameLst>
                                      </p:cBhvr>
                                      <p:to>
                                        <p:strVal val="visible"/>
                                      </p:to>
                                    </p:set>
                                    <p:animEffect filter="fade" transition="in">
                                      <p:cBhvr>
                                        <p:cTn dur="500" id="31"/>
                                        <p:tgtEl>
                                          <p:spTgt spid="79"/>
                                        </p:tgtEl>
                                      </p:cBhvr>
                                    </p:animEffect>
                                  </p:childTnLst>
                                </p:cTn>
                              </p:par>
                            </p:childTnLst>
                          </p:cTn>
                        </p:par>
                        <p:par>
                          <p:cTn fill="hold" id="32" nodeType="afterGroup">
                            <p:stCondLst>
                              <p:cond delay="3000"/>
                            </p:stCondLst>
                            <p:childTnLst>
                              <p:par>
                                <p:cTn fill="hold" id="33" nodeType="afterEffect" presetClass="entr" presetID="22" presetSubtype="4">
                                  <p:stCondLst>
                                    <p:cond delay="0"/>
                                  </p:stCondLst>
                                  <p:childTnLst>
                                    <p:set>
                                      <p:cBhvr>
                                        <p:cTn dur="1" fill="hold" id="34">
                                          <p:stCondLst>
                                            <p:cond delay="0"/>
                                          </p:stCondLst>
                                        </p:cTn>
                                        <p:tgtEl>
                                          <p:spTgt spid="69"/>
                                        </p:tgtEl>
                                        <p:attrNameLst>
                                          <p:attrName>style.visibility</p:attrName>
                                        </p:attrNameLst>
                                      </p:cBhvr>
                                      <p:to>
                                        <p:strVal val="visible"/>
                                      </p:to>
                                    </p:set>
                                    <p:animEffect filter="wipe(down)" transition="in">
                                      <p:cBhvr>
                                        <p:cTn dur="500" id="35"/>
                                        <p:tgtEl>
                                          <p:spTgt spid="69"/>
                                        </p:tgtEl>
                                      </p:cBhvr>
                                    </p:animEffect>
                                  </p:childTnLst>
                                </p:cTn>
                              </p:par>
                            </p:childTnLst>
                          </p:cTn>
                        </p:par>
                        <p:par>
                          <p:cTn fill="hold" id="36" nodeType="afterGroup">
                            <p:stCondLst>
                              <p:cond delay="3500"/>
                            </p:stCondLst>
                            <p:childTnLst>
                              <p:par>
                                <p:cTn fill="hold" id="37" nodeType="afterEffect" presetClass="entr" presetID="22" presetSubtype="8">
                                  <p:stCondLst>
                                    <p:cond delay="0"/>
                                  </p:stCondLst>
                                  <p:childTnLst>
                                    <p:set>
                                      <p:cBhvr>
                                        <p:cTn dur="1" fill="hold" id="38">
                                          <p:stCondLst>
                                            <p:cond delay="0"/>
                                          </p:stCondLst>
                                        </p:cTn>
                                        <p:tgtEl>
                                          <p:spTgt spid="70"/>
                                        </p:tgtEl>
                                        <p:attrNameLst>
                                          <p:attrName>style.visibility</p:attrName>
                                        </p:attrNameLst>
                                      </p:cBhvr>
                                      <p:to>
                                        <p:strVal val="visible"/>
                                      </p:to>
                                    </p:set>
                                    <p:animEffect filter="wipe(left)" transition="in">
                                      <p:cBhvr>
                                        <p:cTn dur="500" id="39"/>
                                        <p:tgtEl>
                                          <p:spTgt spid="70"/>
                                        </p:tgtEl>
                                      </p:cBhvr>
                                    </p:animEffect>
                                  </p:childTnLst>
                                </p:cTn>
                              </p:par>
                            </p:childTnLst>
                          </p:cTn>
                        </p:par>
                        <p:par>
                          <p:cTn fill="hold" id="40" nodeType="afterGroup">
                            <p:stCondLst>
                              <p:cond delay="4000"/>
                            </p:stCondLst>
                            <p:childTnLst>
                              <p:par>
                                <p:cTn fill="hold" id="41" nodeType="afterEffect" presetClass="entr" presetID="22" presetSubtype="8">
                                  <p:stCondLst>
                                    <p:cond delay="0"/>
                                  </p:stCondLst>
                                  <p:childTnLst>
                                    <p:set>
                                      <p:cBhvr>
                                        <p:cTn dur="1" fill="hold" id="42">
                                          <p:stCondLst>
                                            <p:cond delay="0"/>
                                          </p:stCondLst>
                                        </p:cTn>
                                        <p:tgtEl>
                                          <p:spTgt spid="61"/>
                                        </p:tgtEl>
                                        <p:attrNameLst>
                                          <p:attrName>style.visibility</p:attrName>
                                        </p:attrNameLst>
                                      </p:cBhvr>
                                      <p:to>
                                        <p:strVal val="visible"/>
                                      </p:to>
                                    </p:set>
                                    <p:animEffect filter="wipe(left)" transition="in">
                                      <p:cBhvr>
                                        <p:cTn dur="500" id="43"/>
                                        <p:tgtEl>
                                          <p:spTgt spid="61"/>
                                        </p:tgtEl>
                                      </p:cBhvr>
                                    </p:animEffect>
                                  </p:childTnLst>
                                </p:cTn>
                              </p:par>
                            </p:childTnLst>
                          </p:cTn>
                        </p:par>
                        <p:par>
                          <p:cTn fill="hold" id="44" nodeType="afterGroup">
                            <p:stCondLst>
                              <p:cond delay="4500"/>
                            </p:stCondLst>
                            <p:childTnLst>
                              <p:par>
                                <p:cTn fill="hold" id="45" nodeType="afterEffect" presetClass="entr" presetID="10" presetSubtype="0">
                                  <p:stCondLst>
                                    <p:cond delay="0"/>
                                  </p:stCondLst>
                                  <p:childTnLst>
                                    <p:set>
                                      <p:cBhvr>
                                        <p:cTn dur="1" fill="hold" id="46">
                                          <p:stCondLst>
                                            <p:cond delay="0"/>
                                          </p:stCondLst>
                                        </p:cTn>
                                        <p:tgtEl>
                                          <p:spTgt spid="80"/>
                                        </p:tgtEl>
                                        <p:attrNameLst>
                                          <p:attrName>style.visibility</p:attrName>
                                        </p:attrNameLst>
                                      </p:cBhvr>
                                      <p:to>
                                        <p:strVal val="visible"/>
                                      </p:to>
                                    </p:set>
                                    <p:animEffect filter="fade" transition="in">
                                      <p:cBhvr>
                                        <p:cTn dur="500" id="47"/>
                                        <p:tgtEl>
                                          <p:spTgt spid="80"/>
                                        </p:tgtEl>
                                      </p:cBhvr>
                                    </p:animEffect>
                                  </p:childTnLst>
                                </p:cTn>
                              </p:par>
                            </p:childTnLst>
                          </p:cTn>
                        </p:par>
                        <p:par>
                          <p:cTn fill="hold" id="48" nodeType="afterGroup">
                            <p:stCondLst>
                              <p:cond delay="5000"/>
                            </p:stCondLst>
                            <p:childTnLst>
                              <p:par>
                                <p:cTn fill="hold" id="49" nodeType="afterEffect" presetClass="entr" presetID="22" presetSubtype="1">
                                  <p:stCondLst>
                                    <p:cond delay="0"/>
                                  </p:stCondLst>
                                  <p:childTnLst>
                                    <p:set>
                                      <p:cBhvr>
                                        <p:cTn dur="1" fill="hold" id="50">
                                          <p:stCondLst>
                                            <p:cond delay="0"/>
                                          </p:stCondLst>
                                        </p:cTn>
                                        <p:tgtEl>
                                          <p:spTgt spid="71"/>
                                        </p:tgtEl>
                                        <p:attrNameLst>
                                          <p:attrName>style.visibility</p:attrName>
                                        </p:attrNameLst>
                                      </p:cBhvr>
                                      <p:to>
                                        <p:strVal val="visible"/>
                                      </p:to>
                                    </p:set>
                                    <p:animEffect filter="wipe(up)" transition="in">
                                      <p:cBhvr>
                                        <p:cTn dur="500" id="51"/>
                                        <p:tgtEl>
                                          <p:spTgt spid="71"/>
                                        </p:tgtEl>
                                      </p:cBhvr>
                                    </p:animEffect>
                                  </p:childTnLst>
                                </p:cTn>
                              </p:par>
                            </p:childTnLst>
                          </p:cTn>
                        </p:par>
                        <p:par>
                          <p:cTn fill="hold" id="52" nodeType="afterGroup">
                            <p:stCondLst>
                              <p:cond delay="5500"/>
                            </p:stCondLst>
                            <p:childTnLst>
                              <p:par>
                                <p:cTn fill="hold" id="53" nodeType="afterEffect" presetClass="entr" presetID="22" presetSubtype="2">
                                  <p:stCondLst>
                                    <p:cond delay="0"/>
                                  </p:stCondLst>
                                  <p:childTnLst>
                                    <p:set>
                                      <p:cBhvr>
                                        <p:cTn dur="1" fill="hold" id="54">
                                          <p:stCondLst>
                                            <p:cond delay="0"/>
                                          </p:stCondLst>
                                        </p:cTn>
                                        <p:tgtEl>
                                          <p:spTgt spid="72"/>
                                        </p:tgtEl>
                                        <p:attrNameLst>
                                          <p:attrName>style.visibility</p:attrName>
                                        </p:attrNameLst>
                                      </p:cBhvr>
                                      <p:to>
                                        <p:strVal val="visible"/>
                                      </p:to>
                                    </p:set>
                                    <p:animEffect filter="wipe(right)" transition="in">
                                      <p:cBhvr>
                                        <p:cTn dur="500" id="55"/>
                                        <p:tgtEl>
                                          <p:spTgt spid="72"/>
                                        </p:tgtEl>
                                      </p:cBhvr>
                                    </p:animEffect>
                                  </p:childTnLst>
                                </p:cTn>
                              </p:par>
                            </p:childTnLst>
                          </p:cTn>
                        </p:par>
                        <p:par>
                          <p:cTn fill="hold" id="56" nodeType="afterGroup">
                            <p:stCondLst>
                              <p:cond delay="6000"/>
                            </p:stCondLst>
                            <p:childTnLst>
                              <p:par>
                                <p:cTn fill="hold" id="57" nodeType="afterEffect" presetClass="entr" presetID="22" presetSubtype="8">
                                  <p:stCondLst>
                                    <p:cond delay="0"/>
                                  </p:stCondLst>
                                  <p:childTnLst>
                                    <p:set>
                                      <p:cBhvr>
                                        <p:cTn dur="1" fill="hold" id="58">
                                          <p:stCondLst>
                                            <p:cond delay="0"/>
                                          </p:stCondLst>
                                        </p:cTn>
                                        <p:tgtEl>
                                          <p:spTgt spid="58"/>
                                        </p:tgtEl>
                                        <p:attrNameLst>
                                          <p:attrName>style.visibility</p:attrName>
                                        </p:attrNameLst>
                                      </p:cBhvr>
                                      <p:to>
                                        <p:strVal val="visible"/>
                                      </p:to>
                                    </p:set>
                                    <p:animEffect filter="wipe(left)" transition="in">
                                      <p:cBhvr>
                                        <p:cTn dur="500" id="59"/>
                                        <p:tgtEl>
                                          <p:spTgt spid="58"/>
                                        </p:tgtEl>
                                      </p:cBhvr>
                                    </p:animEffect>
                                  </p:childTnLst>
                                </p:cTn>
                              </p:par>
                            </p:childTnLst>
                          </p:cTn>
                        </p:par>
                        <p:par>
                          <p:cTn fill="hold" id="60" nodeType="afterGroup">
                            <p:stCondLst>
                              <p:cond delay="6500"/>
                            </p:stCondLst>
                            <p:childTnLst>
                              <p:par>
                                <p:cTn fill="hold" id="61" nodeType="afterEffect" presetClass="entr" presetID="10" presetSubtype="0">
                                  <p:stCondLst>
                                    <p:cond delay="0"/>
                                  </p:stCondLst>
                                  <p:childTnLst>
                                    <p:set>
                                      <p:cBhvr>
                                        <p:cTn dur="1" fill="hold" id="62">
                                          <p:stCondLst>
                                            <p:cond delay="0"/>
                                          </p:stCondLst>
                                        </p:cTn>
                                        <p:tgtEl>
                                          <p:spTgt spid="81"/>
                                        </p:tgtEl>
                                        <p:attrNameLst>
                                          <p:attrName>style.visibility</p:attrName>
                                        </p:attrNameLst>
                                      </p:cBhvr>
                                      <p:to>
                                        <p:strVal val="visible"/>
                                      </p:to>
                                    </p:set>
                                    <p:animEffect filter="fade" transition="in">
                                      <p:cBhvr>
                                        <p:cTn dur="500" id="63"/>
                                        <p:tgtEl>
                                          <p:spTgt spid="81"/>
                                        </p:tgtEl>
                                      </p:cBhvr>
                                    </p:animEffect>
                                  </p:childTnLst>
                                </p:cTn>
                              </p:par>
                            </p:childTnLst>
                          </p:cTn>
                        </p:par>
                        <p:par>
                          <p:cTn fill="hold" id="64" nodeType="afterGroup">
                            <p:stCondLst>
                              <p:cond delay="7000"/>
                            </p:stCondLst>
                            <p:childTnLst>
                              <p:par>
                                <p:cTn fill="hold" id="65" nodeType="afterEffect" presetClass="entr" presetID="22" presetSubtype="1">
                                  <p:stCondLst>
                                    <p:cond delay="0"/>
                                  </p:stCondLst>
                                  <p:childTnLst>
                                    <p:set>
                                      <p:cBhvr>
                                        <p:cTn dur="1" fill="hold" id="66">
                                          <p:stCondLst>
                                            <p:cond delay="0"/>
                                          </p:stCondLst>
                                        </p:cTn>
                                        <p:tgtEl>
                                          <p:spTgt spid="73"/>
                                        </p:tgtEl>
                                        <p:attrNameLst>
                                          <p:attrName>style.visibility</p:attrName>
                                        </p:attrNameLst>
                                      </p:cBhvr>
                                      <p:to>
                                        <p:strVal val="visible"/>
                                      </p:to>
                                    </p:set>
                                    <p:animEffect filter="wipe(up)" transition="in">
                                      <p:cBhvr>
                                        <p:cTn dur="500" id="67"/>
                                        <p:tgtEl>
                                          <p:spTgt spid="73"/>
                                        </p:tgtEl>
                                      </p:cBhvr>
                                    </p:animEffect>
                                  </p:childTnLst>
                                </p:cTn>
                              </p:par>
                            </p:childTnLst>
                          </p:cTn>
                        </p:par>
                        <p:par>
                          <p:cTn fill="hold" id="68" nodeType="afterGroup">
                            <p:stCondLst>
                              <p:cond delay="7500"/>
                            </p:stCondLst>
                            <p:childTnLst>
                              <p:par>
                                <p:cTn fill="hold" id="69" nodeType="afterEffect" presetClass="entr" presetID="22" presetSubtype="8">
                                  <p:stCondLst>
                                    <p:cond delay="0"/>
                                  </p:stCondLst>
                                  <p:childTnLst>
                                    <p:set>
                                      <p:cBhvr>
                                        <p:cTn dur="1" fill="hold" id="70">
                                          <p:stCondLst>
                                            <p:cond delay="0"/>
                                          </p:stCondLst>
                                        </p:cTn>
                                        <p:tgtEl>
                                          <p:spTgt spid="74"/>
                                        </p:tgtEl>
                                        <p:attrNameLst>
                                          <p:attrName>style.visibility</p:attrName>
                                        </p:attrNameLst>
                                      </p:cBhvr>
                                      <p:to>
                                        <p:strVal val="visible"/>
                                      </p:to>
                                    </p:set>
                                    <p:animEffect filter="wipe(left)" transition="in">
                                      <p:cBhvr>
                                        <p:cTn dur="500" id="71"/>
                                        <p:tgtEl>
                                          <p:spTgt spid="74"/>
                                        </p:tgtEl>
                                      </p:cBhvr>
                                    </p:animEffect>
                                  </p:childTnLst>
                                </p:cTn>
                              </p:par>
                            </p:childTnLst>
                          </p:cTn>
                        </p:par>
                        <p:par>
                          <p:cTn fill="hold" id="72" nodeType="afterGroup">
                            <p:stCondLst>
                              <p:cond delay="8000"/>
                            </p:stCondLst>
                            <p:childTnLst>
                              <p:par>
                                <p:cTn fill="hold" id="73" nodeType="afterEffect" presetClass="entr" presetID="22" presetSubtype="8">
                                  <p:stCondLst>
                                    <p:cond delay="0"/>
                                  </p:stCondLst>
                                  <p:childTnLst>
                                    <p:set>
                                      <p:cBhvr>
                                        <p:cTn dur="1" fill="hold" id="74">
                                          <p:stCondLst>
                                            <p:cond delay="0"/>
                                          </p:stCondLst>
                                        </p:cTn>
                                        <p:tgtEl>
                                          <p:spTgt spid="64"/>
                                        </p:tgtEl>
                                        <p:attrNameLst>
                                          <p:attrName>style.visibility</p:attrName>
                                        </p:attrNameLst>
                                      </p:cBhvr>
                                      <p:to>
                                        <p:strVal val="visible"/>
                                      </p:to>
                                    </p:set>
                                    <p:animEffect filter="wipe(left)" transition="in">
                                      <p:cBhvr>
                                        <p:cTn dur="500" id="75"/>
                                        <p:tgtEl>
                                          <p:spTgt spid="64"/>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35"/>
    </p:bldLst>
  </p:timing>
</p:sld>
</file>

<file path=ppt/slides/slide14.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grpSp>
        <p:nvGrpSpPr>
          <p:cNvPr id="15" name="组合 14"/>
          <p:cNvGrpSpPr/>
          <p:nvPr/>
        </p:nvGrpSpPr>
        <p:grpSpPr>
          <a:xfrm>
            <a:off x="4091470" y="3001676"/>
            <a:ext cx="8113977" cy="3884502"/>
            <a:chOff x="4078023" y="2973498"/>
            <a:chExt cx="8113977" cy="3884502"/>
          </a:xfrm>
          <a:solidFill>
            <a:srgbClr val="005DA2"/>
          </a:solidFill>
        </p:grpSpPr>
        <p:sp>
          <p:nvSpPr>
            <p:cNvPr id="16" name="Freeform 5"/>
            <p:cNvSpPr/>
            <p:nvPr/>
          </p:nvSpPr>
          <p:spPr bwMode="auto">
            <a:xfrm>
              <a:off x="4078023" y="5589157"/>
              <a:ext cx="4758750" cy="1268843"/>
            </a:xfrm>
            <a:custGeom>
              <a:gdLst>
                <a:gd fmla="*/ 0 w 251" name="T0"/>
                <a:gd fmla="*/ 67 h 67" name="T1"/>
                <a:gd fmla="*/ 0 w 251" name="T2"/>
                <a:gd fmla="*/ 67 h 67" name="T3"/>
                <a:gd fmla="*/ 251 w 251" name="T4"/>
                <a:gd fmla="*/ 67 h 67" name="T5"/>
                <a:gd fmla="*/ 251 w 251" name="T6"/>
                <a:gd fmla="*/ 0 h 67" name="T7"/>
                <a:gd fmla="*/ 0 w 251" name="T8"/>
                <a:gd fmla="*/ 67 h 67" name="T9"/>
              </a:gdLst>
              <a:cxnLst>
                <a:cxn ang="0">
                  <a:pos x="T0" y="T1"/>
                </a:cxn>
                <a:cxn ang="0">
                  <a:pos x="T2" y="T3"/>
                </a:cxn>
                <a:cxn ang="0">
                  <a:pos x="T4" y="T5"/>
                </a:cxn>
                <a:cxn ang="0">
                  <a:pos x="T6" y="T7"/>
                </a:cxn>
                <a:cxn ang="0">
                  <a:pos x="T8" y="T9"/>
                </a:cxn>
              </a:cxnLst>
              <a:rect b="b" l="0" r="r" t="0"/>
              <a:pathLst>
                <a:path h="67" w="251">
                  <a:moveTo>
                    <a:pt x="0" y="67"/>
                  </a:moveTo>
                  <a:cubicBezTo>
                    <a:pt x="0" y="67"/>
                    <a:pt x="0" y="67"/>
                    <a:pt x="0" y="67"/>
                  </a:cubicBezTo>
                  <a:cubicBezTo>
                    <a:pt x="251" y="67"/>
                    <a:pt x="251" y="67"/>
                    <a:pt x="251" y="67"/>
                  </a:cubicBezTo>
                  <a:cubicBezTo>
                    <a:pt x="251" y="0"/>
                    <a:pt x="251" y="0"/>
                    <a:pt x="251" y="0"/>
                  </a:cubicBezTo>
                  <a:cubicBezTo>
                    <a:pt x="178" y="38"/>
                    <a:pt x="92" y="62"/>
                    <a:pt x="0" y="67"/>
                  </a:cubicBezTo>
                  <a:close/>
                </a:path>
              </a:pathLst>
            </a:custGeom>
            <a:solidFill>
              <a:schemeClr val="accent1"/>
            </a:solidFill>
            <a:ln>
              <a:noFill/>
            </a:ln>
          </p:spPr>
          <p:txBody>
            <a:bodyPr/>
            <a:lstStyle/>
            <a:p>
              <a:endParaRPr altLang="en-US" lang="zh-CN" sz="2800">
                <a:cs typeface="+mn-ea"/>
                <a:sym typeface="+mn-lt"/>
              </a:endParaRPr>
            </a:p>
          </p:txBody>
        </p:sp>
        <p:sp>
          <p:nvSpPr>
            <p:cNvPr id="17" name="Freeform 6"/>
            <p:cNvSpPr/>
            <p:nvPr/>
          </p:nvSpPr>
          <p:spPr bwMode="auto">
            <a:xfrm>
              <a:off x="8912383" y="4906297"/>
              <a:ext cx="1117622" cy="1951702"/>
            </a:xfrm>
            <a:custGeom>
              <a:gdLst>
                <a:gd fmla="*/ 0 w 59" name="T0"/>
                <a:gd fmla="*/ 36 h 103" name="T1"/>
                <a:gd fmla="*/ 0 w 59" name="T2"/>
                <a:gd fmla="*/ 103 h 103" name="T3"/>
                <a:gd fmla="*/ 59 w 59" name="T4"/>
                <a:gd fmla="*/ 103 h 103" name="T5"/>
                <a:gd fmla="*/ 59 w 59" name="T6"/>
                <a:gd fmla="*/ 0 h 103" name="T7"/>
                <a:gd fmla="*/ 0 w 59" name="T8"/>
                <a:gd fmla="*/ 36 h 103" name="T9"/>
              </a:gdLst>
              <a:cxnLst>
                <a:cxn ang="0">
                  <a:pos x="T0" y="T1"/>
                </a:cxn>
                <a:cxn ang="0">
                  <a:pos x="T2" y="T3"/>
                </a:cxn>
                <a:cxn ang="0">
                  <a:pos x="T4" y="T5"/>
                </a:cxn>
                <a:cxn ang="0">
                  <a:pos x="T6" y="T7"/>
                </a:cxn>
                <a:cxn ang="0">
                  <a:pos x="T8" y="T9"/>
                </a:cxn>
              </a:cxnLst>
              <a:rect b="b" l="0" r="r" t="0"/>
              <a:pathLst>
                <a:path h="103" w="59">
                  <a:moveTo>
                    <a:pt x="0" y="36"/>
                  </a:moveTo>
                  <a:cubicBezTo>
                    <a:pt x="0" y="103"/>
                    <a:pt x="0" y="103"/>
                    <a:pt x="0" y="103"/>
                  </a:cubicBezTo>
                  <a:cubicBezTo>
                    <a:pt x="59" y="103"/>
                    <a:pt x="59" y="103"/>
                    <a:pt x="59" y="103"/>
                  </a:cubicBezTo>
                  <a:cubicBezTo>
                    <a:pt x="59" y="0"/>
                    <a:pt x="59" y="0"/>
                    <a:pt x="59" y="0"/>
                  </a:cubicBezTo>
                  <a:cubicBezTo>
                    <a:pt x="41" y="13"/>
                    <a:pt x="21" y="25"/>
                    <a:pt x="0" y="36"/>
                  </a:cubicBezTo>
                  <a:close/>
                </a:path>
              </a:pathLst>
            </a:custGeom>
            <a:solidFill>
              <a:schemeClr val="accent2"/>
            </a:solidFill>
            <a:ln>
              <a:noFill/>
            </a:ln>
          </p:spPr>
          <p:txBody>
            <a:bodyPr anchor="t" anchorCtr="0" bIns="45720" compatLnSpc="1" lIns="91440" numCol="1" rIns="91440" tIns="45720" vert="horz" wrap="square"/>
            <a:lstStyle/>
            <a:p>
              <a:endParaRPr altLang="en-US" lang="zh-CN" sz="3200">
                <a:cs typeface="+mn-ea"/>
                <a:sym typeface="+mn-lt"/>
              </a:endParaRPr>
            </a:p>
          </p:txBody>
        </p:sp>
        <p:sp>
          <p:nvSpPr>
            <p:cNvPr id="18" name="Freeform 7"/>
            <p:cNvSpPr/>
            <p:nvPr/>
          </p:nvSpPr>
          <p:spPr bwMode="auto">
            <a:xfrm>
              <a:off x="11603653" y="2973498"/>
              <a:ext cx="588347" cy="3884501"/>
            </a:xfrm>
            <a:custGeom>
              <a:gdLst>
                <a:gd fmla="*/ 31 w 31" name="T0"/>
                <a:gd fmla="*/ 0 h 205" name="T1"/>
                <a:gd fmla="*/ 28 w 31" name="T2"/>
                <a:gd fmla="*/ 0 h 205" name="T3"/>
                <a:gd fmla="*/ 0 w 31" name="T4"/>
                <a:gd fmla="*/ 36 h 205" name="T5"/>
                <a:gd fmla="*/ 0 w 31" name="T6"/>
                <a:gd fmla="*/ 205 h 205" name="T7"/>
                <a:gd fmla="*/ 31 w 31" name="T8"/>
                <a:gd fmla="*/ 205 h 205" name="T9"/>
                <a:gd fmla="*/ 31 w 31" name="T10"/>
                <a:gd fmla="*/ 0 h 205" name="T11"/>
              </a:gdLst>
              <a:cxnLst>
                <a:cxn ang="0">
                  <a:pos x="T0" y="T1"/>
                </a:cxn>
                <a:cxn ang="0">
                  <a:pos x="T2" y="T3"/>
                </a:cxn>
                <a:cxn ang="0">
                  <a:pos x="T4" y="T5"/>
                </a:cxn>
                <a:cxn ang="0">
                  <a:pos x="T6" y="T7"/>
                </a:cxn>
                <a:cxn ang="0">
                  <a:pos x="T8" y="T9"/>
                </a:cxn>
                <a:cxn ang="0">
                  <a:pos x="T10" y="T11"/>
                </a:cxn>
              </a:cxnLst>
              <a:rect b="b" l="0" r="r" t="0"/>
              <a:pathLst>
                <a:path h="205" w="31">
                  <a:moveTo>
                    <a:pt x="31" y="0"/>
                  </a:moveTo>
                  <a:cubicBezTo>
                    <a:pt x="28" y="0"/>
                    <a:pt x="28" y="0"/>
                    <a:pt x="28" y="0"/>
                  </a:cubicBezTo>
                  <a:cubicBezTo>
                    <a:pt x="20" y="13"/>
                    <a:pt x="11" y="25"/>
                    <a:pt x="0" y="36"/>
                  </a:cubicBezTo>
                  <a:cubicBezTo>
                    <a:pt x="0" y="205"/>
                    <a:pt x="0" y="205"/>
                    <a:pt x="0" y="205"/>
                  </a:cubicBezTo>
                  <a:cubicBezTo>
                    <a:pt x="31" y="205"/>
                    <a:pt x="31" y="205"/>
                    <a:pt x="31" y="205"/>
                  </a:cubicBezTo>
                  <a:lnTo>
                    <a:pt x="31" y="0"/>
                  </a:lnTo>
                  <a:close/>
                </a:path>
              </a:pathLst>
            </a:custGeom>
            <a:solidFill>
              <a:schemeClr val="accent1"/>
            </a:solidFill>
            <a:ln>
              <a:noFill/>
            </a:ln>
          </p:spPr>
          <p:txBody>
            <a:bodyPr anchor="t" anchorCtr="0" bIns="45720" compatLnSpc="1" lIns="91440" numCol="1" rIns="91440" tIns="45720" vert="horz" wrap="square"/>
            <a:lstStyle/>
            <a:p>
              <a:endParaRPr altLang="en-US" lang="zh-CN" sz="3200">
                <a:cs typeface="+mn-ea"/>
                <a:sym typeface="+mn-lt"/>
              </a:endParaRPr>
            </a:p>
          </p:txBody>
        </p:sp>
        <p:sp>
          <p:nvSpPr>
            <p:cNvPr id="19" name="Freeform 8"/>
            <p:cNvSpPr/>
            <p:nvPr/>
          </p:nvSpPr>
          <p:spPr bwMode="auto">
            <a:xfrm>
              <a:off x="10126881" y="3656358"/>
              <a:ext cx="1401162" cy="3201642"/>
            </a:xfrm>
            <a:custGeom>
              <a:gdLst>
                <a:gd fmla="*/ 0 w 74" name="T0"/>
                <a:gd fmla="*/ 66 h 169" name="T1"/>
                <a:gd fmla="*/ 0 w 74" name="T2"/>
                <a:gd fmla="*/ 169 h 169" name="T3"/>
                <a:gd fmla="*/ 74 w 74" name="T4"/>
                <a:gd fmla="*/ 169 h 169" name="T5"/>
                <a:gd fmla="*/ 74 w 74" name="T6"/>
                <a:gd fmla="*/ 0 h 169" name="T7"/>
                <a:gd fmla="*/ 0 w 74" name="T8"/>
                <a:gd fmla="*/ 66 h 169" name="T9"/>
              </a:gdLst>
              <a:cxnLst>
                <a:cxn ang="0">
                  <a:pos x="T0" y="T1"/>
                </a:cxn>
                <a:cxn ang="0">
                  <a:pos x="T2" y="T3"/>
                </a:cxn>
                <a:cxn ang="0">
                  <a:pos x="T4" y="T5"/>
                </a:cxn>
                <a:cxn ang="0">
                  <a:pos x="T6" y="T7"/>
                </a:cxn>
                <a:cxn ang="0">
                  <a:pos x="T8" y="T9"/>
                </a:cxn>
              </a:cxnLst>
              <a:rect b="b" l="0" r="r" t="0"/>
              <a:pathLst>
                <a:path h="169" w="74">
                  <a:moveTo>
                    <a:pt x="0" y="66"/>
                  </a:moveTo>
                  <a:cubicBezTo>
                    <a:pt x="0" y="169"/>
                    <a:pt x="0" y="169"/>
                    <a:pt x="0" y="169"/>
                  </a:cubicBezTo>
                  <a:cubicBezTo>
                    <a:pt x="74" y="169"/>
                    <a:pt x="74" y="169"/>
                    <a:pt x="74" y="169"/>
                  </a:cubicBezTo>
                  <a:cubicBezTo>
                    <a:pt x="74" y="0"/>
                    <a:pt x="74" y="0"/>
                    <a:pt x="74" y="0"/>
                  </a:cubicBezTo>
                  <a:cubicBezTo>
                    <a:pt x="52" y="24"/>
                    <a:pt x="28" y="47"/>
                    <a:pt x="0" y="66"/>
                  </a:cubicBezTo>
                  <a:close/>
                </a:path>
              </a:pathLst>
            </a:custGeom>
            <a:solidFill>
              <a:schemeClr val="accent1"/>
            </a:solidFill>
            <a:ln>
              <a:noFill/>
            </a:ln>
          </p:spPr>
          <p:txBody>
            <a:bodyPr/>
            <a:lstStyle/>
            <a:p>
              <a:endParaRPr altLang="en-US" lang="zh-CN" sz="2800">
                <a:cs typeface="+mn-ea"/>
                <a:sym typeface="+mn-lt"/>
              </a:endParaRPr>
            </a:p>
          </p:txBody>
        </p:sp>
      </p:grpSp>
      <p:sp>
        <p:nvSpPr>
          <p:cNvPr id="20" name="Content Placeholder 2"/>
          <p:cNvSpPr txBox="1"/>
          <p:nvPr/>
        </p:nvSpPr>
        <p:spPr>
          <a:xfrm>
            <a:off x="1023427" y="1679864"/>
            <a:ext cx="5363780" cy="1677922"/>
          </a:xfrm>
          <a:prstGeom prst="rect">
            <a:avLst/>
          </a:prstGeom>
        </p:spPr>
        <p:txBody>
          <a:bodyPr bIns="45720" lIns="91440" rIns="91440" rtlCol="0" tIns="45720" vert="horz">
            <a:noAutofit/>
          </a:bodyPr>
          <a:lstStyle>
            <a:lvl1pPr algn="l" defTabSz="914400" eaLnBrk="1" hangingPunct="1" indent="-342900" latinLnBrk="0" marL="342900" rtl="0">
              <a:spcBef>
                <a:spcPct val="20000"/>
              </a:spcBef>
              <a:buFont charset="0" panose="020b0604020202020204" pitchFamily="34" typeface="Arial"/>
              <a:buChar char="•"/>
              <a:defRPr kern="1200" sz="1400">
                <a:solidFill>
                  <a:schemeClr val="bg1">
                    <a:lumMod val="65000"/>
                  </a:schemeClr>
                </a:solidFill>
                <a:latin typeface="+mn-lt"/>
                <a:ea typeface="+mn-ea"/>
                <a:cs typeface="+mn-cs"/>
              </a:defRPr>
            </a:lvl1pPr>
            <a:lvl2pPr algn="l" defTabSz="914400" eaLnBrk="1" hangingPunct="1" indent="-285750" latinLnBrk="0" marL="742950" rtl="0">
              <a:spcBef>
                <a:spcPct val="20000"/>
              </a:spcBef>
              <a:buFont charset="0" panose="020b0604020202020204" pitchFamily="34" typeface="Arial"/>
              <a:buChar char="–"/>
              <a:defRPr kern="1200" sz="1200">
                <a:solidFill>
                  <a:schemeClr val="bg1">
                    <a:lumMod val="65000"/>
                  </a:schemeClr>
                </a:solidFill>
                <a:latin typeface="+mn-lt"/>
                <a:ea typeface="+mn-ea"/>
                <a:cs typeface="+mn-cs"/>
              </a:defRPr>
            </a:lvl2pPr>
            <a:lvl3pPr algn="l" defTabSz="914400" eaLnBrk="1" hangingPunct="1" indent="-228600" latinLnBrk="0" marL="1143000" rtl="0">
              <a:spcBef>
                <a:spcPct val="20000"/>
              </a:spcBef>
              <a:buFont charset="0" panose="020b0604020202020204" pitchFamily="34" typeface="Arial"/>
              <a:buChar char="•"/>
              <a:defRPr kern="1200" sz="1100">
                <a:solidFill>
                  <a:schemeClr val="bg1">
                    <a:lumMod val="65000"/>
                  </a:schemeClr>
                </a:solidFill>
                <a:latin typeface="+mn-lt"/>
                <a:ea typeface="+mn-ea"/>
                <a:cs typeface="+mn-cs"/>
              </a:defRPr>
            </a:lvl3pPr>
            <a:lvl4pPr algn="l" defTabSz="914400" eaLnBrk="1" hangingPunct="1" indent="-228600" latinLnBrk="0" marL="1600200" rtl="0">
              <a:spcBef>
                <a:spcPct val="20000"/>
              </a:spcBef>
              <a:buFont charset="0" panose="020b0604020202020204" pitchFamily="34" typeface="Arial"/>
              <a:buChar char="–"/>
              <a:defRPr kern="1200" sz="1050">
                <a:solidFill>
                  <a:schemeClr val="bg1">
                    <a:lumMod val="65000"/>
                  </a:schemeClr>
                </a:solidFill>
                <a:latin typeface="+mn-lt"/>
                <a:ea typeface="+mn-ea"/>
                <a:cs typeface="+mn-cs"/>
              </a:defRPr>
            </a:lvl4pPr>
            <a:lvl5pPr algn="l" defTabSz="914400" eaLnBrk="1" hangingPunct="1" indent="-228600" latinLnBrk="0" marL="2057400" rtl="0">
              <a:spcBef>
                <a:spcPct val="20000"/>
              </a:spcBef>
              <a:buFont charset="0" panose="020b0604020202020204" pitchFamily="34" typeface="Arial"/>
              <a:buChar char="»"/>
              <a:defRPr kern="1200" sz="1050">
                <a:solidFill>
                  <a:schemeClr val="bg1">
                    <a:lumMod val="65000"/>
                  </a:schemeClr>
                </a:solidFill>
                <a:latin typeface="+mn-lt"/>
                <a:ea typeface="+mn-ea"/>
                <a:cs typeface="+mn-cs"/>
              </a:defRPr>
            </a:lvl5pPr>
            <a:lvl6pPr algn="l" defTabSz="914400" eaLnBrk="1" hangingPunct="1" indent="-228600" latinLnBrk="0" marL="2514600" rtl="0">
              <a:spcBef>
                <a:spcPct val="20000"/>
              </a:spcBef>
              <a:buFont charset="0" panose="020b0604020202020204" pitchFamily="34" typeface="Arial"/>
              <a:buChar char="•"/>
              <a:defRPr kern="1200" sz="2000">
                <a:solidFill>
                  <a:schemeClr val="tx1"/>
                </a:solidFill>
                <a:latin typeface="+mn-lt"/>
                <a:ea typeface="+mn-ea"/>
                <a:cs typeface="+mn-cs"/>
              </a:defRPr>
            </a:lvl6pPr>
            <a:lvl7pPr algn="l" defTabSz="914400" eaLnBrk="1" hangingPunct="1" indent="-228600" latinLnBrk="0" marL="2971800" rtl="0">
              <a:spcBef>
                <a:spcPct val="20000"/>
              </a:spcBef>
              <a:buFont charset="0" panose="020b0604020202020204" pitchFamily="34" typeface="Arial"/>
              <a:buChar char="•"/>
              <a:defRPr kern="1200" sz="2000">
                <a:solidFill>
                  <a:schemeClr val="tx1"/>
                </a:solidFill>
                <a:latin typeface="+mn-lt"/>
                <a:ea typeface="+mn-ea"/>
                <a:cs typeface="+mn-cs"/>
              </a:defRPr>
            </a:lvl7pPr>
            <a:lvl8pPr algn="l" defTabSz="914400" eaLnBrk="1" hangingPunct="1" indent="-228600" latinLnBrk="0" marL="3429000" rtl="0">
              <a:spcBef>
                <a:spcPct val="20000"/>
              </a:spcBef>
              <a:buFont charset="0" panose="020b0604020202020204" pitchFamily="34" typeface="Arial"/>
              <a:buChar char="•"/>
              <a:defRPr kern="1200" sz="2000">
                <a:solidFill>
                  <a:schemeClr val="tx1"/>
                </a:solidFill>
                <a:latin typeface="+mn-lt"/>
                <a:ea typeface="+mn-ea"/>
                <a:cs typeface="+mn-cs"/>
              </a:defRPr>
            </a:lvl8pPr>
            <a:lvl9pPr algn="l" defTabSz="914400" eaLnBrk="1" hangingPunct="1" indent="-228600" latinLnBrk="0" marL="3886200" rtl="0">
              <a:spcBef>
                <a:spcPct val="20000"/>
              </a:spcBef>
              <a:buFont charset="0" panose="020b0604020202020204" pitchFamily="34" typeface="Arial"/>
              <a:buChar char="•"/>
              <a:defRPr kern="1200" sz="2000">
                <a:solidFill>
                  <a:schemeClr val="tx1"/>
                </a:solidFill>
                <a:latin typeface="+mn-lt"/>
                <a:ea typeface="+mn-ea"/>
                <a:cs typeface="+mn-cs"/>
              </a:defRPr>
            </a:lvl9pPr>
          </a:lstStyle>
          <a:p>
            <a:pPr indent="0" marL="0">
              <a:buNone/>
            </a:pPr>
            <a:r>
              <a:rPr altLang="en-US" b="1" lang="zh-CN" sz="2400">
                <a:solidFill>
                  <a:srgbClr val="669900"/>
                </a:solidFill>
                <a:cs typeface="+mn-ea"/>
                <a:sym typeface="+mn-lt"/>
              </a:rPr>
              <a:t>点击添加小标题</a:t>
            </a:r>
          </a:p>
          <a:p>
            <a:pPr indent="0" marL="0">
              <a:buNone/>
            </a:pPr>
            <a:r>
              <a:rPr altLang="en-US" b="1" lang="zh-CN" sz="2400">
                <a:solidFill>
                  <a:srgbClr val="669900"/>
                </a:solidFill>
                <a:cs typeface="+mn-ea"/>
                <a:sym typeface="+mn-lt"/>
              </a:rPr>
              <a:t>最新精品POWER POINT模板，每个页面都是精心制作，所有内容可自行编辑修改，欢迎下载！</a:t>
            </a:r>
          </a:p>
          <a:p>
            <a:pPr indent="0" marL="0">
              <a:buNone/>
            </a:pPr>
            <a:r>
              <a:rPr altLang="en-US" b="1" lang="zh-CN" sz="2400">
                <a:solidFill>
                  <a:srgbClr val="669900"/>
                </a:solidFill>
                <a:cs typeface="+mn-ea"/>
                <a:sym typeface="+mn-lt"/>
              </a:rPr>
              <a:t>最新精品POWER POINT模板，每个页面都是精心制作，所有内容可自行编辑修改，欢迎下载！</a:t>
            </a:r>
          </a:p>
        </p:txBody>
      </p:sp>
      <p:grpSp>
        <p:nvGrpSpPr>
          <p:cNvPr id="21" name="组合 20"/>
          <p:cNvGrpSpPr/>
          <p:nvPr/>
        </p:nvGrpSpPr>
        <p:grpSpPr>
          <a:xfrm>
            <a:off x="7063034" y="4457657"/>
            <a:ext cx="2124188" cy="998051"/>
            <a:chOff x="4982259" y="5322156"/>
            <a:chExt cx="2124188" cy="998051"/>
          </a:xfrm>
          <a:solidFill>
            <a:schemeClr val="tx1">
              <a:lumMod val="85000"/>
              <a:lumOff val="15000"/>
              <a:alpha val="35000"/>
            </a:schemeClr>
          </a:solidFill>
        </p:grpSpPr>
        <p:sp>
          <p:nvSpPr>
            <p:cNvPr id="22" name="Oval 13"/>
            <p:cNvSpPr>
              <a:spLocks noChangeArrowheads="1"/>
            </p:cNvSpPr>
            <p:nvPr/>
          </p:nvSpPr>
          <p:spPr bwMode="auto">
            <a:xfrm>
              <a:off x="4982259" y="5322156"/>
              <a:ext cx="189027" cy="191390"/>
            </a:xfrm>
            <a:prstGeom prst="ellipse">
              <a:avLst/>
            </a:prstGeom>
            <a:solidFill>
              <a:schemeClr val="accent1"/>
            </a:solidFill>
            <a:ln>
              <a:solidFill>
                <a:schemeClr val="tx1">
                  <a:lumMod val="85000"/>
                  <a:lumOff val="15000"/>
                </a:schemeClr>
              </a:solidFill>
            </a:ln>
          </p:spPr>
          <p:txBody>
            <a:bodyPr/>
            <a:lstStyle/>
            <a:p>
              <a:endParaRPr altLang="en-US" lang="zh-CN" sz="2800">
                <a:cs typeface="+mn-ea"/>
                <a:sym typeface="+mn-lt"/>
              </a:endParaRPr>
            </a:p>
          </p:txBody>
        </p:sp>
        <p:cxnSp>
          <p:nvCxnSpPr>
            <p:cNvPr id="23" name="直接连接符 22"/>
            <p:cNvCxnSpPr/>
            <p:nvPr/>
          </p:nvCxnSpPr>
          <p:spPr>
            <a:xfrm flipH="1" flipV="1">
              <a:off x="6358759" y="5417851"/>
              <a:ext cx="747688" cy="902356"/>
            </a:xfrm>
            <a:prstGeom prst="line">
              <a:avLst/>
            </a:prstGeom>
            <a:grpFill/>
            <a:ln>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cxnSp>
          <p:nvCxnSpPr>
            <p:cNvPr id="24" name="直接连接符 23"/>
            <p:cNvCxnSpPr>
              <a:endCxn id="22" idx="6"/>
            </p:cNvCxnSpPr>
            <p:nvPr/>
          </p:nvCxnSpPr>
          <p:spPr>
            <a:xfrm flipH="1">
              <a:off x="5171286" y="5417851"/>
              <a:ext cx="1187474" cy="0"/>
            </a:xfrm>
            <a:prstGeom prst="line">
              <a:avLst/>
            </a:prstGeom>
            <a:grpFill/>
            <a:ln>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grpSp>
      <p:grpSp>
        <p:nvGrpSpPr>
          <p:cNvPr id="25" name="组合 24"/>
          <p:cNvGrpSpPr/>
          <p:nvPr/>
        </p:nvGrpSpPr>
        <p:grpSpPr>
          <a:xfrm>
            <a:off x="4912233" y="5342093"/>
            <a:ext cx="2124188" cy="998051"/>
            <a:chOff x="4982259" y="5322156"/>
            <a:chExt cx="2124188" cy="998051"/>
          </a:xfrm>
          <a:solidFill>
            <a:schemeClr val="tx1">
              <a:lumMod val="85000"/>
              <a:lumOff val="15000"/>
              <a:alpha val="35000"/>
            </a:schemeClr>
          </a:solidFill>
        </p:grpSpPr>
        <p:sp>
          <p:nvSpPr>
            <p:cNvPr id="26" name="Oval 13"/>
            <p:cNvSpPr>
              <a:spLocks noChangeArrowheads="1"/>
            </p:cNvSpPr>
            <p:nvPr/>
          </p:nvSpPr>
          <p:spPr bwMode="auto">
            <a:xfrm>
              <a:off x="4982259" y="5322156"/>
              <a:ext cx="189027" cy="191390"/>
            </a:xfrm>
            <a:prstGeom prst="ellipse">
              <a:avLst/>
            </a:prstGeom>
            <a:solidFill>
              <a:schemeClr val="accent1"/>
            </a:solidFill>
            <a:ln>
              <a:solidFill>
                <a:schemeClr val="tx1">
                  <a:lumMod val="85000"/>
                  <a:lumOff val="15000"/>
                </a:schemeClr>
              </a:solidFill>
            </a:ln>
          </p:spPr>
          <p:txBody>
            <a:bodyPr/>
            <a:lstStyle/>
            <a:p>
              <a:endParaRPr altLang="en-US" lang="zh-CN" sz="2800">
                <a:cs typeface="+mn-ea"/>
                <a:sym typeface="+mn-lt"/>
              </a:endParaRPr>
            </a:p>
          </p:txBody>
        </p:sp>
        <p:cxnSp>
          <p:nvCxnSpPr>
            <p:cNvPr id="27" name="直接连接符 26"/>
            <p:cNvCxnSpPr/>
            <p:nvPr/>
          </p:nvCxnSpPr>
          <p:spPr>
            <a:xfrm flipH="1" flipV="1">
              <a:off x="6358759" y="5417851"/>
              <a:ext cx="747688" cy="902356"/>
            </a:xfrm>
            <a:prstGeom prst="line">
              <a:avLst/>
            </a:prstGeom>
            <a:grpFill/>
            <a:ln>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cxnSp>
          <p:nvCxnSpPr>
            <p:cNvPr id="28" name="直接连接符 27"/>
            <p:cNvCxnSpPr>
              <a:endCxn id="26" idx="6"/>
            </p:cNvCxnSpPr>
            <p:nvPr/>
          </p:nvCxnSpPr>
          <p:spPr>
            <a:xfrm flipH="1">
              <a:off x="5171286" y="5417851"/>
              <a:ext cx="1187474" cy="0"/>
            </a:xfrm>
            <a:prstGeom prst="line">
              <a:avLst/>
            </a:prstGeom>
            <a:grpFill/>
            <a:ln>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grpSp>
      <p:grpSp>
        <p:nvGrpSpPr>
          <p:cNvPr id="29" name="组合 28"/>
          <p:cNvGrpSpPr/>
          <p:nvPr/>
        </p:nvGrpSpPr>
        <p:grpSpPr>
          <a:xfrm>
            <a:off x="8635181" y="3459606"/>
            <a:ext cx="2124188" cy="998051"/>
            <a:chOff x="4982259" y="5322156"/>
            <a:chExt cx="2124188" cy="998051"/>
          </a:xfrm>
          <a:solidFill>
            <a:schemeClr val="tx1">
              <a:lumMod val="85000"/>
              <a:lumOff val="15000"/>
              <a:alpha val="35000"/>
            </a:schemeClr>
          </a:solidFill>
        </p:grpSpPr>
        <p:sp>
          <p:nvSpPr>
            <p:cNvPr id="30" name="Oval 13"/>
            <p:cNvSpPr>
              <a:spLocks noChangeArrowheads="1"/>
            </p:cNvSpPr>
            <p:nvPr/>
          </p:nvSpPr>
          <p:spPr bwMode="auto">
            <a:xfrm>
              <a:off x="4982259" y="5322156"/>
              <a:ext cx="189027" cy="191390"/>
            </a:xfrm>
            <a:prstGeom prst="ellipse">
              <a:avLst/>
            </a:prstGeom>
            <a:solidFill>
              <a:schemeClr val="accent1"/>
            </a:solidFill>
            <a:ln>
              <a:solidFill>
                <a:schemeClr val="tx1">
                  <a:lumMod val="85000"/>
                  <a:lumOff val="15000"/>
                </a:schemeClr>
              </a:solidFill>
            </a:ln>
          </p:spPr>
          <p:txBody>
            <a:bodyPr/>
            <a:lstStyle/>
            <a:p>
              <a:endParaRPr altLang="en-US" lang="zh-CN" sz="2800">
                <a:cs typeface="+mn-ea"/>
                <a:sym typeface="+mn-lt"/>
              </a:endParaRPr>
            </a:p>
          </p:txBody>
        </p:sp>
        <p:cxnSp>
          <p:nvCxnSpPr>
            <p:cNvPr id="31" name="直接连接符 30"/>
            <p:cNvCxnSpPr/>
            <p:nvPr/>
          </p:nvCxnSpPr>
          <p:spPr>
            <a:xfrm flipH="1" flipV="1">
              <a:off x="6358759" y="5417851"/>
              <a:ext cx="747688" cy="902356"/>
            </a:xfrm>
            <a:prstGeom prst="line">
              <a:avLst/>
            </a:prstGeom>
            <a:grpFill/>
            <a:ln>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cxnSp>
          <p:nvCxnSpPr>
            <p:cNvPr id="32" name="直接连接符 31"/>
            <p:cNvCxnSpPr>
              <a:endCxn id="30" idx="6"/>
            </p:cNvCxnSpPr>
            <p:nvPr/>
          </p:nvCxnSpPr>
          <p:spPr>
            <a:xfrm flipH="1">
              <a:off x="5171286" y="5417851"/>
              <a:ext cx="1187474" cy="0"/>
            </a:xfrm>
            <a:prstGeom prst="line">
              <a:avLst/>
            </a:prstGeom>
            <a:grpFill/>
            <a:ln>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grpSp>
      <p:grpSp>
        <p:nvGrpSpPr>
          <p:cNvPr id="33" name="组合 32"/>
          <p:cNvGrpSpPr/>
          <p:nvPr/>
        </p:nvGrpSpPr>
        <p:grpSpPr>
          <a:xfrm>
            <a:off x="9677442" y="2455233"/>
            <a:ext cx="2124188" cy="998051"/>
            <a:chOff x="4982259" y="5322156"/>
            <a:chExt cx="2124188" cy="998051"/>
          </a:xfrm>
          <a:solidFill>
            <a:schemeClr val="tx1">
              <a:lumMod val="85000"/>
              <a:lumOff val="15000"/>
              <a:alpha val="35000"/>
            </a:schemeClr>
          </a:solidFill>
        </p:grpSpPr>
        <p:sp>
          <p:nvSpPr>
            <p:cNvPr id="34" name="Oval 13"/>
            <p:cNvSpPr>
              <a:spLocks noChangeArrowheads="1"/>
            </p:cNvSpPr>
            <p:nvPr/>
          </p:nvSpPr>
          <p:spPr bwMode="auto">
            <a:xfrm>
              <a:off x="4982259" y="5322156"/>
              <a:ext cx="189027" cy="191390"/>
            </a:xfrm>
            <a:prstGeom prst="ellipse">
              <a:avLst/>
            </a:prstGeom>
            <a:solidFill>
              <a:schemeClr val="accent1"/>
            </a:solidFill>
            <a:ln>
              <a:solidFill>
                <a:schemeClr val="tx1">
                  <a:lumMod val="85000"/>
                  <a:lumOff val="15000"/>
                </a:schemeClr>
              </a:solidFill>
            </a:ln>
          </p:spPr>
          <p:txBody>
            <a:bodyPr/>
            <a:lstStyle/>
            <a:p>
              <a:endParaRPr altLang="en-US" lang="zh-CN" sz="2800">
                <a:cs typeface="+mn-ea"/>
                <a:sym typeface="+mn-lt"/>
              </a:endParaRPr>
            </a:p>
          </p:txBody>
        </p:sp>
        <p:cxnSp>
          <p:nvCxnSpPr>
            <p:cNvPr id="35" name="直接连接符 34"/>
            <p:cNvCxnSpPr/>
            <p:nvPr/>
          </p:nvCxnSpPr>
          <p:spPr>
            <a:xfrm flipH="1" flipV="1">
              <a:off x="6358759" y="5417851"/>
              <a:ext cx="747688" cy="902356"/>
            </a:xfrm>
            <a:prstGeom prst="line">
              <a:avLst/>
            </a:prstGeom>
            <a:grpFill/>
            <a:ln>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cxnSp>
          <p:nvCxnSpPr>
            <p:cNvPr id="36" name="直接连接符 35"/>
            <p:cNvCxnSpPr>
              <a:endCxn id="34" idx="6"/>
            </p:cNvCxnSpPr>
            <p:nvPr/>
          </p:nvCxnSpPr>
          <p:spPr>
            <a:xfrm flipH="1">
              <a:off x="5171286" y="5417851"/>
              <a:ext cx="1187474" cy="0"/>
            </a:xfrm>
            <a:prstGeom prst="line">
              <a:avLst/>
            </a:prstGeom>
            <a:grpFill/>
            <a:ln>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grpSp>
      <p:sp>
        <p:nvSpPr>
          <p:cNvPr id="37" name="文本框 12"/>
          <p:cNvSpPr txBox="1"/>
          <p:nvPr/>
        </p:nvSpPr>
        <p:spPr>
          <a:xfrm>
            <a:off x="2992200" y="5206855"/>
            <a:ext cx="1874277" cy="396240"/>
          </a:xfrm>
          <a:prstGeom prst="rect">
            <a:avLst/>
          </a:prstGeom>
          <a:noFill/>
        </p:spPr>
        <p:txBody>
          <a:bodyPr rtlCol="0" wrap="square">
            <a:spAutoFit/>
          </a:bodyPr>
          <a:lstStyle>
            <a:defPPr>
              <a:defRPr lang="zh-CN"/>
            </a:defPPr>
            <a:lvl1pPr algn="ctr">
              <a:defRPr sz="2000">
                <a:gradFill>
                  <a:gsLst>
                    <a:gs pos="0">
                      <a:schemeClr val="bg1">
                        <a:shade val="30000"/>
                        <a:satMod val="115000"/>
                      </a:schemeClr>
                    </a:gs>
                    <a:gs pos="50000">
                      <a:schemeClr val="bg1">
                        <a:shade val="67500"/>
                        <a:satMod val="115000"/>
                      </a:schemeClr>
                    </a:gs>
                    <a:gs pos="100000">
                      <a:schemeClr val="bg1">
                        <a:shade val="100000"/>
                        <a:satMod val="115000"/>
                      </a:schemeClr>
                    </a:gs>
                  </a:gsLst>
                  <a:lin ang="16200000" scaled="1"/>
                </a:gradFill>
                <a:latin charset="-122" panose="020b0503020204020204" pitchFamily="34" typeface="微软雅黑"/>
                <a:ea charset="-122" panose="020b0503020204020204" pitchFamily="34" typeface="微软雅黑"/>
              </a:defRPr>
            </a:lvl1pPr>
          </a:lstStyle>
          <a:p>
            <a:r>
              <a:rPr altLang="en-US" lang="zh-CN">
                <a:solidFill>
                  <a:schemeClr val="tx1">
                    <a:lumMod val="85000"/>
                    <a:lumOff val="15000"/>
                  </a:schemeClr>
                </a:solidFill>
                <a:latin typeface="+mn-lt"/>
                <a:ea typeface="+mn-ea"/>
                <a:cs typeface="+mn-ea"/>
                <a:sym typeface="+mn-lt"/>
              </a:rPr>
              <a:t>点击添加内容</a:t>
            </a:r>
          </a:p>
        </p:txBody>
      </p:sp>
      <p:sp>
        <p:nvSpPr>
          <p:cNvPr id="38" name="文本框 12"/>
          <p:cNvSpPr txBox="1"/>
          <p:nvPr/>
        </p:nvSpPr>
        <p:spPr>
          <a:xfrm>
            <a:off x="5142673" y="4353297"/>
            <a:ext cx="1874277" cy="396240"/>
          </a:xfrm>
          <a:prstGeom prst="rect">
            <a:avLst/>
          </a:prstGeom>
          <a:noFill/>
        </p:spPr>
        <p:txBody>
          <a:bodyPr rtlCol="0" wrap="square">
            <a:spAutoFit/>
          </a:bodyPr>
          <a:lstStyle>
            <a:defPPr>
              <a:defRPr lang="zh-CN"/>
            </a:defPPr>
            <a:lvl1pPr algn="ctr">
              <a:defRPr sz="2000">
                <a:gradFill>
                  <a:gsLst>
                    <a:gs pos="0">
                      <a:schemeClr val="bg1">
                        <a:shade val="30000"/>
                        <a:satMod val="115000"/>
                      </a:schemeClr>
                    </a:gs>
                    <a:gs pos="50000">
                      <a:schemeClr val="bg1">
                        <a:shade val="67500"/>
                        <a:satMod val="115000"/>
                      </a:schemeClr>
                    </a:gs>
                    <a:gs pos="100000">
                      <a:schemeClr val="bg1">
                        <a:shade val="100000"/>
                        <a:satMod val="115000"/>
                      </a:schemeClr>
                    </a:gs>
                  </a:gsLst>
                  <a:lin ang="16200000" scaled="1"/>
                </a:gradFill>
                <a:latin charset="-122" panose="020b0503020204020204" pitchFamily="34" typeface="微软雅黑"/>
                <a:ea charset="-122" panose="020b0503020204020204" pitchFamily="34" typeface="微软雅黑"/>
              </a:defRPr>
            </a:lvl1pPr>
          </a:lstStyle>
          <a:p>
            <a:r>
              <a:rPr altLang="en-US" lang="zh-CN">
                <a:solidFill>
                  <a:schemeClr val="tx1">
                    <a:lumMod val="85000"/>
                    <a:lumOff val="15000"/>
                  </a:schemeClr>
                </a:solidFill>
                <a:latin typeface="+mn-lt"/>
                <a:ea typeface="+mn-ea"/>
                <a:cs typeface="+mn-ea"/>
                <a:sym typeface="+mn-lt"/>
              </a:rPr>
              <a:t>点击添加内容</a:t>
            </a:r>
          </a:p>
        </p:txBody>
      </p:sp>
      <p:sp>
        <p:nvSpPr>
          <p:cNvPr id="39" name="文本框 12"/>
          <p:cNvSpPr txBox="1"/>
          <p:nvPr/>
        </p:nvSpPr>
        <p:spPr>
          <a:xfrm>
            <a:off x="6713542" y="3355246"/>
            <a:ext cx="1874277" cy="396240"/>
          </a:xfrm>
          <a:prstGeom prst="rect">
            <a:avLst/>
          </a:prstGeom>
          <a:noFill/>
        </p:spPr>
        <p:txBody>
          <a:bodyPr rtlCol="0" wrap="square">
            <a:spAutoFit/>
          </a:bodyPr>
          <a:lstStyle>
            <a:defPPr>
              <a:defRPr lang="zh-CN"/>
            </a:defPPr>
            <a:lvl1pPr algn="ctr">
              <a:defRPr sz="2000">
                <a:gradFill>
                  <a:gsLst>
                    <a:gs pos="0">
                      <a:schemeClr val="bg1">
                        <a:shade val="30000"/>
                        <a:satMod val="115000"/>
                      </a:schemeClr>
                    </a:gs>
                    <a:gs pos="50000">
                      <a:schemeClr val="bg1">
                        <a:shade val="67500"/>
                        <a:satMod val="115000"/>
                      </a:schemeClr>
                    </a:gs>
                    <a:gs pos="100000">
                      <a:schemeClr val="bg1">
                        <a:shade val="100000"/>
                        <a:satMod val="115000"/>
                      </a:schemeClr>
                    </a:gs>
                  </a:gsLst>
                  <a:lin ang="16200000" scaled="1"/>
                </a:gradFill>
                <a:latin charset="-122" panose="020b0503020204020204" pitchFamily="34" typeface="微软雅黑"/>
                <a:ea charset="-122" panose="020b0503020204020204" pitchFamily="34" typeface="微软雅黑"/>
              </a:defRPr>
            </a:lvl1pPr>
          </a:lstStyle>
          <a:p>
            <a:r>
              <a:rPr altLang="en-US" lang="zh-CN">
                <a:solidFill>
                  <a:schemeClr val="tx1">
                    <a:lumMod val="85000"/>
                    <a:lumOff val="15000"/>
                  </a:schemeClr>
                </a:solidFill>
                <a:latin typeface="+mn-lt"/>
                <a:ea typeface="+mn-ea"/>
                <a:cs typeface="+mn-ea"/>
                <a:sym typeface="+mn-lt"/>
              </a:rPr>
              <a:t>点击添加内容</a:t>
            </a:r>
          </a:p>
        </p:txBody>
      </p:sp>
      <p:sp>
        <p:nvSpPr>
          <p:cNvPr id="40" name="文本框 12"/>
          <p:cNvSpPr txBox="1"/>
          <p:nvPr/>
        </p:nvSpPr>
        <p:spPr>
          <a:xfrm>
            <a:off x="7781275" y="2302000"/>
            <a:ext cx="1874277" cy="396240"/>
          </a:xfrm>
          <a:prstGeom prst="rect">
            <a:avLst/>
          </a:prstGeom>
          <a:noFill/>
        </p:spPr>
        <p:txBody>
          <a:bodyPr rtlCol="0" wrap="square">
            <a:spAutoFit/>
          </a:bodyPr>
          <a:lstStyle>
            <a:defPPr>
              <a:defRPr lang="zh-CN"/>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a:lstStyle>
          <a:p>
            <a:pPr algn="ctr"/>
            <a:r>
              <a:rPr altLang="en-US" lang="zh-CN" sz="2000">
                <a:solidFill>
                  <a:schemeClr val="tx1">
                    <a:lumMod val="85000"/>
                    <a:lumOff val="15000"/>
                  </a:schemeClr>
                </a:solidFill>
                <a:cs typeface="+mn-ea"/>
                <a:sym typeface="+mn-lt"/>
              </a:rPr>
              <a:t>点击添加内容</a:t>
            </a:r>
          </a:p>
        </p:txBody>
      </p:sp>
      <p:sp>
        <p:nvSpPr>
          <p:cNvPr id="41" name="文本框 2"/>
          <p:cNvSpPr txBox="1"/>
          <p:nvPr/>
        </p:nvSpPr>
        <p:spPr>
          <a:xfrm>
            <a:off x="1706687" y="170270"/>
            <a:ext cx="3288952" cy="518160"/>
          </a:xfrm>
          <a:prstGeom prst="rect">
            <a:avLst/>
          </a:prstGeom>
          <a:noFill/>
        </p:spPr>
        <p:txBody>
          <a:bodyPr rtlCol="0" wrap="square">
            <a:spAutoFit/>
          </a:bodyPr>
          <a:lstStyle/>
          <a:p>
            <a:pPr algn="ctr"/>
            <a:r>
              <a:rPr altLang="en-US" b="1" lang="zh-CN" sz="2800">
                <a:solidFill>
                  <a:schemeClr val="tx1">
                    <a:lumMod val="75000"/>
                    <a:lumOff val="25000"/>
                  </a:schemeClr>
                </a:solidFill>
                <a:cs typeface="+mn-ea"/>
                <a:sym typeface="+mn-lt"/>
              </a:rPr>
              <a:t>点击输入标题内容</a:t>
            </a:r>
          </a:p>
        </p:txBody>
      </p:sp>
      <p:sp>
        <p:nvSpPr>
          <p:cNvPr id="42" name="矩形 41"/>
          <p:cNvSpPr/>
          <p:nvPr>
            <p:custDataLst>
              <p:tags r:id="rId3"/>
            </p:custDataLst>
          </p:nvPr>
        </p:nvSpPr>
        <p:spPr>
          <a:xfrm>
            <a:off x="0" y="6570266"/>
            <a:ext cx="4876006" cy="259080"/>
          </a:xfrm>
          <a:prstGeom prst="rect">
            <a:avLst/>
          </a:prstGeom>
        </p:spPr>
        <p:txBody>
          <a:bodyPr wrap="square">
            <a:spAutoFit/>
          </a:bodyPr>
          <a:lstStyle/>
          <a:p>
            <a:r>
              <a:rPr altLang="en-US" b="0" lang="zh-CN" sz="1100">
                <a:latin typeface="+mj-ea"/>
                <a:ea typeface="+mj-ea"/>
              </a:rPr>
              <a:t> </a:t>
            </a:r>
          </a:p>
        </p:txBody>
      </p:sp>
    </p:spTree>
  </p:cSld>
  <p:clrMapOvr>
    <a:masterClrMapping/>
  </p:clrMapOvr>
  <p:transition spd="slow">
    <p:wipe/>
  </p:transition>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grpId="0" id="5" nodeType="afterEffect" presetClass="entr" presetID="41" presetSubtype="0">
                                  <p:stCondLst>
                                    <p:cond delay="0"/>
                                  </p:stCondLst>
                                  <p:iterate type="lt">
                                    <p:tmPct val="10000"/>
                                  </p:iterate>
                                  <p:childTnLst>
                                    <p:set>
                                      <p:cBhvr>
                                        <p:cTn dur="1" fill="hold" id="6">
                                          <p:stCondLst>
                                            <p:cond delay="0"/>
                                          </p:stCondLst>
                                        </p:cTn>
                                        <p:tgtEl>
                                          <p:spTgt spid="41"/>
                                        </p:tgtEl>
                                        <p:attrNameLst>
                                          <p:attrName>style.visibility</p:attrName>
                                        </p:attrNameLst>
                                      </p:cBhvr>
                                      <p:to>
                                        <p:strVal val="visible"/>
                                      </p:to>
                                    </p:set>
                                    <p:anim calcmode="lin" valueType="num">
                                      <p:cBhvr>
                                        <p:cTn dur="500" fill="hold" id="7"/>
                                        <p:tgtEl>
                                          <p:spTgt spid="41"/>
                                        </p:tgtEl>
                                        <p:attrNameLst>
                                          <p:attrName>ppt_x</p:attrName>
                                        </p:attrNameLst>
                                      </p:cBhvr>
                                      <p:tavLst>
                                        <p:tav tm="0">
                                          <p:val>
                                            <p:strVal val="#ppt_x"/>
                                          </p:val>
                                        </p:tav>
                                        <p:tav tm="50000">
                                          <p:val>
                                            <p:strVal val="#ppt_x+.1"/>
                                          </p:val>
                                        </p:tav>
                                        <p:tav tm="100000">
                                          <p:val>
                                            <p:strVal val="#ppt_x"/>
                                          </p:val>
                                        </p:tav>
                                      </p:tavLst>
                                    </p:anim>
                                    <p:anim calcmode="lin" valueType="num">
                                      <p:cBhvr>
                                        <p:cTn dur="500" fill="hold" id="8"/>
                                        <p:tgtEl>
                                          <p:spTgt spid="41"/>
                                        </p:tgtEl>
                                        <p:attrNameLst>
                                          <p:attrName>ppt_y</p:attrName>
                                        </p:attrNameLst>
                                      </p:cBhvr>
                                      <p:tavLst>
                                        <p:tav tm="0">
                                          <p:val>
                                            <p:strVal val="#ppt_y"/>
                                          </p:val>
                                        </p:tav>
                                        <p:tav tm="100000">
                                          <p:val>
                                            <p:strVal val="#ppt_y"/>
                                          </p:val>
                                        </p:tav>
                                      </p:tavLst>
                                    </p:anim>
                                    <p:anim calcmode="lin" valueType="num">
                                      <p:cBhvr>
                                        <p:cTn dur="500" fill="hold" id="9"/>
                                        <p:tgtEl>
                                          <p:spTgt spid="41"/>
                                        </p:tgtEl>
                                        <p:attrNameLst>
                                          <p:attrName>ppt_h</p:attrName>
                                        </p:attrNameLst>
                                      </p:cBhvr>
                                      <p:tavLst>
                                        <p:tav tm="0">
                                          <p:val>
                                            <p:strVal val="#ppt_h/10"/>
                                          </p:val>
                                        </p:tav>
                                        <p:tav tm="50000">
                                          <p:val>
                                            <p:strVal val="#ppt_h+.01"/>
                                          </p:val>
                                        </p:tav>
                                        <p:tav tm="100000">
                                          <p:val>
                                            <p:strVal val="#ppt_h"/>
                                          </p:val>
                                        </p:tav>
                                      </p:tavLst>
                                    </p:anim>
                                    <p:anim calcmode="lin" valueType="num">
                                      <p:cBhvr>
                                        <p:cTn dur="500" fill="hold" id="10"/>
                                        <p:tgtEl>
                                          <p:spTgt spid="41"/>
                                        </p:tgtEl>
                                        <p:attrNameLst>
                                          <p:attrName>ppt_w</p:attrName>
                                        </p:attrNameLst>
                                      </p:cBhvr>
                                      <p:tavLst>
                                        <p:tav tm="0">
                                          <p:val>
                                            <p:strVal val="#ppt_w/10"/>
                                          </p:val>
                                        </p:tav>
                                        <p:tav tm="50000">
                                          <p:val>
                                            <p:strVal val="#ppt_w+.01"/>
                                          </p:val>
                                        </p:tav>
                                        <p:tav tm="100000">
                                          <p:val>
                                            <p:strVal val="#ppt_w"/>
                                          </p:val>
                                        </p:tav>
                                      </p:tavLst>
                                    </p:anim>
                                    <p:animEffect filter="fade" transition="in">
                                      <p:cBhvr>
                                        <p:cTn dur="500" id="11" tmFilter="0,0; .5, 1; 1, 1"/>
                                        <p:tgtEl>
                                          <p:spTgt spid="41"/>
                                        </p:tgtEl>
                                      </p:cBhvr>
                                    </p:animEffect>
                                  </p:childTnLst>
                                </p:cTn>
                              </p:par>
                            </p:childTnLst>
                          </p:cTn>
                        </p:par>
                        <p:par>
                          <p:cTn fill="hold" id="12" nodeType="afterGroup">
                            <p:stCondLst>
                              <p:cond delay="500"/>
                            </p:stCondLst>
                            <p:childTnLst>
                              <p:par>
                                <p:cTn fill="hold" id="13" nodeType="afterEffect" presetClass="entr" presetID="22" presetSubtype="8">
                                  <p:stCondLst>
                                    <p:cond delay="0"/>
                                  </p:stCondLst>
                                  <p:childTnLst>
                                    <p:set>
                                      <p:cBhvr>
                                        <p:cTn dur="1" fill="hold" id="14">
                                          <p:stCondLst>
                                            <p:cond delay="0"/>
                                          </p:stCondLst>
                                        </p:cTn>
                                        <p:tgtEl>
                                          <p:spTgt spid="15"/>
                                        </p:tgtEl>
                                        <p:attrNameLst>
                                          <p:attrName>style.visibility</p:attrName>
                                        </p:attrNameLst>
                                      </p:cBhvr>
                                      <p:to>
                                        <p:strVal val="visible"/>
                                      </p:to>
                                    </p:set>
                                    <p:animEffect filter="wipe(left)" transition="in">
                                      <p:cBhvr>
                                        <p:cTn dur="500" id="15"/>
                                        <p:tgtEl>
                                          <p:spTgt spid="15"/>
                                        </p:tgtEl>
                                      </p:cBhvr>
                                    </p:animEffect>
                                  </p:childTnLst>
                                </p:cTn>
                              </p:par>
                            </p:childTnLst>
                          </p:cTn>
                        </p:par>
                        <p:par>
                          <p:cTn fill="hold" id="16" nodeType="afterGroup">
                            <p:stCondLst>
                              <p:cond delay="1000"/>
                            </p:stCondLst>
                            <p:childTnLst>
                              <p:par>
                                <p:cTn fill="hold" id="17" nodeType="afterEffect" presetClass="entr" presetID="22" presetSubtype="2">
                                  <p:stCondLst>
                                    <p:cond delay="0"/>
                                  </p:stCondLst>
                                  <p:childTnLst>
                                    <p:set>
                                      <p:cBhvr>
                                        <p:cTn dur="1" fill="hold" id="18">
                                          <p:stCondLst>
                                            <p:cond delay="0"/>
                                          </p:stCondLst>
                                        </p:cTn>
                                        <p:tgtEl>
                                          <p:spTgt spid="25"/>
                                        </p:tgtEl>
                                        <p:attrNameLst>
                                          <p:attrName>style.visibility</p:attrName>
                                        </p:attrNameLst>
                                      </p:cBhvr>
                                      <p:to>
                                        <p:strVal val="visible"/>
                                      </p:to>
                                    </p:set>
                                    <p:animEffect filter="wipe(right)" transition="in">
                                      <p:cBhvr>
                                        <p:cTn dur="500" id="19"/>
                                        <p:tgtEl>
                                          <p:spTgt spid="25"/>
                                        </p:tgtEl>
                                      </p:cBhvr>
                                    </p:animEffect>
                                  </p:childTnLst>
                                </p:cTn>
                              </p:par>
                            </p:childTnLst>
                          </p:cTn>
                        </p:par>
                        <p:par>
                          <p:cTn fill="hold" id="20" nodeType="afterGroup">
                            <p:stCondLst>
                              <p:cond delay="1500"/>
                            </p:stCondLst>
                            <p:childTnLst>
                              <p:par>
                                <p:cTn fill="hold" grpId="0" id="21" nodeType="afterEffect" presetClass="entr" presetID="22" presetSubtype="8">
                                  <p:stCondLst>
                                    <p:cond delay="0"/>
                                  </p:stCondLst>
                                  <p:childTnLst>
                                    <p:set>
                                      <p:cBhvr>
                                        <p:cTn dur="1" fill="hold" id="22">
                                          <p:stCondLst>
                                            <p:cond delay="0"/>
                                          </p:stCondLst>
                                        </p:cTn>
                                        <p:tgtEl>
                                          <p:spTgt spid="37"/>
                                        </p:tgtEl>
                                        <p:attrNameLst>
                                          <p:attrName>style.visibility</p:attrName>
                                        </p:attrNameLst>
                                      </p:cBhvr>
                                      <p:to>
                                        <p:strVal val="visible"/>
                                      </p:to>
                                    </p:set>
                                    <p:animEffect filter="wipe(left)" transition="in">
                                      <p:cBhvr>
                                        <p:cTn dur="500" id="23"/>
                                        <p:tgtEl>
                                          <p:spTgt spid="37"/>
                                        </p:tgtEl>
                                      </p:cBhvr>
                                    </p:animEffect>
                                  </p:childTnLst>
                                </p:cTn>
                              </p:par>
                            </p:childTnLst>
                          </p:cTn>
                        </p:par>
                        <p:par>
                          <p:cTn fill="hold" id="24" nodeType="afterGroup">
                            <p:stCondLst>
                              <p:cond delay="2000"/>
                            </p:stCondLst>
                            <p:childTnLst>
                              <p:par>
                                <p:cTn fill="hold" id="25" nodeType="afterEffect" presetClass="entr" presetID="22" presetSubtype="2">
                                  <p:stCondLst>
                                    <p:cond delay="0"/>
                                  </p:stCondLst>
                                  <p:childTnLst>
                                    <p:set>
                                      <p:cBhvr>
                                        <p:cTn dur="1" fill="hold" id="26">
                                          <p:stCondLst>
                                            <p:cond delay="0"/>
                                          </p:stCondLst>
                                        </p:cTn>
                                        <p:tgtEl>
                                          <p:spTgt spid="21"/>
                                        </p:tgtEl>
                                        <p:attrNameLst>
                                          <p:attrName>style.visibility</p:attrName>
                                        </p:attrNameLst>
                                      </p:cBhvr>
                                      <p:to>
                                        <p:strVal val="visible"/>
                                      </p:to>
                                    </p:set>
                                    <p:animEffect filter="wipe(right)" transition="in">
                                      <p:cBhvr>
                                        <p:cTn dur="500" id="27"/>
                                        <p:tgtEl>
                                          <p:spTgt spid="21"/>
                                        </p:tgtEl>
                                      </p:cBhvr>
                                    </p:animEffect>
                                  </p:childTnLst>
                                </p:cTn>
                              </p:par>
                            </p:childTnLst>
                          </p:cTn>
                        </p:par>
                        <p:par>
                          <p:cTn fill="hold" id="28" nodeType="afterGroup">
                            <p:stCondLst>
                              <p:cond delay="2500"/>
                            </p:stCondLst>
                            <p:childTnLst>
                              <p:par>
                                <p:cTn fill="hold" grpId="0" id="29" nodeType="afterEffect" presetClass="entr" presetID="22" presetSubtype="8">
                                  <p:stCondLst>
                                    <p:cond delay="0"/>
                                  </p:stCondLst>
                                  <p:childTnLst>
                                    <p:set>
                                      <p:cBhvr>
                                        <p:cTn dur="1" fill="hold" id="30">
                                          <p:stCondLst>
                                            <p:cond delay="0"/>
                                          </p:stCondLst>
                                        </p:cTn>
                                        <p:tgtEl>
                                          <p:spTgt spid="38"/>
                                        </p:tgtEl>
                                        <p:attrNameLst>
                                          <p:attrName>style.visibility</p:attrName>
                                        </p:attrNameLst>
                                      </p:cBhvr>
                                      <p:to>
                                        <p:strVal val="visible"/>
                                      </p:to>
                                    </p:set>
                                    <p:animEffect filter="wipe(left)" transition="in">
                                      <p:cBhvr>
                                        <p:cTn dur="500" id="31"/>
                                        <p:tgtEl>
                                          <p:spTgt spid="38"/>
                                        </p:tgtEl>
                                      </p:cBhvr>
                                    </p:animEffect>
                                  </p:childTnLst>
                                </p:cTn>
                              </p:par>
                            </p:childTnLst>
                          </p:cTn>
                        </p:par>
                        <p:par>
                          <p:cTn fill="hold" id="32" nodeType="afterGroup">
                            <p:stCondLst>
                              <p:cond delay="3000"/>
                            </p:stCondLst>
                            <p:childTnLst>
                              <p:par>
                                <p:cTn fill="hold" id="33" nodeType="afterEffect" presetClass="entr" presetID="22" presetSubtype="2">
                                  <p:stCondLst>
                                    <p:cond delay="0"/>
                                  </p:stCondLst>
                                  <p:childTnLst>
                                    <p:set>
                                      <p:cBhvr>
                                        <p:cTn dur="1" fill="hold" id="34">
                                          <p:stCondLst>
                                            <p:cond delay="0"/>
                                          </p:stCondLst>
                                        </p:cTn>
                                        <p:tgtEl>
                                          <p:spTgt spid="29"/>
                                        </p:tgtEl>
                                        <p:attrNameLst>
                                          <p:attrName>style.visibility</p:attrName>
                                        </p:attrNameLst>
                                      </p:cBhvr>
                                      <p:to>
                                        <p:strVal val="visible"/>
                                      </p:to>
                                    </p:set>
                                    <p:animEffect filter="wipe(right)" transition="in">
                                      <p:cBhvr>
                                        <p:cTn dur="500" id="35"/>
                                        <p:tgtEl>
                                          <p:spTgt spid="29"/>
                                        </p:tgtEl>
                                      </p:cBhvr>
                                    </p:animEffect>
                                  </p:childTnLst>
                                </p:cTn>
                              </p:par>
                            </p:childTnLst>
                          </p:cTn>
                        </p:par>
                        <p:par>
                          <p:cTn fill="hold" id="36" nodeType="afterGroup">
                            <p:stCondLst>
                              <p:cond delay="3500"/>
                            </p:stCondLst>
                            <p:childTnLst>
                              <p:par>
                                <p:cTn fill="hold" grpId="0" id="37" nodeType="afterEffect" presetClass="entr" presetID="22" presetSubtype="8">
                                  <p:stCondLst>
                                    <p:cond delay="0"/>
                                  </p:stCondLst>
                                  <p:childTnLst>
                                    <p:set>
                                      <p:cBhvr>
                                        <p:cTn dur="1" fill="hold" id="38">
                                          <p:stCondLst>
                                            <p:cond delay="0"/>
                                          </p:stCondLst>
                                        </p:cTn>
                                        <p:tgtEl>
                                          <p:spTgt spid="39"/>
                                        </p:tgtEl>
                                        <p:attrNameLst>
                                          <p:attrName>style.visibility</p:attrName>
                                        </p:attrNameLst>
                                      </p:cBhvr>
                                      <p:to>
                                        <p:strVal val="visible"/>
                                      </p:to>
                                    </p:set>
                                    <p:animEffect filter="wipe(left)" transition="in">
                                      <p:cBhvr>
                                        <p:cTn dur="500" id="39"/>
                                        <p:tgtEl>
                                          <p:spTgt spid="39"/>
                                        </p:tgtEl>
                                      </p:cBhvr>
                                    </p:animEffect>
                                  </p:childTnLst>
                                </p:cTn>
                              </p:par>
                            </p:childTnLst>
                          </p:cTn>
                        </p:par>
                        <p:par>
                          <p:cTn fill="hold" id="40" nodeType="afterGroup">
                            <p:stCondLst>
                              <p:cond delay="4000"/>
                            </p:stCondLst>
                            <p:childTnLst>
                              <p:par>
                                <p:cTn fill="hold" id="41" nodeType="afterEffect" presetClass="entr" presetID="22" presetSubtype="2">
                                  <p:stCondLst>
                                    <p:cond delay="0"/>
                                  </p:stCondLst>
                                  <p:childTnLst>
                                    <p:set>
                                      <p:cBhvr>
                                        <p:cTn dur="1" fill="hold" id="42">
                                          <p:stCondLst>
                                            <p:cond delay="0"/>
                                          </p:stCondLst>
                                        </p:cTn>
                                        <p:tgtEl>
                                          <p:spTgt spid="33"/>
                                        </p:tgtEl>
                                        <p:attrNameLst>
                                          <p:attrName>style.visibility</p:attrName>
                                        </p:attrNameLst>
                                      </p:cBhvr>
                                      <p:to>
                                        <p:strVal val="visible"/>
                                      </p:to>
                                    </p:set>
                                    <p:animEffect filter="wipe(right)" transition="in">
                                      <p:cBhvr>
                                        <p:cTn dur="500" id="43"/>
                                        <p:tgtEl>
                                          <p:spTgt spid="33"/>
                                        </p:tgtEl>
                                      </p:cBhvr>
                                    </p:animEffect>
                                  </p:childTnLst>
                                </p:cTn>
                              </p:par>
                            </p:childTnLst>
                          </p:cTn>
                        </p:par>
                        <p:par>
                          <p:cTn fill="hold" id="44" nodeType="afterGroup">
                            <p:stCondLst>
                              <p:cond delay="4500"/>
                            </p:stCondLst>
                            <p:childTnLst>
                              <p:par>
                                <p:cTn fill="hold" grpId="0" id="45" nodeType="afterEffect" presetClass="entr" presetID="22" presetSubtype="8">
                                  <p:stCondLst>
                                    <p:cond delay="0"/>
                                  </p:stCondLst>
                                  <p:childTnLst>
                                    <p:set>
                                      <p:cBhvr>
                                        <p:cTn dur="1" fill="hold" id="46">
                                          <p:stCondLst>
                                            <p:cond delay="0"/>
                                          </p:stCondLst>
                                        </p:cTn>
                                        <p:tgtEl>
                                          <p:spTgt spid="40"/>
                                        </p:tgtEl>
                                        <p:attrNameLst>
                                          <p:attrName>style.visibility</p:attrName>
                                        </p:attrNameLst>
                                      </p:cBhvr>
                                      <p:to>
                                        <p:strVal val="visible"/>
                                      </p:to>
                                    </p:set>
                                    <p:animEffect filter="wipe(left)" transition="in">
                                      <p:cBhvr>
                                        <p:cTn dur="500" id="47"/>
                                        <p:tgtEl>
                                          <p:spTgt spid="40"/>
                                        </p:tgtEl>
                                      </p:cBhvr>
                                    </p:animEffect>
                                  </p:childTnLst>
                                </p:cTn>
                              </p:par>
                            </p:childTnLst>
                          </p:cTn>
                        </p:par>
                        <p:par>
                          <p:cTn fill="hold" id="48" nodeType="afterGroup">
                            <p:stCondLst>
                              <p:cond delay="5000"/>
                            </p:stCondLst>
                            <p:childTnLst>
                              <p:par>
                                <p:cTn fill="hold" grpId="0" id="49" nodeType="afterEffect" presetClass="entr" presetID="42" presetSubtype="0">
                                  <p:stCondLst>
                                    <p:cond delay="0"/>
                                  </p:stCondLst>
                                  <p:childTnLst>
                                    <p:set>
                                      <p:cBhvr>
                                        <p:cTn dur="1" fill="hold" id="50">
                                          <p:stCondLst>
                                            <p:cond delay="0"/>
                                          </p:stCondLst>
                                        </p:cTn>
                                        <p:tgtEl>
                                          <p:spTgt spid="20"/>
                                        </p:tgtEl>
                                        <p:attrNameLst>
                                          <p:attrName>style.visibility</p:attrName>
                                        </p:attrNameLst>
                                      </p:cBhvr>
                                      <p:to>
                                        <p:strVal val="visible"/>
                                      </p:to>
                                    </p:set>
                                    <p:animEffect filter="fade" transition="in">
                                      <p:cBhvr>
                                        <p:cTn dur="1000" id="51"/>
                                        <p:tgtEl>
                                          <p:spTgt spid="20"/>
                                        </p:tgtEl>
                                      </p:cBhvr>
                                    </p:animEffect>
                                    <p:anim calcmode="lin" valueType="num">
                                      <p:cBhvr>
                                        <p:cTn dur="1000" fill="hold" id="52"/>
                                        <p:tgtEl>
                                          <p:spTgt spid="20"/>
                                        </p:tgtEl>
                                        <p:attrNameLst>
                                          <p:attrName>ppt_x</p:attrName>
                                        </p:attrNameLst>
                                      </p:cBhvr>
                                      <p:tavLst>
                                        <p:tav tm="0">
                                          <p:val>
                                            <p:strVal val="#ppt_x"/>
                                          </p:val>
                                        </p:tav>
                                        <p:tav tm="100000">
                                          <p:val>
                                            <p:strVal val="#ppt_x"/>
                                          </p:val>
                                        </p:tav>
                                      </p:tavLst>
                                    </p:anim>
                                    <p:anim calcmode="lin" valueType="num">
                                      <p:cBhvr>
                                        <p:cTn dur="1000" fill="hold" id="53"/>
                                        <p:tgtEl>
                                          <p:spTgt spid="20"/>
                                        </p:tgtEl>
                                        <p:attrNameLst>
                                          <p:attrName>ppt_y</p:attrName>
                                        </p:attrNameLst>
                                      </p:cBhvr>
                                      <p:tavLst>
                                        <p:tav tm="0">
                                          <p:val>
                                            <p:strVal val="#ppt_y+.1"/>
                                          </p:val>
                                        </p:tav>
                                        <p:tav tm="100000">
                                          <p:val>
                                            <p:strVal val="#ppt_y"/>
                                          </p:val>
                                        </p:tav>
                                      </p:tavLst>
                                    </p:anim>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20"/>
      <p:bldP grpId="0" spid="37"/>
      <p:bldP grpId="0" spid="38"/>
      <p:bldP grpId="0" spid="39"/>
      <p:bldP grpId="0" spid="40"/>
      <p:bldP grpId="0" spid="41"/>
    </p:bldLst>
  </p:timing>
</p:sld>
</file>

<file path=ppt/slides/slide15.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17" name="圆角矩形 16"/>
          <p:cNvSpPr/>
          <p:nvPr/>
        </p:nvSpPr>
        <p:spPr>
          <a:xfrm>
            <a:off x="2706365" y="4729733"/>
            <a:ext cx="7797800" cy="857250"/>
          </a:xfrm>
          <a:prstGeom prst="roundRect">
            <a:avLst/>
          </a:prstGeom>
          <a:noFill/>
          <a:ln w="6032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altLang="en-US" lang="zh-CN">
              <a:cs typeface="+mn-ea"/>
              <a:sym typeface="+mn-lt"/>
            </a:endParaRPr>
          </a:p>
        </p:txBody>
      </p:sp>
      <p:sp>
        <p:nvSpPr>
          <p:cNvPr id="18" name="圆角矩形 17"/>
          <p:cNvSpPr/>
          <p:nvPr/>
        </p:nvSpPr>
        <p:spPr>
          <a:xfrm>
            <a:off x="1858640" y="3423220"/>
            <a:ext cx="7685087" cy="857250"/>
          </a:xfrm>
          <a:prstGeom prst="roundRect">
            <a:avLst/>
          </a:prstGeom>
          <a:noFill/>
          <a:ln w="6032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altLang="en-US" lang="zh-CN">
              <a:cs typeface="+mn-ea"/>
              <a:sym typeface="+mn-lt"/>
            </a:endParaRPr>
          </a:p>
        </p:txBody>
      </p:sp>
      <p:sp>
        <p:nvSpPr>
          <p:cNvPr id="19" name="圆角矩形 18"/>
          <p:cNvSpPr/>
          <p:nvPr/>
        </p:nvSpPr>
        <p:spPr>
          <a:xfrm>
            <a:off x="2706365" y="2089720"/>
            <a:ext cx="7797800" cy="857250"/>
          </a:xfrm>
          <a:prstGeom prst="roundRect">
            <a:avLst/>
          </a:prstGeom>
          <a:noFill/>
          <a:ln w="6032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altLang="en-US" lang="zh-CN">
              <a:cs typeface="+mn-ea"/>
              <a:sym typeface="+mn-lt"/>
            </a:endParaRPr>
          </a:p>
        </p:txBody>
      </p:sp>
      <p:grpSp>
        <p:nvGrpSpPr>
          <p:cNvPr id="20" name="Group 5"/>
          <p:cNvGrpSpPr/>
          <p:nvPr/>
        </p:nvGrpSpPr>
        <p:grpSpPr>
          <a:xfrm>
            <a:off x="1858640" y="1837308"/>
            <a:ext cx="1238250" cy="1236662"/>
            <a:chOff x="802" y="845"/>
            <a:chExt cx="827" cy="826"/>
          </a:xfrm>
        </p:grpSpPr>
        <p:sp>
          <p:nvSpPr>
            <p:cNvPr id="21" name="Oval 6"/>
            <p:cNvSpPr>
              <a:spLocks noChangeArrowheads="1"/>
            </p:cNvSpPr>
            <p:nvPr/>
          </p:nvSpPr>
          <p:spPr bwMode="ltGray">
            <a:xfrm>
              <a:off x="802" y="845"/>
              <a:ext cx="827" cy="826"/>
            </a:xfrm>
            <a:prstGeom prst="ellipse">
              <a:avLst/>
            </a:prstGeom>
            <a:solidFill>
              <a:srgbClr val="F8F8F8"/>
            </a:solidFill>
            <a:ln w="38100">
              <a:solidFill>
                <a:schemeClr val="accent1"/>
              </a:solidFill>
              <a:round/>
            </a:ln>
          </p:spPr>
          <p:txBody>
            <a:bodyPr anchor="ctr" wrap="none"/>
            <a:lstStyle/>
            <a:p>
              <a:endParaRPr altLang="en-US" lang="zh-CN">
                <a:cs typeface="+mn-ea"/>
                <a:sym typeface="+mn-lt"/>
              </a:endParaRPr>
            </a:p>
          </p:txBody>
        </p:sp>
        <p:sp>
          <p:nvSpPr>
            <p:cNvPr id="22" name="Oval 7"/>
            <p:cNvSpPr>
              <a:spLocks noChangeArrowheads="1"/>
            </p:cNvSpPr>
            <p:nvPr/>
          </p:nvSpPr>
          <p:spPr bwMode="ltGray">
            <a:xfrm>
              <a:off x="836" y="879"/>
              <a:ext cx="758" cy="758"/>
            </a:xfrm>
            <a:prstGeom prst="ellipse">
              <a:avLst/>
            </a:prstGeom>
            <a:solidFill>
              <a:srgbClr val="FFFFFF"/>
            </a:solidFill>
            <a:ln w="38100">
              <a:solidFill>
                <a:schemeClr val="accent1"/>
              </a:solidFill>
              <a:round/>
            </a:ln>
          </p:spPr>
          <p:txBody>
            <a:bodyPr anchor="ctr" wrap="none"/>
            <a:lstStyle/>
            <a:p>
              <a:endParaRPr altLang="en-US" lang="zh-CN">
                <a:cs typeface="+mn-ea"/>
                <a:sym typeface="+mn-lt"/>
              </a:endParaRPr>
            </a:p>
          </p:txBody>
        </p:sp>
        <p:sp>
          <p:nvSpPr>
            <p:cNvPr id="23" name="Oval 8"/>
            <p:cNvSpPr>
              <a:spLocks noChangeArrowheads="1"/>
            </p:cNvSpPr>
            <p:nvPr/>
          </p:nvSpPr>
          <p:spPr bwMode="ltGray">
            <a:xfrm>
              <a:off x="870" y="915"/>
              <a:ext cx="690" cy="690"/>
            </a:xfrm>
            <a:prstGeom prst="ellipse">
              <a:avLst/>
            </a:prstGeom>
            <a:noFill/>
            <a:ln w="38100">
              <a:solidFill>
                <a:schemeClr val="accent1"/>
              </a:solidFill>
              <a:round/>
            </a:ln>
            <a:extLst>
              <a:ext uri="{909E8E84-426E-40DD-AFC4-6F175D3DCCD1}">
                <a14:hiddenFill>
                  <a:solidFill>
                    <a:srgbClr val="FFFFFF"/>
                  </a:solidFill>
                </a14:hiddenFill>
              </a:ext>
            </a:extLst>
          </p:spPr>
          <p:txBody>
            <a:bodyPr anchor="ctr" wrap="none"/>
            <a:lstStyle/>
            <a:p>
              <a:endParaRPr altLang="en-US" lang="zh-CN">
                <a:cs typeface="+mn-ea"/>
                <a:sym typeface="+mn-lt"/>
              </a:endParaRPr>
            </a:p>
          </p:txBody>
        </p:sp>
      </p:grpSp>
      <p:grpSp>
        <p:nvGrpSpPr>
          <p:cNvPr id="24" name="Group 12"/>
          <p:cNvGrpSpPr/>
          <p:nvPr/>
        </p:nvGrpSpPr>
        <p:grpSpPr>
          <a:xfrm>
            <a:off x="9205590" y="3191445"/>
            <a:ext cx="1238250" cy="1236663"/>
            <a:chOff x="802" y="845"/>
            <a:chExt cx="827" cy="826"/>
          </a:xfrm>
        </p:grpSpPr>
        <p:sp>
          <p:nvSpPr>
            <p:cNvPr id="25" name="Oval 13"/>
            <p:cNvSpPr>
              <a:spLocks noChangeArrowheads="1"/>
            </p:cNvSpPr>
            <p:nvPr/>
          </p:nvSpPr>
          <p:spPr bwMode="gray">
            <a:xfrm>
              <a:off x="802" y="845"/>
              <a:ext cx="827" cy="826"/>
            </a:xfrm>
            <a:prstGeom prst="ellipse">
              <a:avLst/>
            </a:prstGeom>
            <a:solidFill>
              <a:srgbClr val="F8F8F8"/>
            </a:solidFill>
            <a:ln w="38100">
              <a:solidFill>
                <a:schemeClr val="accent1"/>
              </a:solidFill>
              <a:round/>
            </a:ln>
          </p:spPr>
          <p:txBody>
            <a:bodyPr anchor="ctr" wrap="none"/>
            <a:lstStyle/>
            <a:p>
              <a:endParaRPr altLang="en-US" lang="zh-CN">
                <a:cs typeface="+mn-ea"/>
                <a:sym typeface="+mn-lt"/>
              </a:endParaRPr>
            </a:p>
          </p:txBody>
        </p:sp>
        <p:sp>
          <p:nvSpPr>
            <p:cNvPr id="26" name="Oval 14"/>
            <p:cNvSpPr>
              <a:spLocks noChangeArrowheads="1"/>
            </p:cNvSpPr>
            <p:nvPr/>
          </p:nvSpPr>
          <p:spPr bwMode="gray">
            <a:xfrm>
              <a:off x="836" y="879"/>
              <a:ext cx="758" cy="758"/>
            </a:xfrm>
            <a:prstGeom prst="ellipse">
              <a:avLst/>
            </a:prstGeom>
            <a:noFill/>
            <a:ln w="38100">
              <a:solidFill>
                <a:schemeClr val="accent1"/>
              </a:solidFill>
              <a:round/>
            </a:ln>
            <a:extLst>
              <a:ext uri="{909E8E84-426E-40DD-AFC4-6F175D3DCCD1}">
                <a14:hiddenFill>
                  <a:solidFill>
                    <a:srgbClr val="FFFFFF"/>
                  </a:solidFill>
                </a14:hiddenFill>
              </a:ext>
            </a:extLst>
          </p:spPr>
          <p:txBody>
            <a:bodyPr anchor="ctr" wrap="none"/>
            <a:lstStyle/>
            <a:p>
              <a:endParaRPr altLang="en-US" lang="zh-CN">
                <a:cs typeface="+mn-ea"/>
                <a:sym typeface="+mn-lt"/>
              </a:endParaRPr>
            </a:p>
          </p:txBody>
        </p:sp>
        <p:sp>
          <p:nvSpPr>
            <p:cNvPr id="27" name="Oval 15"/>
            <p:cNvSpPr>
              <a:spLocks noChangeArrowheads="1"/>
            </p:cNvSpPr>
            <p:nvPr/>
          </p:nvSpPr>
          <p:spPr bwMode="gray">
            <a:xfrm>
              <a:off x="870" y="915"/>
              <a:ext cx="690" cy="690"/>
            </a:xfrm>
            <a:prstGeom prst="ellipse">
              <a:avLst/>
            </a:prstGeom>
            <a:noFill/>
            <a:ln w="38100">
              <a:solidFill>
                <a:schemeClr val="accent1"/>
              </a:solidFill>
              <a:round/>
            </a:ln>
            <a:extLst>
              <a:ext uri="{909E8E84-426E-40DD-AFC4-6F175D3DCCD1}">
                <a14:hiddenFill>
                  <a:solidFill>
                    <a:srgbClr val="FFFFFF"/>
                  </a:solidFill>
                </a14:hiddenFill>
              </a:ext>
            </a:extLst>
          </p:spPr>
          <p:txBody>
            <a:bodyPr anchor="ctr" wrap="none"/>
            <a:lstStyle/>
            <a:p>
              <a:endParaRPr altLang="en-US" lang="zh-CN">
                <a:cs typeface="+mn-ea"/>
                <a:sym typeface="+mn-lt"/>
              </a:endParaRPr>
            </a:p>
          </p:txBody>
        </p:sp>
      </p:grpSp>
      <p:grpSp>
        <p:nvGrpSpPr>
          <p:cNvPr id="28" name="Group 19"/>
          <p:cNvGrpSpPr/>
          <p:nvPr/>
        </p:nvGrpSpPr>
        <p:grpSpPr>
          <a:xfrm>
            <a:off x="1849115" y="4569395"/>
            <a:ext cx="1238250" cy="1236663"/>
            <a:chOff x="802" y="845"/>
            <a:chExt cx="827" cy="826"/>
          </a:xfrm>
        </p:grpSpPr>
        <p:sp>
          <p:nvSpPr>
            <p:cNvPr id="29" name="Oval 20"/>
            <p:cNvSpPr>
              <a:spLocks noChangeArrowheads="1"/>
            </p:cNvSpPr>
            <p:nvPr/>
          </p:nvSpPr>
          <p:spPr bwMode="ltGray">
            <a:xfrm>
              <a:off x="802" y="845"/>
              <a:ext cx="827" cy="826"/>
            </a:xfrm>
            <a:prstGeom prst="ellipse">
              <a:avLst/>
            </a:prstGeom>
            <a:solidFill>
              <a:srgbClr val="F8F8F8"/>
            </a:solidFill>
            <a:ln w="38100">
              <a:solidFill>
                <a:schemeClr val="accent1"/>
              </a:solidFill>
              <a:round/>
            </a:ln>
          </p:spPr>
          <p:txBody>
            <a:bodyPr anchor="ctr" wrap="none"/>
            <a:lstStyle/>
            <a:p>
              <a:endParaRPr altLang="en-US" lang="zh-CN">
                <a:cs typeface="+mn-ea"/>
                <a:sym typeface="+mn-lt"/>
              </a:endParaRPr>
            </a:p>
          </p:txBody>
        </p:sp>
        <p:sp>
          <p:nvSpPr>
            <p:cNvPr id="30" name="Oval 21"/>
            <p:cNvSpPr>
              <a:spLocks noChangeArrowheads="1"/>
            </p:cNvSpPr>
            <p:nvPr/>
          </p:nvSpPr>
          <p:spPr bwMode="ltGray">
            <a:xfrm>
              <a:off x="836" y="879"/>
              <a:ext cx="758" cy="758"/>
            </a:xfrm>
            <a:prstGeom prst="ellipse">
              <a:avLst/>
            </a:prstGeom>
            <a:noFill/>
            <a:ln w="38100">
              <a:solidFill>
                <a:schemeClr val="accent1"/>
              </a:solidFill>
              <a:round/>
            </a:ln>
            <a:extLst>
              <a:ext uri="{909E8E84-426E-40DD-AFC4-6F175D3DCCD1}">
                <a14:hiddenFill>
                  <a:solidFill>
                    <a:srgbClr val="FFFFFF"/>
                  </a:solidFill>
                </a14:hiddenFill>
              </a:ext>
            </a:extLst>
          </p:spPr>
          <p:txBody>
            <a:bodyPr anchor="ctr" wrap="none"/>
            <a:lstStyle/>
            <a:p>
              <a:endParaRPr altLang="en-US" lang="zh-CN">
                <a:cs typeface="+mn-ea"/>
                <a:sym typeface="+mn-lt"/>
              </a:endParaRPr>
            </a:p>
          </p:txBody>
        </p:sp>
        <p:sp>
          <p:nvSpPr>
            <p:cNvPr id="31" name="Oval 22"/>
            <p:cNvSpPr>
              <a:spLocks noChangeArrowheads="1"/>
            </p:cNvSpPr>
            <p:nvPr/>
          </p:nvSpPr>
          <p:spPr bwMode="ltGray">
            <a:xfrm>
              <a:off x="870" y="915"/>
              <a:ext cx="690" cy="690"/>
            </a:xfrm>
            <a:prstGeom prst="ellipse">
              <a:avLst/>
            </a:prstGeom>
            <a:noFill/>
            <a:ln w="38100">
              <a:solidFill>
                <a:schemeClr val="accent1"/>
              </a:solidFill>
              <a:round/>
            </a:ln>
            <a:extLst>
              <a:ext uri="{909E8E84-426E-40DD-AFC4-6F175D3DCCD1}">
                <a14:hiddenFill>
                  <a:solidFill>
                    <a:srgbClr val="FFFFFF"/>
                  </a:solidFill>
                </a14:hiddenFill>
              </a:ext>
            </a:extLst>
          </p:spPr>
          <p:txBody>
            <a:bodyPr anchor="ctr" wrap="none"/>
            <a:lstStyle/>
            <a:p>
              <a:endParaRPr altLang="en-US" lang="zh-CN">
                <a:cs typeface="+mn-ea"/>
                <a:sym typeface="+mn-lt"/>
              </a:endParaRPr>
            </a:p>
          </p:txBody>
        </p:sp>
      </p:grpSp>
      <p:sp>
        <p:nvSpPr>
          <p:cNvPr id="32" name="TextBox 69"/>
          <p:cNvSpPr txBox="1"/>
          <p:nvPr/>
        </p:nvSpPr>
        <p:spPr>
          <a:xfrm>
            <a:off x="1871194" y="2256927"/>
            <a:ext cx="1214437" cy="396240"/>
          </a:xfrm>
          <a:prstGeom prst="rect">
            <a:avLst/>
          </a:prstGeom>
          <a:noFill/>
        </p:spPr>
        <p:txBody>
          <a:bodyPr>
            <a:spAutoFit/>
          </a:bodyPr>
          <a:lstStyle/>
          <a:p>
            <a:pPr algn="ctr">
              <a:defRPr/>
            </a:pPr>
            <a:r>
              <a:rPr altLang="en-US" b="1" lang="zh-CN" sz="2000">
                <a:solidFill>
                  <a:schemeClr val="tx1">
                    <a:lumMod val="85000"/>
                    <a:lumOff val="15000"/>
                  </a:schemeClr>
                </a:solidFill>
                <a:cs typeface="+mn-ea"/>
                <a:sym typeface="+mn-lt"/>
              </a:rPr>
              <a:t>标题</a:t>
            </a:r>
          </a:p>
        </p:txBody>
      </p:sp>
      <p:sp>
        <p:nvSpPr>
          <p:cNvPr id="33" name="TextBox 70"/>
          <p:cNvSpPr txBox="1"/>
          <p:nvPr/>
        </p:nvSpPr>
        <p:spPr>
          <a:xfrm>
            <a:off x="9491538" y="3597439"/>
            <a:ext cx="1000125" cy="396240"/>
          </a:xfrm>
          <a:prstGeom prst="rect">
            <a:avLst/>
          </a:prstGeom>
          <a:noFill/>
        </p:spPr>
        <p:txBody>
          <a:bodyPr>
            <a:spAutoFit/>
          </a:bodyPr>
          <a:lstStyle/>
          <a:p>
            <a:pPr>
              <a:defRPr/>
            </a:pPr>
            <a:r>
              <a:rPr altLang="en-US" b="1" lang="zh-CN" sz="2000">
                <a:solidFill>
                  <a:schemeClr val="tx1">
                    <a:lumMod val="85000"/>
                    <a:lumOff val="15000"/>
                  </a:schemeClr>
                </a:solidFill>
                <a:cs typeface="+mn-ea"/>
                <a:sym typeface="+mn-lt"/>
              </a:rPr>
              <a:t>标题</a:t>
            </a:r>
          </a:p>
        </p:txBody>
      </p:sp>
      <p:sp>
        <p:nvSpPr>
          <p:cNvPr id="34" name="TextBox 71"/>
          <p:cNvSpPr txBox="1"/>
          <p:nvPr/>
        </p:nvSpPr>
        <p:spPr>
          <a:xfrm>
            <a:off x="2103934" y="5015483"/>
            <a:ext cx="1143000" cy="396240"/>
          </a:xfrm>
          <a:prstGeom prst="rect">
            <a:avLst/>
          </a:prstGeom>
          <a:noFill/>
        </p:spPr>
        <p:txBody>
          <a:bodyPr>
            <a:spAutoFit/>
          </a:bodyPr>
          <a:lstStyle/>
          <a:p>
            <a:pPr>
              <a:defRPr/>
            </a:pPr>
            <a:r>
              <a:rPr altLang="en-US" b="1" lang="zh-CN" sz="2000">
                <a:solidFill>
                  <a:schemeClr val="tx1">
                    <a:lumMod val="85000"/>
                    <a:lumOff val="15000"/>
                  </a:schemeClr>
                </a:solidFill>
                <a:cs typeface="+mn-ea"/>
                <a:sym typeface="+mn-lt"/>
              </a:rPr>
              <a:t>标题</a:t>
            </a:r>
          </a:p>
        </p:txBody>
      </p:sp>
      <p:sp>
        <p:nvSpPr>
          <p:cNvPr id="35" name="TextBox 73"/>
          <p:cNvSpPr txBox="1"/>
          <p:nvPr/>
        </p:nvSpPr>
        <p:spPr>
          <a:xfrm>
            <a:off x="3215952" y="2197348"/>
            <a:ext cx="7148513" cy="646176"/>
          </a:xfrm>
          <a:prstGeom prst="rect">
            <a:avLst/>
          </a:prstGeom>
          <a:noFill/>
        </p:spPr>
        <p:txBody>
          <a:bodyPr>
            <a:spAutoFit/>
          </a:bodyPr>
          <a:lstStyle/>
          <a:p>
            <a:pPr>
              <a:lnSpc>
                <a:spcPct val="130000"/>
              </a:lnSpc>
            </a:pPr>
            <a:r>
              <a:rPr altLang="en-US" lang="zh-CN" sz="1400">
                <a:solidFill>
                  <a:schemeClr val="tx1">
                    <a:lumMod val="85000"/>
                    <a:lumOff val="15000"/>
                  </a:schemeClr>
                </a:solidFill>
                <a:cs typeface="+mn-ea"/>
                <a:sym typeface="+mn-lt"/>
              </a:rPr>
              <a:t>您的内容打在这里，或者通过复制您的文本后，在此框中选择粘贴，并选择只保留文字。您的内容打在这里，或者通过复制您的文本后，在此框中选择粘贴，并选择只保留文字。</a:t>
            </a:r>
          </a:p>
        </p:txBody>
      </p:sp>
      <p:sp>
        <p:nvSpPr>
          <p:cNvPr id="36" name="TextBox 74"/>
          <p:cNvSpPr txBox="1"/>
          <p:nvPr/>
        </p:nvSpPr>
        <p:spPr>
          <a:xfrm>
            <a:off x="1980877" y="3486721"/>
            <a:ext cx="7170738" cy="646176"/>
          </a:xfrm>
          <a:prstGeom prst="rect">
            <a:avLst/>
          </a:prstGeom>
          <a:noFill/>
          <a:ln>
            <a:noFill/>
          </a:ln>
        </p:spPr>
        <p:txBody>
          <a:bodyPr>
            <a:spAutoFit/>
          </a:bodyPr>
          <a:lstStyle/>
          <a:p>
            <a:pPr>
              <a:lnSpc>
                <a:spcPct val="130000"/>
              </a:lnSpc>
            </a:pPr>
            <a:r>
              <a:rPr altLang="en-US" lang="zh-CN" sz="1400">
                <a:solidFill>
                  <a:schemeClr val="tx1">
                    <a:lumMod val="85000"/>
                    <a:lumOff val="15000"/>
                  </a:schemeClr>
                </a:solidFill>
                <a:cs typeface="+mn-ea"/>
                <a:sym typeface="+mn-lt"/>
              </a:rPr>
              <a:t>您的内容打在这里，或者通过复制您的文本后，在此框中选择粘贴，并选择只保留文字。您的内容打在这里，或者通过复制您的文本后，在此框中选择粘贴，并选择只保留文字。</a:t>
            </a:r>
          </a:p>
        </p:txBody>
      </p:sp>
      <p:sp>
        <p:nvSpPr>
          <p:cNvPr id="37" name="TextBox 75"/>
          <p:cNvSpPr txBox="1">
            <a:spLocks noChangeArrowheads="1"/>
          </p:cNvSpPr>
          <p:nvPr/>
        </p:nvSpPr>
        <p:spPr bwMode="auto">
          <a:xfrm>
            <a:off x="3077840" y="4788471"/>
            <a:ext cx="7416800" cy="646176"/>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spAutoFit/>
          </a:bodyPr>
          <a:lstStyle>
            <a:lvl1pPr eaLnBrk="0" hangingPunct="0" indent="-285750" marL="285750">
              <a:defRPr>
                <a:solidFill>
                  <a:schemeClr val="tx1"/>
                </a:solidFill>
                <a:latin charset="0" panose="020b0604020202020204" pitchFamily="34" typeface="Arial"/>
                <a:ea charset="-122" panose="02010600030101010101" pitchFamily="2" typeface="宋体"/>
              </a:defRPr>
            </a:lvl1pPr>
            <a:lvl2pPr eaLnBrk="0" hangingPunct="0" indent="-285750" marL="742950">
              <a:defRPr>
                <a:solidFill>
                  <a:schemeClr val="tx1"/>
                </a:solidFill>
                <a:latin charset="0" panose="020b0604020202020204" pitchFamily="34" typeface="Arial"/>
                <a:ea charset="-122" panose="02010600030101010101" pitchFamily="2" typeface="宋体"/>
              </a:defRPr>
            </a:lvl2pPr>
            <a:lvl3pPr eaLnBrk="0" hangingPunct="0" indent="-228600" marL="1143000">
              <a:defRPr>
                <a:solidFill>
                  <a:schemeClr val="tx1"/>
                </a:solidFill>
                <a:latin charset="0" panose="020b0604020202020204" pitchFamily="34" typeface="Arial"/>
                <a:ea charset="-122" panose="02010600030101010101" pitchFamily="2" typeface="宋体"/>
              </a:defRPr>
            </a:lvl3pPr>
            <a:lvl4pPr eaLnBrk="0" hangingPunct="0" indent="-228600" marL="1600200">
              <a:defRPr>
                <a:solidFill>
                  <a:schemeClr val="tx1"/>
                </a:solidFill>
                <a:latin charset="0" panose="020b0604020202020204" pitchFamily="34" typeface="Arial"/>
                <a:ea charset="-122" panose="02010600030101010101" pitchFamily="2" typeface="宋体"/>
              </a:defRPr>
            </a:lvl4pPr>
            <a:lvl5pPr eaLnBrk="0" hangingPunct="0" indent="-228600" marL="2057400">
              <a:defRPr>
                <a:solidFill>
                  <a:schemeClr val="tx1"/>
                </a:solidFill>
                <a:latin charset="0" panose="020b0604020202020204" pitchFamily="34" typeface="Arial"/>
                <a:ea charset="-122" panose="02010600030101010101" pitchFamily="2" typeface="宋体"/>
              </a:defRPr>
            </a:lvl5pPr>
            <a:lvl6pPr eaLnBrk="0" fontAlgn="base" hangingPunct="0" indent="-228600" marL="2514600">
              <a:spcBef>
                <a:spcPct val="0"/>
              </a:spcBef>
              <a:spcAft>
                <a:spcPct val="0"/>
              </a:spcAft>
              <a:defRPr>
                <a:solidFill>
                  <a:schemeClr val="tx1"/>
                </a:solidFill>
                <a:latin charset="0" panose="020b0604020202020204" pitchFamily="34" typeface="Arial"/>
                <a:ea charset="-122" panose="02010600030101010101" pitchFamily="2" typeface="宋体"/>
              </a:defRPr>
            </a:lvl6pPr>
            <a:lvl7pPr eaLnBrk="0" fontAlgn="base" hangingPunct="0" indent="-228600" marL="2971800">
              <a:spcBef>
                <a:spcPct val="0"/>
              </a:spcBef>
              <a:spcAft>
                <a:spcPct val="0"/>
              </a:spcAft>
              <a:defRPr>
                <a:solidFill>
                  <a:schemeClr val="tx1"/>
                </a:solidFill>
                <a:latin charset="0" panose="020b0604020202020204" pitchFamily="34" typeface="Arial"/>
                <a:ea charset="-122" panose="02010600030101010101" pitchFamily="2" typeface="宋体"/>
              </a:defRPr>
            </a:lvl7pPr>
            <a:lvl8pPr eaLnBrk="0" fontAlgn="base" hangingPunct="0" indent="-228600" marL="3429000">
              <a:spcBef>
                <a:spcPct val="0"/>
              </a:spcBef>
              <a:spcAft>
                <a:spcPct val="0"/>
              </a:spcAft>
              <a:defRPr>
                <a:solidFill>
                  <a:schemeClr val="tx1"/>
                </a:solidFill>
                <a:latin charset="0" panose="020b0604020202020204" pitchFamily="34" typeface="Arial"/>
                <a:ea charset="-122" panose="02010600030101010101" pitchFamily="2" typeface="宋体"/>
              </a:defRPr>
            </a:lvl8pPr>
            <a:lvl9pPr eaLnBrk="0" fontAlgn="base" hangingPunct="0" indent="-228600" marL="3886200">
              <a:spcBef>
                <a:spcPct val="0"/>
              </a:spcBef>
              <a:spcAft>
                <a:spcPct val="0"/>
              </a:spcAft>
              <a:defRPr>
                <a:solidFill>
                  <a:schemeClr val="tx1"/>
                </a:solidFill>
                <a:latin charset="0" panose="020b0604020202020204" pitchFamily="34" typeface="Arial"/>
                <a:ea charset="-122" panose="02010600030101010101" pitchFamily="2" typeface="宋体"/>
              </a:defRPr>
            </a:lvl9pPr>
          </a:lstStyle>
          <a:p>
            <a:pPr>
              <a:lnSpc>
                <a:spcPct val="130000"/>
              </a:lnSpc>
            </a:pPr>
            <a:r>
              <a:rPr altLang="en-US" lang="zh-CN" sz="1400">
                <a:solidFill>
                  <a:schemeClr val="tx1">
                    <a:lumMod val="85000"/>
                    <a:lumOff val="15000"/>
                  </a:schemeClr>
                </a:solidFill>
                <a:latin typeface="+mn-lt"/>
                <a:ea typeface="+mn-ea"/>
                <a:cs typeface="+mn-ea"/>
                <a:sym typeface="+mn-lt"/>
              </a:rPr>
              <a:t>您的内容打在这里，或者通过复制您的文本后，在此框中选择粘贴，并选择只保留文字。您的内容打在这里，或者通过复制您的文本后，在此框中选择粘贴，并选择只保留文字。</a:t>
            </a:r>
          </a:p>
        </p:txBody>
      </p:sp>
      <p:sp>
        <p:nvSpPr>
          <p:cNvPr id="39" name="文本框 2"/>
          <p:cNvSpPr txBox="1"/>
          <p:nvPr/>
        </p:nvSpPr>
        <p:spPr>
          <a:xfrm>
            <a:off x="1706687" y="170270"/>
            <a:ext cx="3288952" cy="518160"/>
          </a:xfrm>
          <a:prstGeom prst="rect">
            <a:avLst/>
          </a:prstGeom>
          <a:noFill/>
        </p:spPr>
        <p:txBody>
          <a:bodyPr rtlCol="0" wrap="square">
            <a:spAutoFit/>
          </a:bodyPr>
          <a:lstStyle/>
          <a:p>
            <a:pPr algn="ctr"/>
            <a:r>
              <a:rPr altLang="en-US" b="1" lang="zh-CN" sz="2800">
                <a:solidFill>
                  <a:schemeClr val="tx1">
                    <a:lumMod val="75000"/>
                    <a:lumOff val="25000"/>
                  </a:schemeClr>
                </a:solidFill>
                <a:cs typeface="+mn-ea"/>
                <a:sym typeface="+mn-lt"/>
              </a:rPr>
              <a:t>点击输入标题内容</a:t>
            </a:r>
          </a:p>
        </p:txBody>
      </p:sp>
    </p:spTree>
  </p:cSld>
  <p:clrMapOvr>
    <a:masterClrMapping/>
  </p:clrMapOvr>
  <p:transition spd="slow">
    <p:wipe/>
  </p:transition>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grpId="0" id="5" nodeType="afterEffect" presetClass="entr" presetID="41" presetSubtype="0">
                                  <p:stCondLst>
                                    <p:cond delay="0"/>
                                  </p:stCondLst>
                                  <p:iterate type="lt">
                                    <p:tmPct val="10000"/>
                                  </p:iterate>
                                  <p:childTnLst>
                                    <p:set>
                                      <p:cBhvr>
                                        <p:cTn dur="1" fill="hold" id="6">
                                          <p:stCondLst>
                                            <p:cond delay="0"/>
                                          </p:stCondLst>
                                        </p:cTn>
                                        <p:tgtEl>
                                          <p:spTgt spid="39"/>
                                        </p:tgtEl>
                                        <p:attrNameLst>
                                          <p:attrName>style.visibility</p:attrName>
                                        </p:attrNameLst>
                                      </p:cBhvr>
                                      <p:to>
                                        <p:strVal val="visible"/>
                                      </p:to>
                                    </p:set>
                                    <p:anim calcmode="lin" valueType="num">
                                      <p:cBhvr>
                                        <p:cTn dur="500" fill="hold" id="7"/>
                                        <p:tgtEl>
                                          <p:spTgt spid="39"/>
                                        </p:tgtEl>
                                        <p:attrNameLst>
                                          <p:attrName>ppt_x</p:attrName>
                                        </p:attrNameLst>
                                      </p:cBhvr>
                                      <p:tavLst>
                                        <p:tav tm="0">
                                          <p:val>
                                            <p:strVal val="#ppt_x"/>
                                          </p:val>
                                        </p:tav>
                                        <p:tav tm="50000">
                                          <p:val>
                                            <p:strVal val="#ppt_x+.1"/>
                                          </p:val>
                                        </p:tav>
                                        <p:tav tm="100000">
                                          <p:val>
                                            <p:strVal val="#ppt_x"/>
                                          </p:val>
                                        </p:tav>
                                      </p:tavLst>
                                    </p:anim>
                                    <p:anim calcmode="lin" valueType="num">
                                      <p:cBhvr>
                                        <p:cTn dur="500" fill="hold" id="8"/>
                                        <p:tgtEl>
                                          <p:spTgt spid="39"/>
                                        </p:tgtEl>
                                        <p:attrNameLst>
                                          <p:attrName>ppt_y</p:attrName>
                                        </p:attrNameLst>
                                      </p:cBhvr>
                                      <p:tavLst>
                                        <p:tav tm="0">
                                          <p:val>
                                            <p:strVal val="#ppt_y"/>
                                          </p:val>
                                        </p:tav>
                                        <p:tav tm="100000">
                                          <p:val>
                                            <p:strVal val="#ppt_y"/>
                                          </p:val>
                                        </p:tav>
                                      </p:tavLst>
                                    </p:anim>
                                    <p:anim calcmode="lin" valueType="num">
                                      <p:cBhvr>
                                        <p:cTn dur="500" fill="hold" id="9"/>
                                        <p:tgtEl>
                                          <p:spTgt spid="39"/>
                                        </p:tgtEl>
                                        <p:attrNameLst>
                                          <p:attrName>ppt_h</p:attrName>
                                        </p:attrNameLst>
                                      </p:cBhvr>
                                      <p:tavLst>
                                        <p:tav tm="0">
                                          <p:val>
                                            <p:strVal val="#ppt_h/10"/>
                                          </p:val>
                                        </p:tav>
                                        <p:tav tm="50000">
                                          <p:val>
                                            <p:strVal val="#ppt_h+.01"/>
                                          </p:val>
                                        </p:tav>
                                        <p:tav tm="100000">
                                          <p:val>
                                            <p:strVal val="#ppt_h"/>
                                          </p:val>
                                        </p:tav>
                                      </p:tavLst>
                                    </p:anim>
                                    <p:anim calcmode="lin" valueType="num">
                                      <p:cBhvr>
                                        <p:cTn dur="500" fill="hold" id="10"/>
                                        <p:tgtEl>
                                          <p:spTgt spid="39"/>
                                        </p:tgtEl>
                                        <p:attrNameLst>
                                          <p:attrName>ppt_w</p:attrName>
                                        </p:attrNameLst>
                                      </p:cBhvr>
                                      <p:tavLst>
                                        <p:tav tm="0">
                                          <p:val>
                                            <p:strVal val="#ppt_w/10"/>
                                          </p:val>
                                        </p:tav>
                                        <p:tav tm="50000">
                                          <p:val>
                                            <p:strVal val="#ppt_w+.01"/>
                                          </p:val>
                                        </p:tav>
                                        <p:tav tm="100000">
                                          <p:val>
                                            <p:strVal val="#ppt_w"/>
                                          </p:val>
                                        </p:tav>
                                      </p:tavLst>
                                    </p:anim>
                                    <p:animEffect filter="fade" transition="in">
                                      <p:cBhvr>
                                        <p:cTn dur="500" id="11" tmFilter="0,0; .5, 1; 1, 1"/>
                                        <p:tgtEl>
                                          <p:spTgt spid="39"/>
                                        </p:tgtEl>
                                      </p:cBhvr>
                                    </p:animEffect>
                                  </p:childTnLst>
                                </p:cTn>
                              </p:par>
                            </p:childTnLst>
                          </p:cTn>
                        </p:par>
                        <p:par>
                          <p:cTn fill="hold" id="12" nodeType="afterGroup">
                            <p:stCondLst>
                              <p:cond delay="500"/>
                            </p:stCondLst>
                            <p:childTnLst>
                              <p:par>
                                <p:cTn fill="hold" grpId="0" id="13" nodeType="afterEffect" presetClass="entr" presetID="2" presetSubtype="8">
                                  <p:stCondLst>
                                    <p:cond delay="0"/>
                                  </p:stCondLst>
                                  <p:childTnLst>
                                    <p:set>
                                      <p:cBhvr>
                                        <p:cTn dur="1" fill="hold" id="14">
                                          <p:stCondLst>
                                            <p:cond delay="0"/>
                                          </p:stCondLst>
                                        </p:cTn>
                                        <p:tgtEl>
                                          <p:spTgt spid="19"/>
                                        </p:tgtEl>
                                        <p:attrNameLst>
                                          <p:attrName>style.visibility</p:attrName>
                                        </p:attrNameLst>
                                      </p:cBhvr>
                                      <p:to>
                                        <p:strVal val="visible"/>
                                      </p:to>
                                    </p:set>
                                    <p:anim calcmode="lin" valueType="num">
                                      <p:cBhvr additive="base">
                                        <p:cTn dur="500" fill="hold" id="15"/>
                                        <p:tgtEl>
                                          <p:spTgt spid="19"/>
                                        </p:tgtEl>
                                        <p:attrNameLst>
                                          <p:attrName>ppt_x</p:attrName>
                                        </p:attrNameLst>
                                      </p:cBhvr>
                                      <p:tavLst>
                                        <p:tav tm="0">
                                          <p:val>
                                            <p:strVal val="0-#ppt_w/2"/>
                                          </p:val>
                                        </p:tav>
                                        <p:tav tm="100000">
                                          <p:val>
                                            <p:strVal val="#ppt_x"/>
                                          </p:val>
                                        </p:tav>
                                      </p:tavLst>
                                    </p:anim>
                                    <p:anim calcmode="lin" valueType="num">
                                      <p:cBhvr additive="base">
                                        <p:cTn dur="500" fill="hold" id="16"/>
                                        <p:tgtEl>
                                          <p:spTgt spid="19"/>
                                        </p:tgtEl>
                                        <p:attrNameLst>
                                          <p:attrName>ppt_y</p:attrName>
                                        </p:attrNameLst>
                                      </p:cBhvr>
                                      <p:tavLst>
                                        <p:tav tm="0">
                                          <p:val>
                                            <p:strVal val="#ppt_y"/>
                                          </p:val>
                                        </p:tav>
                                        <p:tav tm="100000">
                                          <p:val>
                                            <p:strVal val="#ppt_y"/>
                                          </p:val>
                                        </p:tav>
                                      </p:tavLst>
                                    </p:anim>
                                  </p:childTnLst>
                                </p:cTn>
                              </p:par>
                              <p:par>
                                <p:cTn fill="hold" id="17" nodeType="withEffect" presetClass="entr" presetID="2" presetSubtype="8">
                                  <p:stCondLst>
                                    <p:cond delay="0"/>
                                  </p:stCondLst>
                                  <p:childTnLst>
                                    <p:set>
                                      <p:cBhvr>
                                        <p:cTn dur="1" fill="hold" id="18">
                                          <p:stCondLst>
                                            <p:cond delay="0"/>
                                          </p:stCondLst>
                                        </p:cTn>
                                        <p:tgtEl>
                                          <p:spTgt spid="20"/>
                                        </p:tgtEl>
                                        <p:attrNameLst>
                                          <p:attrName>style.visibility</p:attrName>
                                        </p:attrNameLst>
                                      </p:cBhvr>
                                      <p:to>
                                        <p:strVal val="visible"/>
                                      </p:to>
                                    </p:set>
                                    <p:anim calcmode="lin" valueType="num">
                                      <p:cBhvr additive="base">
                                        <p:cTn dur="500" fill="hold" id="19"/>
                                        <p:tgtEl>
                                          <p:spTgt spid="20"/>
                                        </p:tgtEl>
                                        <p:attrNameLst>
                                          <p:attrName>ppt_x</p:attrName>
                                        </p:attrNameLst>
                                      </p:cBhvr>
                                      <p:tavLst>
                                        <p:tav tm="0">
                                          <p:val>
                                            <p:strVal val="0-#ppt_w/2"/>
                                          </p:val>
                                        </p:tav>
                                        <p:tav tm="100000">
                                          <p:val>
                                            <p:strVal val="#ppt_x"/>
                                          </p:val>
                                        </p:tav>
                                      </p:tavLst>
                                    </p:anim>
                                    <p:anim calcmode="lin" valueType="num">
                                      <p:cBhvr additive="base">
                                        <p:cTn dur="500" fill="hold" id="20"/>
                                        <p:tgtEl>
                                          <p:spTgt spid="20"/>
                                        </p:tgtEl>
                                        <p:attrNameLst>
                                          <p:attrName>ppt_y</p:attrName>
                                        </p:attrNameLst>
                                      </p:cBhvr>
                                      <p:tavLst>
                                        <p:tav tm="0">
                                          <p:val>
                                            <p:strVal val="#ppt_y"/>
                                          </p:val>
                                        </p:tav>
                                        <p:tav tm="100000">
                                          <p:val>
                                            <p:strVal val="#ppt_y"/>
                                          </p:val>
                                        </p:tav>
                                      </p:tavLst>
                                    </p:anim>
                                  </p:childTnLst>
                                </p:cTn>
                              </p:par>
                              <p:par>
                                <p:cTn fill="hold" grpId="0" id="21" nodeType="withEffect" presetClass="entr" presetID="2" presetSubtype="8">
                                  <p:stCondLst>
                                    <p:cond delay="0"/>
                                  </p:stCondLst>
                                  <p:childTnLst>
                                    <p:set>
                                      <p:cBhvr>
                                        <p:cTn dur="1" fill="hold" id="22">
                                          <p:stCondLst>
                                            <p:cond delay="0"/>
                                          </p:stCondLst>
                                        </p:cTn>
                                        <p:tgtEl>
                                          <p:spTgt spid="32"/>
                                        </p:tgtEl>
                                        <p:attrNameLst>
                                          <p:attrName>style.visibility</p:attrName>
                                        </p:attrNameLst>
                                      </p:cBhvr>
                                      <p:to>
                                        <p:strVal val="visible"/>
                                      </p:to>
                                    </p:set>
                                    <p:anim calcmode="lin" valueType="num">
                                      <p:cBhvr additive="base">
                                        <p:cTn dur="500" fill="hold" id="23"/>
                                        <p:tgtEl>
                                          <p:spTgt spid="32"/>
                                        </p:tgtEl>
                                        <p:attrNameLst>
                                          <p:attrName>ppt_x</p:attrName>
                                        </p:attrNameLst>
                                      </p:cBhvr>
                                      <p:tavLst>
                                        <p:tav tm="0">
                                          <p:val>
                                            <p:strVal val="0-#ppt_w/2"/>
                                          </p:val>
                                        </p:tav>
                                        <p:tav tm="100000">
                                          <p:val>
                                            <p:strVal val="#ppt_x"/>
                                          </p:val>
                                        </p:tav>
                                      </p:tavLst>
                                    </p:anim>
                                    <p:anim calcmode="lin" valueType="num">
                                      <p:cBhvr additive="base">
                                        <p:cTn dur="500" fill="hold" id="24"/>
                                        <p:tgtEl>
                                          <p:spTgt spid="32"/>
                                        </p:tgtEl>
                                        <p:attrNameLst>
                                          <p:attrName>ppt_y</p:attrName>
                                        </p:attrNameLst>
                                      </p:cBhvr>
                                      <p:tavLst>
                                        <p:tav tm="0">
                                          <p:val>
                                            <p:strVal val="#ppt_y"/>
                                          </p:val>
                                        </p:tav>
                                        <p:tav tm="100000">
                                          <p:val>
                                            <p:strVal val="#ppt_y"/>
                                          </p:val>
                                        </p:tav>
                                      </p:tavLst>
                                    </p:anim>
                                  </p:childTnLst>
                                </p:cTn>
                              </p:par>
                              <p:par>
                                <p:cTn fill="hold" grpId="0" id="25" nodeType="withEffect" presetClass="entr" presetID="2" presetSubtype="8">
                                  <p:stCondLst>
                                    <p:cond delay="0"/>
                                  </p:stCondLst>
                                  <p:childTnLst>
                                    <p:set>
                                      <p:cBhvr>
                                        <p:cTn dur="1" fill="hold" id="26">
                                          <p:stCondLst>
                                            <p:cond delay="0"/>
                                          </p:stCondLst>
                                        </p:cTn>
                                        <p:tgtEl>
                                          <p:spTgt spid="35"/>
                                        </p:tgtEl>
                                        <p:attrNameLst>
                                          <p:attrName>style.visibility</p:attrName>
                                        </p:attrNameLst>
                                      </p:cBhvr>
                                      <p:to>
                                        <p:strVal val="visible"/>
                                      </p:to>
                                    </p:set>
                                    <p:anim calcmode="lin" valueType="num">
                                      <p:cBhvr additive="base">
                                        <p:cTn dur="500" fill="hold" id="27"/>
                                        <p:tgtEl>
                                          <p:spTgt spid="35"/>
                                        </p:tgtEl>
                                        <p:attrNameLst>
                                          <p:attrName>ppt_x</p:attrName>
                                        </p:attrNameLst>
                                      </p:cBhvr>
                                      <p:tavLst>
                                        <p:tav tm="0">
                                          <p:val>
                                            <p:strVal val="0-#ppt_w/2"/>
                                          </p:val>
                                        </p:tav>
                                        <p:tav tm="100000">
                                          <p:val>
                                            <p:strVal val="#ppt_x"/>
                                          </p:val>
                                        </p:tav>
                                      </p:tavLst>
                                    </p:anim>
                                    <p:anim calcmode="lin" valueType="num">
                                      <p:cBhvr additive="base">
                                        <p:cTn dur="500" fill="hold" id="28"/>
                                        <p:tgtEl>
                                          <p:spTgt spid="35"/>
                                        </p:tgtEl>
                                        <p:attrNameLst>
                                          <p:attrName>ppt_y</p:attrName>
                                        </p:attrNameLst>
                                      </p:cBhvr>
                                      <p:tavLst>
                                        <p:tav tm="0">
                                          <p:val>
                                            <p:strVal val="#ppt_y"/>
                                          </p:val>
                                        </p:tav>
                                        <p:tav tm="100000">
                                          <p:val>
                                            <p:strVal val="#ppt_y"/>
                                          </p:val>
                                        </p:tav>
                                      </p:tavLst>
                                    </p:anim>
                                  </p:childTnLst>
                                </p:cTn>
                              </p:par>
                            </p:childTnLst>
                          </p:cTn>
                        </p:par>
                        <p:par>
                          <p:cTn fill="hold" id="29" nodeType="afterGroup">
                            <p:stCondLst>
                              <p:cond delay="1000"/>
                            </p:stCondLst>
                            <p:childTnLst>
                              <p:par>
                                <p:cTn fill="hold" grpId="0" id="30" nodeType="afterEffect" presetClass="entr" presetID="2" presetSubtype="2">
                                  <p:stCondLst>
                                    <p:cond delay="0"/>
                                  </p:stCondLst>
                                  <p:childTnLst>
                                    <p:set>
                                      <p:cBhvr>
                                        <p:cTn dur="1" fill="hold" id="31">
                                          <p:stCondLst>
                                            <p:cond delay="0"/>
                                          </p:stCondLst>
                                        </p:cTn>
                                        <p:tgtEl>
                                          <p:spTgt spid="18"/>
                                        </p:tgtEl>
                                        <p:attrNameLst>
                                          <p:attrName>style.visibility</p:attrName>
                                        </p:attrNameLst>
                                      </p:cBhvr>
                                      <p:to>
                                        <p:strVal val="visible"/>
                                      </p:to>
                                    </p:set>
                                    <p:anim calcmode="lin" valueType="num">
                                      <p:cBhvr additive="base">
                                        <p:cTn dur="500" fill="hold" id="32"/>
                                        <p:tgtEl>
                                          <p:spTgt spid="18"/>
                                        </p:tgtEl>
                                        <p:attrNameLst>
                                          <p:attrName>ppt_x</p:attrName>
                                        </p:attrNameLst>
                                      </p:cBhvr>
                                      <p:tavLst>
                                        <p:tav tm="0">
                                          <p:val>
                                            <p:strVal val="1+#ppt_w/2"/>
                                          </p:val>
                                        </p:tav>
                                        <p:tav tm="100000">
                                          <p:val>
                                            <p:strVal val="#ppt_x"/>
                                          </p:val>
                                        </p:tav>
                                      </p:tavLst>
                                    </p:anim>
                                    <p:anim calcmode="lin" valueType="num">
                                      <p:cBhvr additive="base">
                                        <p:cTn dur="500" fill="hold" id="33"/>
                                        <p:tgtEl>
                                          <p:spTgt spid="18"/>
                                        </p:tgtEl>
                                        <p:attrNameLst>
                                          <p:attrName>ppt_y</p:attrName>
                                        </p:attrNameLst>
                                      </p:cBhvr>
                                      <p:tavLst>
                                        <p:tav tm="0">
                                          <p:val>
                                            <p:strVal val="#ppt_y"/>
                                          </p:val>
                                        </p:tav>
                                        <p:tav tm="100000">
                                          <p:val>
                                            <p:strVal val="#ppt_y"/>
                                          </p:val>
                                        </p:tav>
                                      </p:tavLst>
                                    </p:anim>
                                  </p:childTnLst>
                                </p:cTn>
                              </p:par>
                              <p:par>
                                <p:cTn fill="hold" id="34" nodeType="withEffect" presetClass="entr" presetID="2" presetSubtype="2">
                                  <p:stCondLst>
                                    <p:cond delay="0"/>
                                  </p:stCondLst>
                                  <p:childTnLst>
                                    <p:set>
                                      <p:cBhvr>
                                        <p:cTn dur="1" fill="hold" id="35">
                                          <p:stCondLst>
                                            <p:cond delay="0"/>
                                          </p:stCondLst>
                                        </p:cTn>
                                        <p:tgtEl>
                                          <p:spTgt spid="24"/>
                                        </p:tgtEl>
                                        <p:attrNameLst>
                                          <p:attrName>style.visibility</p:attrName>
                                        </p:attrNameLst>
                                      </p:cBhvr>
                                      <p:to>
                                        <p:strVal val="visible"/>
                                      </p:to>
                                    </p:set>
                                    <p:anim calcmode="lin" valueType="num">
                                      <p:cBhvr additive="base">
                                        <p:cTn dur="500" fill="hold" id="36"/>
                                        <p:tgtEl>
                                          <p:spTgt spid="24"/>
                                        </p:tgtEl>
                                        <p:attrNameLst>
                                          <p:attrName>ppt_x</p:attrName>
                                        </p:attrNameLst>
                                      </p:cBhvr>
                                      <p:tavLst>
                                        <p:tav tm="0">
                                          <p:val>
                                            <p:strVal val="1+#ppt_w/2"/>
                                          </p:val>
                                        </p:tav>
                                        <p:tav tm="100000">
                                          <p:val>
                                            <p:strVal val="#ppt_x"/>
                                          </p:val>
                                        </p:tav>
                                      </p:tavLst>
                                    </p:anim>
                                    <p:anim calcmode="lin" valueType="num">
                                      <p:cBhvr additive="base">
                                        <p:cTn dur="500" fill="hold" id="37"/>
                                        <p:tgtEl>
                                          <p:spTgt spid="24"/>
                                        </p:tgtEl>
                                        <p:attrNameLst>
                                          <p:attrName>ppt_y</p:attrName>
                                        </p:attrNameLst>
                                      </p:cBhvr>
                                      <p:tavLst>
                                        <p:tav tm="0">
                                          <p:val>
                                            <p:strVal val="#ppt_y"/>
                                          </p:val>
                                        </p:tav>
                                        <p:tav tm="100000">
                                          <p:val>
                                            <p:strVal val="#ppt_y"/>
                                          </p:val>
                                        </p:tav>
                                      </p:tavLst>
                                    </p:anim>
                                  </p:childTnLst>
                                </p:cTn>
                              </p:par>
                              <p:par>
                                <p:cTn fill="hold" grpId="0" id="38" nodeType="withEffect" presetClass="entr" presetID="2" presetSubtype="2">
                                  <p:stCondLst>
                                    <p:cond delay="0"/>
                                  </p:stCondLst>
                                  <p:childTnLst>
                                    <p:set>
                                      <p:cBhvr>
                                        <p:cTn dur="1" fill="hold" id="39">
                                          <p:stCondLst>
                                            <p:cond delay="0"/>
                                          </p:stCondLst>
                                        </p:cTn>
                                        <p:tgtEl>
                                          <p:spTgt spid="33"/>
                                        </p:tgtEl>
                                        <p:attrNameLst>
                                          <p:attrName>style.visibility</p:attrName>
                                        </p:attrNameLst>
                                      </p:cBhvr>
                                      <p:to>
                                        <p:strVal val="visible"/>
                                      </p:to>
                                    </p:set>
                                    <p:anim calcmode="lin" valueType="num">
                                      <p:cBhvr additive="base">
                                        <p:cTn dur="500" fill="hold" id="40"/>
                                        <p:tgtEl>
                                          <p:spTgt spid="33"/>
                                        </p:tgtEl>
                                        <p:attrNameLst>
                                          <p:attrName>ppt_x</p:attrName>
                                        </p:attrNameLst>
                                      </p:cBhvr>
                                      <p:tavLst>
                                        <p:tav tm="0">
                                          <p:val>
                                            <p:strVal val="1+#ppt_w/2"/>
                                          </p:val>
                                        </p:tav>
                                        <p:tav tm="100000">
                                          <p:val>
                                            <p:strVal val="#ppt_x"/>
                                          </p:val>
                                        </p:tav>
                                      </p:tavLst>
                                    </p:anim>
                                    <p:anim calcmode="lin" valueType="num">
                                      <p:cBhvr additive="base">
                                        <p:cTn dur="500" fill="hold" id="41"/>
                                        <p:tgtEl>
                                          <p:spTgt spid="33"/>
                                        </p:tgtEl>
                                        <p:attrNameLst>
                                          <p:attrName>ppt_y</p:attrName>
                                        </p:attrNameLst>
                                      </p:cBhvr>
                                      <p:tavLst>
                                        <p:tav tm="0">
                                          <p:val>
                                            <p:strVal val="#ppt_y"/>
                                          </p:val>
                                        </p:tav>
                                        <p:tav tm="100000">
                                          <p:val>
                                            <p:strVal val="#ppt_y"/>
                                          </p:val>
                                        </p:tav>
                                      </p:tavLst>
                                    </p:anim>
                                  </p:childTnLst>
                                </p:cTn>
                              </p:par>
                              <p:par>
                                <p:cTn fill="hold" grpId="0" id="42" nodeType="withEffect" presetClass="entr" presetID="2" presetSubtype="2">
                                  <p:stCondLst>
                                    <p:cond delay="0"/>
                                  </p:stCondLst>
                                  <p:childTnLst>
                                    <p:set>
                                      <p:cBhvr>
                                        <p:cTn dur="1" fill="hold" id="43">
                                          <p:stCondLst>
                                            <p:cond delay="0"/>
                                          </p:stCondLst>
                                        </p:cTn>
                                        <p:tgtEl>
                                          <p:spTgt spid="36"/>
                                        </p:tgtEl>
                                        <p:attrNameLst>
                                          <p:attrName>style.visibility</p:attrName>
                                        </p:attrNameLst>
                                      </p:cBhvr>
                                      <p:to>
                                        <p:strVal val="visible"/>
                                      </p:to>
                                    </p:set>
                                    <p:anim calcmode="lin" valueType="num">
                                      <p:cBhvr additive="base">
                                        <p:cTn dur="500" fill="hold" id="44"/>
                                        <p:tgtEl>
                                          <p:spTgt spid="36"/>
                                        </p:tgtEl>
                                        <p:attrNameLst>
                                          <p:attrName>ppt_x</p:attrName>
                                        </p:attrNameLst>
                                      </p:cBhvr>
                                      <p:tavLst>
                                        <p:tav tm="0">
                                          <p:val>
                                            <p:strVal val="1+#ppt_w/2"/>
                                          </p:val>
                                        </p:tav>
                                        <p:tav tm="100000">
                                          <p:val>
                                            <p:strVal val="#ppt_x"/>
                                          </p:val>
                                        </p:tav>
                                      </p:tavLst>
                                    </p:anim>
                                    <p:anim calcmode="lin" valueType="num">
                                      <p:cBhvr additive="base">
                                        <p:cTn dur="500" fill="hold" id="45"/>
                                        <p:tgtEl>
                                          <p:spTgt spid="36"/>
                                        </p:tgtEl>
                                        <p:attrNameLst>
                                          <p:attrName>ppt_y</p:attrName>
                                        </p:attrNameLst>
                                      </p:cBhvr>
                                      <p:tavLst>
                                        <p:tav tm="0">
                                          <p:val>
                                            <p:strVal val="#ppt_y"/>
                                          </p:val>
                                        </p:tav>
                                        <p:tav tm="100000">
                                          <p:val>
                                            <p:strVal val="#ppt_y"/>
                                          </p:val>
                                        </p:tav>
                                      </p:tavLst>
                                    </p:anim>
                                  </p:childTnLst>
                                </p:cTn>
                              </p:par>
                            </p:childTnLst>
                          </p:cTn>
                        </p:par>
                        <p:par>
                          <p:cTn fill="hold" id="46" nodeType="afterGroup">
                            <p:stCondLst>
                              <p:cond delay="1500"/>
                            </p:stCondLst>
                            <p:childTnLst>
                              <p:par>
                                <p:cTn fill="hold" grpId="0" id="47" nodeType="afterEffect" presetClass="entr" presetID="2" presetSubtype="8">
                                  <p:stCondLst>
                                    <p:cond delay="0"/>
                                  </p:stCondLst>
                                  <p:childTnLst>
                                    <p:set>
                                      <p:cBhvr>
                                        <p:cTn dur="1" fill="hold" id="48">
                                          <p:stCondLst>
                                            <p:cond delay="0"/>
                                          </p:stCondLst>
                                        </p:cTn>
                                        <p:tgtEl>
                                          <p:spTgt spid="17"/>
                                        </p:tgtEl>
                                        <p:attrNameLst>
                                          <p:attrName>style.visibility</p:attrName>
                                        </p:attrNameLst>
                                      </p:cBhvr>
                                      <p:to>
                                        <p:strVal val="visible"/>
                                      </p:to>
                                    </p:set>
                                    <p:anim calcmode="lin" valueType="num">
                                      <p:cBhvr additive="base">
                                        <p:cTn dur="500" fill="hold" id="49"/>
                                        <p:tgtEl>
                                          <p:spTgt spid="17"/>
                                        </p:tgtEl>
                                        <p:attrNameLst>
                                          <p:attrName>ppt_x</p:attrName>
                                        </p:attrNameLst>
                                      </p:cBhvr>
                                      <p:tavLst>
                                        <p:tav tm="0">
                                          <p:val>
                                            <p:strVal val="0-#ppt_w/2"/>
                                          </p:val>
                                        </p:tav>
                                        <p:tav tm="100000">
                                          <p:val>
                                            <p:strVal val="#ppt_x"/>
                                          </p:val>
                                        </p:tav>
                                      </p:tavLst>
                                    </p:anim>
                                    <p:anim calcmode="lin" valueType="num">
                                      <p:cBhvr additive="base">
                                        <p:cTn dur="500" fill="hold" id="50"/>
                                        <p:tgtEl>
                                          <p:spTgt spid="17"/>
                                        </p:tgtEl>
                                        <p:attrNameLst>
                                          <p:attrName>ppt_y</p:attrName>
                                        </p:attrNameLst>
                                      </p:cBhvr>
                                      <p:tavLst>
                                        <p:tav tm="0">
                                          <p:val>
                                            <p:strVal val="#ppt_y"/>
                                          </p:val>
                                        </p:tav>
                                        <p:tav tm="100000">
                                          <p:val>
                                            <p:strVal val="#ppt_y"/>
                                          </p:val>
                                        </p:tav>
                                      </p:tavLst>
                                    </p:anim>
                                  </p:childTnLst>
                                </p:cTn>
                              </p:par>
                              <p:par>
                                <p:cTn fill="hold" id="51" nodeType="withEffect" presetClass="entr" presetID="2" presetSubtype="8">
                                  <p:stCondLst>
                                    <p:cond delay="0"/>
                                  </p:stCondLst>
                                  <p:childTnLst>
                                    <p:set>
                                      <p:cBhvr>
                                        <p:cTn dur="1" fill="hold" id="52">
                                          <p:stCondLst>
                                            <p:cond delay="0"/>
                                          </p:stCondLst>
                                        </p:cTn>
                                        <p:tgtEl>
                                          <p:spTgt spid="28"/>
                                        </p:tgtEl>
                                        <p:attrNameLst>
                                          <p:attrName>style.visibility</p:attrName>
                                        </p:attrNameLst>
                                      </p:cBhvr>
                                      <p:to>
                                        <p:strVal val="visible"/>
                                      </p:to>
                                    </p:set>
                                    <p:anim calcmode="lin" valueType="num">
                                      <p:cBhvr additive="base">
                                        <p:cTn dur="500" fill="hold" id="53"/>
                                        <p:tgtEl>
                                          <p:spTgt spid="28"/>
                                        </p:tgtEl>
                                        <p:attrNameLst>
                                          <p:attrName>ppt_x</p:attrName>
                                        </p:attrNameLst>
                                      </p:cBhvr>
                                      <p:tavLst>
                                        <p:tav tm="0">
                                          <p:val>
                                            <p:strVal val="0-#ppt_w/2"/>
                                          </p:val>
                                        </p:tav>
                                        <p:tav tm="100000">
                                          <p:val>
                                            <p:strVal val="#ppt_x"/>
                                          </p:val>
                                        </p:tav>
                                      </p:tavLst>
                                    </p:anim>
                                    <p:anim calcmode="lin" valueType="num">
                                      <p:cBhvr additive="base">
                                        <p:cTn dur="500" fill="hold" id="54"/>
                                        <p:tgtEl>
                                          <p:spTgt spid="28"/>
                                        </p:tgtEl>
                                        <p:attrNameLst>
                                          <p:attrName>ppt_y</p:attrName>
                                        </p:attrNameLst>
                                      </p:cBhvr>
                                      <p:tavLst>
                                        <p:tav tm="0">
                                          <p:val>
                                            <p:strVal val="#ppt_y"/>
                                          </p:val>
                                        </p:tav>
                                        <p:tav tm="100000">
                                          <p:val>
                                            <p:strVal val="#ppt_y"/>
                                          </p:val>
                                        </p:tav>
                                      </p:tavLst>
                                    </p:anim>
                                  </p:childTnLst>
                                </p:cTn>
                              </p:par>
                              <p:par>
                                <p:cTn fill="hold" grpId="0" id="55" nodeType="withEffect" presetClass="entr" presetID="2" presetSubtype="8">
                                  <p:stCondLst>
                                    <p:cond delay="0"/>
                                  </p:stCondLst>
                                  <p:childTnLst>
                                    <p:set>
                                      <p:cBhvr>
                                        <p:cTn dur="1" fill="hold" id="56">
                                          <p:stCondLst>
                                            <p:cond delay="0"/>
                                          </p:stCondLst>
                                        </p:cTn>
                                        <p:tgtEl>
                                          <p:spTgt spid="34"/>
                                        </p:tgtEl>
                                        <p:attrNameLst>
                                          <p:attrName>style.visibility</p:attrName>
                                        </p:attrNameLst>
                                      </p:cBhvr>
                                      <p:to>
                                        <p:strVal val="visible"/>
                                      </p:to>
                                    </p:set>
                                    <p:anim calcmode="lin" valueType="num">
                                      <p:cBhvr additive="base">
                                        <p:cTn dur="500" fill="hold" id="57"/>
                                        <p:tgtEl>
                                          <p:spTgt spid="34"/>
                                        </p:tgtEl>
                                        <p:attrNameLst>
                                          <p:attrName>ppt_x</p:attrName>
                                        </p:attrNameLst>
                                      </p:cBhvr>
                                      <p:tavLst>
                                        <p:tav tm="0">
                                          <p:val>
                                            <p:strVal val="0-#ppt_w/2"/>
                                          </p:val>
                                        </p:tav>
                                        <p:tav tm="100000">
                                          <p:val>
                                            <p:strVal val="#ppt_x"/>
                                          </p:val>
                                        </p:tav>
                                      </p:tavLst>
                                    </p:anim>
                                    <p:anim calcmode="lin" valueType="num">
                                      <p:cBhvr additive="base">
                                        <p:cTn dur="500" fill="hold" id="58"/>
                                        <p:tgtEl>
                                          <p:spTgt spid="34"/>
                                        </p:tgtEl>
                                        <p:attrNameLst>
                                          <p:attrName>ppt_y</p:attrName>
                                        </p:attrNameLst>
                                      </p:cBhvr>
                                      <p:tavLst>
                                        <p:tav tm="0">
                                          <p:val>
                                            <p:strVal val="#ppt_y"/>
                                          </p:val>
                                        </p:tav>
                                        <p:tav tm="100000">
                                          <p:val>
                                            <p:strVal val="#ppt_y"/>
                                          </p:val>
                                        </p:tav>
                                      </p:tavLst>
                                    </p:anim>
                                  </p:childTnLst>
                                </p:cTn>
                              </p:par>
                              <p:par>
                                <p:cTn fill="hold" grpId="0" id="59" nodeType="withEffect" presetClass="entr" presetID="2" presetSubtype="8">
                                  <p:stCondLst>
                                    <p:cond delay="0"/>
                                  </p:stCondLst>
                                  <p:childTnLst>
                                    <p:set>
                                      <p:cBhvr>
                                        <p:cTn dur="1" fill="hold" id="60">
                                          <p:stCondLst>
                                            <p:cond delay="0"/>
                                          </p:stCondLst>
                                        </p:cTn>
                                        <p:tgtEl>
                                          <p:spTgt spid="37"/>
                                        </p:tgtEl>
                                        <p:attrNameLst>
                                          <p:attrName>style.visibility</p:attrName>
                                        </p:attrNameLst>
                                      </p:cBhvr>
                                      <p:to>
                                        <p:strVal val="visible"/>
                                      </p:to>
                                    </p:set>
                                    <p:anim calcmode="lin" valueType="num">
                                      <p:cBhvr additive="base">
                                        <p:cTn dur="500" fill="hold" id="61"/>
                                        <p:tgtEl>
                                          <p:spTgt spid="37"/>
                                        </p:tgtEl>
                                        <p:attrNameLst>
                                          <p:attrName>ppt_x</p:attrName>
                                        </p:attrNameLst>
                                      </p:cBhvr>
                                      <p:tavLst>
                                        <p:tav tm="0">
                                          <p:val>
                                            <p:strVal val="0-#ppt_w/2"/>
                                          </p:val>
                                        </p:tav>
                                        <p:tav tm="100000">
                                          <p:val>
                                            <p:strVal val="#ppt_x"/>
                                          </p:val>
                                        </p:tav>
                                      </p:tavLst>
                                    </p:anim>
                                    <p:anim calcmode="lin" valueType="num">
                                      <p:cBhvr additive="base">
                                        <p:cTn dur="500" fill="hold" id="62"/>
                                        <p:tgtEl>
                                          <p:spTgt spid="37"/>
                                        </p:tgtEl>
                                        <p:attrNameLst>
                                          <p:attrName>ppt_y</p:attrName>
                                        </p:attrNameLst>
                                      </p:cBhvr>
                                      <p:tavLst>
                                        <p:tav tm="0">
                                          <p:val>
                                            <p:strVal val="#ppt_y"/>
                                          </p:val>
                                        </p:tav>
                                        <p:tav tm="100000">
                                          <p:val>
                                            <p:strVal val="#ppt_y"/>
                                          </p:val>
                                        </p:tav>
                                      </p:tavLst>
                                    </p:anim>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17"/>
      <p:bldP grpId="0" spid="18"/>
      <p:bldP grpId="0" spid="19"/>
      <p:bldP grpId="0" spid="32"/>
      <p:bldP grpId="0" spid="33"/>
      <p:bldP grpId="0" spid="34"/>
      <p:bldP grpId="0" spid="35"/>
      <p:bldP grpId="0" spid="36"/>
      <p:bldP grpId="0" spid="37"/>
      <p:bldP grpId="0" spid="39"/>
    </p:bldLst>
  </p:timing>
</p:sld>
</file>

<file path=ppt/slides/slide16.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31" name="圆角矩形 30"/>
          <p:cNvSpPr/>
          <p:nvPr/>
        </p:nvSpPr>
        <p:spPr>
          <a:xfrm>
            <a:off x="5457006" y="1573726"/>
            <a:ext cx="513261" cy="511504"/>
          </a:xfrm>
          <a:prstGeom prst="roundRect">
            <a:avLst/>
          </a:prstGeom>
          <a:solidFill>
            <a:schemeClr val="accent1"/>
          </a:solidFill>
          <a:ln>
            <a:noFill/>
          </a:ln>
          <a:effectLst>
            <a:outerShdw algn="t" blurRad="50800" dir="5400000" dist="381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bIns="60980" lIns="121960" rIns="121960" tIns="60980"/>
          <a:lstStyle/>
          <a:p>
            <a:pPr algn="ctr">
              <a:defRPr/>
            </a:pPr>
            <a:r>
              <a:rPr altLang="zh-CN" lang="en-US" sz="3600">
                <a:cs typeface="+mn-ea"/>
                <a:sym typeface="+mn-lt"/>
              </a:rPr>
              <a:t>1</a:t>
            </a:r>
          </a:p>
        </p:txBody>
      </p:sp>
      <p:grpSp>
        <p:nvGrpSpPr>
          <p:cNvPr id="4" name="组合 3"/>
          <p:cNvGrpSpPr/>
          <p:nvPr/>
        </p:nvGrpSpPr>
        <p:grpSpPr>
          <a:xfrm>
            <a:off x="6339097" y="1573726"/>
            <a:ext cx="3744416" cy="511504"/>
            <a:chOff x="6339097" y="1573726"/>
            <a:chExt cx="3744416" cy="511504"/>
          </a:xfrm>
        </p:grpSpPr>
        <p:sp>
          <p:nvSpPr>
            <p:cNvPr id="17" name="圆角矩形 16"/>
            <p:cNvSpPr/>
            <p:nvPr/>
          </p:nvSpPr>
          <p:spPr>
            <a:xfrm>
              <a:off x="6339097" y="1573726"/>
              <a:ext cx="3744416" cy="511504"/>
            </a:xfrm>
            <a:prstGeom prst="roundRect">
              <a:avLst/>
            </a:prstGeom>
            <a:solidFill>
              <a:schemeClr val="accent1"/>
            </a:solidFill>
            <a:ln>
              <a:noFill/>
            </a:ln>
            <a:effectLst>
              <a:outerShdw algn="t" blurRad="50800" dir="5400000" dist="381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bIns="60980" lIns="121960" rIns="121960" tIns="60980"/>
            <a:lstStyle/>
            <a:p>
              <a:pPr algn="ctr">
                <a:defRPr/>
              </a:pPr>
              <a:endParaRPr altLang="en-US" lang="zh-CN" sz="3600">
                <a:cs typeface="+mn-ea"/>
                <a:sym typeface="+mn-lt"/>
              </a:endParaRPr>
            </a:p>
          </p:txBody>
        </p:sp>
        <p:sp>
          <p:nvSpPr>
            <p:cNvPr id="32" name="矩形 31"/>
            <p:cNvSpPr/>
            <p:nvPr/>
          </p:nvSpPr>
          <p:spPr>
            <a:xfrm>
              <a:off x="6723350" y="1614014"/>
              <a:ext cx="2653074" cy="426760"/>
            </a:xfrm>
            <a:prstGeom prst="rect">
              <a:avLst/>
            </a:prstGeom>
          </p:spPr>
          <p:txBody>
            <a:bodyPr bIns="60980" lIns="121960" rIns="121960" tIns="60980" wrap="square">
              <a:spAutoFit/>
            </a:bodyPr>
            <a:lstStyle/>
            <a:p>
              <a:pPr>
                <a:defRPr/>
              </a:pPr>
              <a:r>
                <a:rPr altLang="en-US" b="1" kern="100" lang="zh-CN" sz="2000">
                  <a:solidFill>
                    <a:schemeClr val="bg1"/>
                  </a:solidFill>
                  <a:cs typeface="+mn-ea"/>
                  <a:sym typeface="+mn-lt"/>
                </a:rPr>
                <a:t>年度工作概述</a:t>
              </a:r>
            </a:p>
          </p:txBody>
        </p:sp>
      </p:grpSp>
      <p:sp>
        <p:nvSpPr>
          <p:cNvPr id="33" name="圆角矩形 32"/>
          <p:cNvSpPr/>
          <p:nvPr/>
        </p:nvSpPr>
        <p:spPr>
          <a:xfrm>
            <a:off x="5457006" y="2410178"/>
            <a:ext cx="513261" cy="511504"/>
          </a:xfrm>
          <a:prstGeom prst="roundRect">
            <a:avLst/>
          </a:prstGeom>
          <a:solidFill>
            <a:schemeClr val="accent1"/>
          </a:solidFill>
          <a:ln>
            <a:noFill/>
          </a:ln>
          <a:effectLst>
            <a:outerShdw algn="t" blurRad="50800" dir="5400000" dist="381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bIns="60980" lIns="121960" rIns="121960" tIns="60980"/>
          <a:lstStyle/>
          <a:p>
            <a:pPr algn="ctr">
              <a:defRPr/>
            </a:pPr>
            <a:r>
              <a:rPr altLang="zh-CN" lang="en-US" sz="3600">
                <a:cs typeface="+mn-ea"/>
                <a:sym typeface="+mn-lt"/>
              </a:rPr>
              <a:t>2</a:t>
            </a:r>
          </a:p>
        </p:txBody>
      </p:sp>
      <p:grpSp>
        <p:nvGrpSpPr>
          <p:cNvPr id="5" name="组合 4"/>
          <p:cNvGrpSpPr/>
          <p:nvPr/>
        </p:nvGrpSpPr>
        <p:grpSpPr>
          <a:xfrm>
            <a:off x="6315199" y="2410178"/>
            <a:ext cx="3744416" cy="511504"/>
            <a:chOff x="6315199" y="2410178"/>
            <a:chExt cx="3744416" cy="511504"/>
          </a:xfrm>
        </p:grpSpPr>
        <p:sp>
          <p:nvSpPr>
            <p:cNvPr id="18" name="圆角矩形 17"/>
            <p:cNvSpPr/>
            <p:nvPr/>
          </p:nvSpPr>
          <p:spPr>
            <a:xfrm>
              <a:off x="6315199" y="2410178"/>
              <a:ext cx="3744416" cy="511504"/>
            </a:xfrm>
            <a:prstGeom prst="roundRect">
              <a:avLst/>
            </a:prstGeom>
            <a:solidFill>
              <a:schemeClr val="accent1"/>
            </a:solidFill>
            <a:ln>
              <a:noFill/>
            </a:ln>
            <a:effectLst>
              <a:outerShdw algn="t" blurRad="50800" dir="5400000" dist="381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bIns="60980" lIns="121960" rIns="121960" tIns="60980"/>
            <a:lstStyle/>
            <a:p>
              <a:pPr algn="ctr"/>
              <a:endParaRPr altLang="en-US" lang="zh-CN" sz="3600">
                <a:cs typeface="+mn-ea"/>
                <a:sym typeface="+mn-lt"/>
              </a:endParaRPr>
            </a:p>
          </p:txBody>
        </p:sp>
        <p:sp>
          <p:nvSpPr>
            <p:cNvPr id="35" name="矩形 34"/>
            <p:cNvSpPr/>
            <p:nvPr/>
          </p:nvSpPr>
          <p:spPr>
            <a:xfrm>
              <a:off x="6747248" y="2450466"/>
              <a:ext cx="2653074" cy="426760"/>
            </a:xfrm>
            <a:prstGeom prst="rect">
              <a:avLst/>
            </a:prstGeom>
          </p:spPr>
          <p:txBody>
            <a:bodyPr bIns="60980" lIns="121960" rIns="121960" tIns="60980" wrap="square">
              <a:spAutoFit/>
            </a:bodyPr>
            <a:lstStyle/>
            <a:p>
              <a:pPr>
                <a:defRPr/>
              </a:pPr>
              <a:r>
                <a:rPr altLang="en-US" b="1" kern="100" lang="zh-CN" sz="2000">
                  <a:solidFill>
                    <a:schemeClr val="bg1"/>
                  </a:solidFill>
                  <a:cs typeface="+mn-ea"/>
                  <a:sym typeface="+mn-lt"/>
                </a:rPr>
                <a:t>工作完成情况</a:t>
              </a:r>
            </a:p>
          </p:txBody>
        </p:sp>
      </p:grpSp>
      <p:sp>
        <p:nvSpPr>
          <p:cNvPr id="36" name="圆角矩形 35"/>
          <p:cNvSpPr/>
          <p:nvPr/>
        </p:nvSpPr>
        <p:spPr>
          <a:xfrm>
            <a:off x="5457006" y="3296031"/>
            <a:ext cx="513261" cy="511504"/>
          </a:xfrm>
          <a:prstGeom prst="roundRect">
            <a:avLst/>
          </a:prstGeom>
          <a:solidFill>
            <a:schemeClr val="accent1"/>
          </a:solidFill>
          <a:ln>
            <a:noFill/>
          </a:ln>
          <a:effectLst>
            <a:outerShdw algn="t" blurRad="50800" dir="5400000" dist="381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bIns="60980" lIns="121960" rIns="121960" tIns="60980"/>
          <a:lstStyle/>
          <a:p>
            <a:pPr algn="ctr">
              <a:defRPr/>
            </a:pPr>
            <a:r>
              <a:rPr altLang="zh-CN" lang="en-US" sz="3600">
                <a:cs typeface="+mn-ea"/>
                <a:sym typeface="+mn-lt"/>
              </a:rPr>
              <a:t>3</a:t>
            </a:r>
          </a:p>
        </p:txBody>
      </p:sp>
      <p:grpSp>
        <p:nvGrpSpPr>
          <p:cNvPr id="6" name="组合 5"/>
          <p:cNvGrpSpPr/>
          <p:nvPr/>
        </p:nvGrpSpPr>
        <p:grpSpPr>
          <a:xfrm>
            <a:off x="6339097" y="3296031"/>
            <a:ext cx="3744416" cy="511504"/>
            <a:chOff x="6339097" y="3296031"/>
            <a:chExt cx="3744416" cy="511504"/>
          </a:xfrm>
        </p:grpSpPr>
        <p:sp>
          <p:nvSpPr>
            <p:cNvPr id="25" name="圆角矩形 24"/>
            <p:cNvSpPr/>
            <p:nvPr/>
          </p:nvSpPr>
          <p:spPr>
            <a:xfrm>
              <a:off x="6339097" y="3296031"/>
              <a:ext cx="3744416" cy="511504"/>
            </a:xfrm>
            <a:prstGeom prst="roundRect">
              <a:avLst/>
            </a:prstGeom>
            <a:solidFill>
              <a:schemeClr val="accent1"/>
            </a:solidFill>
            <a:ln>
              <a:noFill/>
            </a:ln>
            <a:effectLst>
              <a:outerShdw algn="t" blurRad="50800" dir="5400000" dist="381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bIns="60980" lIns="121960" rIns="121960" tIns="60980"/>
            <a:lstStyle/>
            <a:p>
              <a:pPr algn="ctr"/>
              <a:endParaRPr altLang="en-US" lang="zh-CN" sz="3600">
                <a:cs typeface="+mn-ea"/>
                <a:sym typeface="+mn-lt"/>
              </a:endParaRPr>
            </a:p>
          </p:txBody>
        </p:sp>
        <p:sp>
          <p:nvSpPr>
            <p:cNvPr id="37" name="矩形 36"/>
            <p:cNvSpPr/>
            <p:nvPr/>
          </p:nvSpPr>
          <p:spPr>
            <a:xfrm>
              <a:off x="6723349" y="3336319"/>
              <a:ext cx="2736304" cy="426760"/>
            </a:xfrm>
            <a:prstGeom prst="rect">
              <a:avLst/>
            </a:prstGeom>
          </p:spPr>
          <p:txBody>
            <a:bodyPr bIns="60980" lIns="121960" rIns="121960" tIns="60980" wrap="square">
              <a:spAutoFit/>
            </a:bodyPr>
            <a:lstStyle/>
            <a:p>
              <a:pPr>
                <a:defRPr/>
              </a:pPr>
              <a:r>
                <a:rPr altLang="en-US" b="1" kern="100" lang="zh-CN" sz="2000">
                  <a:solidFill>
                    <a:schemeClr val="bg1"/>
                  </a:solidFill>
                  <a:cs typeface="+mn-ea"/>
                  <a:sym typeface="+mn-lt"/>
                </a:rPr>
                <a:t>成功项目展示</a:t>
              </a:r>
            </a:p>
          </p:txBody>
        </p:sp>
      </p:grpSp>
      <p:sp>
        <p:nvSpPr>
          <p:cNvPr id="38" name="圆角矩形 37"/>
          <p:cNvSpPr/>
          <p:nvPr/>
        </p:nvSpPr>
        <p:spPr>
          <a:xfrm>
            <a:off x="5457006" y="4180903"/>
            <a:ext cx="513261" cy="511504"/>
          </a:xfrm>
          <a:prstGeom prst="roundRect">
            <a:avLst/>
          </a:prstGeom>
          <a:solidFill>
            <a:schemeClr val="accent1"/>
          </a:solidFill>
          <a:ln>
            <a:noFill/>
          </a:ln>
          <a:effectLst>
            <a:outerShdw algn="t" blurRad="50800" dir="5400000" dist="381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bIns="60980" lIns="121960" rIns="121960" tIns="60980"/>
          <a:lstStyle/>
          <a:p>
            <a:pPr algn="ctr">
              <a:defRPr/>
            </a:pPr>
            <a:r>
              <a:rPr altLang="zh-CN" lang="en-US" sz="3600">
                <a:cs typeface="+mn-ea"/>
                <a:sym typeface="+mn-lt"/>
              </a:rPr>
              <a:t>4</a:t>
            </a:r>
          </a:p>
        </p:txBody>
      </p:sp>
      <p:grpSp>
        <p:nvGrpSpPr>
          <p:cNvPr id="7" name="组合 6"/>
          <p:cNvGrpSpPr/>
          <p:nvPr/>
        </p:nvGrpSpPr>
        <p:grpSpPr>
          <a:xfrm>
            <a:off x="6339097" y="4180903"/>
            <a:ext cx="3744416" cy="511504"/>
            <a:chOff x="6339097" y="4180903"/>
            <a:chExt cx="3744416" cy="511504"/>
          </a:xfrm>
        </p:grpSpPr>
        <p:sp>
          <p:nvSpPr>
            <p:cNvPr id="21" name="圆角矩形 20"/>
            <p:cNvSpPr/>
            <p:nvPr/>
          </p:nvSpPr>
          <p:spPr>
            <a:xfrm>
              <a:off x="6339097" y="4180903"/>
              <a:ext cx="3744416" cy="511504"/>
            </a:xfrm>
            <a:prstGeom prst="roundRect">
              <a:avLst/>
            </a:prstGeom>
            <a:solidFill>
              <a:schemeClr val="accent1"/>
            </a:solidFill>
            <a:ln>
              <a:noFill/>
            </a:ln>
            <a:effectLst>
              <a:outerShdw algn="t" blurRad="50800" dir="5400000" dist="381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bIns="60980" lIns="121960" rIns="121960" tIns="60980"/>
            <a:lstStyle/>
            <a:p>
              <a:pPr algn="ctr"/>
              <a:endParaRPr altLang="en-US" lang="zh-CN" sz="3600">
                <a:cs typeface="+mn-ea"/>
                <a:sym typeface="+mn-lt"/>
              </a:endParaRPr>
            </a:p>
          </p:txBody>
        </p:sp>
        <p:sp>
          <p:nvSpPr>
            <p:cNvPr id="39" name="矩形 38"/>
            <p:cNvSpPr/>
            <p:nvPr/>
          </p:nvSpPr>
          <p:spPr>
            <a:xfrm>
              <a:off x="6723349" y="4221882"/>
              <a:ext cx="2736304" cy="426760"/>
            </a:xfrm>
            <a:prstGeom prst="rect">
              <a:avLst/>
            </a:prstGeom>
          </p:spPr>
          <p:txBody>
            <a:bodyPr bIns="60980" lIns="121960" rIns="121960" tIns="60980" wrap="square">
              <a:spAutoFit/>
            </a:bodyPr>
            <a:lstStyle/>
            <a:p>
              <a:pPr>
                <a:defRPr/>
              </a:pPr>
              <a:r>
                <a:rPr altLang="en-US" b="1" kern="100" lang="zh-CN" sz="2000">
                  <a:solidFill>
                    <a:schemeClr val="bg1"/>
                  </a:solidFill>
                  <a:cs typeface="+mn-ea"/>
                  <a:sym typeface="+mn-lt"/>
                </a:rPr>
                <a:t>工作存在不足</a:t>
              </a:r>
            </a:p>
          </p:txBody>
        </p:sp>
      </p:grpSp>
      <p:sp>
        <p:nvSpPr>
          <p:cNvPr id="19" name="圆角矩形 18"/>
          <p:cNvSpPr/>
          <p:nvPr/>
        </p:nvSpPr>
        <p:spPr>
          <a:xfrm>
            <a:off x="5457136" y="5057483"/>
            <a:ext cx="513261" cy="511504"/>
          </a:xfrm>
          <a:prstGeom prst="roundRect">
            <a:avLst/>
          </a:prstGeom>
          <a:solidFill>
            <a:schemeClr val="accent1"/>
          </a:solidFill>
          <a:ln>
            <a:noFill/>
          </a:ln>
          <a:effectLst>
            <a:outerShdw algn="t" blurRad="50800" dir="5400000" dist="381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bIns="60980" lIns="121960" rIns="121960" tIns="60980"/>
          <a:lstStyle/>
          <a:p>
            <a:pPr algn="ctr">
              <a:defRPr/>
            </a:pPr>
            <a:r>
              <a:rPr altLang="zh-CN" lang="en-US" sz="3600">
                <a:cs typeface="+mn-ea"/>
                <a:sym typeface="+mn-lt"/>
              </a:rPr>
              <a:t>5</a:t>
            </a:r>
          </a:p>
        </p:txBody>
      </p:sp>
      <p:grpSp>
        <p:nvGrpSpPr>
          <p:cNvPr id="8" name="组合 7"/>
          <p:cNvGrpSpPr/>
          <p:nvPr/>
        </p:nvGrpSpPr>
        <p:grpSpPr>
          <a:xfrm>
            <a:off x="6339097" y="5057483"/>
            <a:ext cx="3744416" cy="511504"/>
            <a:chOff x="6339097" y="5057483"/>
            <a:chExt cx="3744416" cy="511504"/>
          </a:xfrm>
        </p:grpSpPr>
        <p:sp>
          <p:nvSpPr>
            <p:cNvPr id="24" name="圆角矩形 23"/>
            <p:cNvSpPr/>
            <p:nvPr/>
          </p:nvSpPr>
          <p:spPr>
            <a:xfrm>
              <a:off x="6339097" y="5057483"/>
              <a:ext cx="3744416" cy="511504"/>
            </a:xfrm>
            <a:prstGeom prst="roundRect">
              <a:avLst/>
            </a:prstGeom>
            <a:solidFill>
              <a:schemeClr val="accent1"/>
            </a:solidFill>
            <a:ln>
              <a:noFill/>
            </a:ln>
            <a:effectLst>
              <a:outerShdw algn="t" blurRad="50800" dir="5400000" dist="381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bIns="60980" lIns="121960" rIns="121960" tIns="60980"/>
            <a:lstStyle/>
            <a:p>
              <a:pPr algn="ctr"/>
              <a:endParaRPr altLang="en-US" lang="zh-CN" sz="3600">
                <a:cs typeface="+mn-ea"/>
                <a:sym typeface="+mn-lt"/>
              </a:endParaRPr>
            </a:p>
          </p:txBody>
        </p:sp>
        <p:sp>
          <p:nvSpPr>
            <p:cNvPr id="20" name="矩形 19"/>
            <p:cNvSpPr/>
            <p:nvPr/>
          </p:nvSpPr>
          <p:spPr>
            <a:xfrm>
              <a:off x="6723479" y="5085978"/>
              <a:ext cx="2736174" cy="426760"/>
            </a:xfrm>
            <a:prstGeom prst="rect">
              <a:avLst/>
            </a:prstGeom>
          </p:spPr>
          <p:txBody>
            <a:bodyPr bIns="60980" lIns="121960" rIns="121960" tIns="60980" wrap="square">
              <a:spAutoFit/>
            </a:bodyPr>
            <a:lstStyle/>
            <a:p>
              <a:pPr>
                <a:defRPr/>
              </a:pPr>
              <a:r>
                <a:rPr altLang="en-US" b="1" kern="100" lang="zh-CN" sz="2000">
                  <a:solidFill>
                    <a:schemeClr val="bg1"/>
                  </a:solidFill>
                  <a:cs typeface="+mn-ea"/>
                  <a:sym typeface="+mn-lt"/>
                </a:rPr>
                <a:t>明年工作计划</a:t>
              </a:r>
            </a:p>
          </p:txBody>
        </p:sp>
      </p:grpSp>
      <p:sp>
        <p:nvSpPr>
          <p:cNvPr id="22" name="TextBox 21"/>
          <p:cNvSpPr txBox="1"/>
          <p:nvPr/>
        </p:nvSpPr>
        <p:spPr>
          <a:xfrm>
            <a:off x="194519" y="2219567"/>
            <a:ext cx="2808312" cy="2316506"/>
          </a:xfrm>
          <a:prstGeom prst="rect">
            <a:avLst/>
          </a:prstGeom>
          <a:noFill/>
        </p:spPr>
        <p:txBody>
          <a:bodyPr bIns="60973" lIns="121948" rIns="121948" tIns="60973" wrap="square">
            <a:spAutoFit/>
          </a:bodyPr>
          <a:lstStyle/>
          <a:p>
            <a:pPr algn="r">
              <a:defRPr/>
            </a:pPr>
            <a:r>
              <a:rPr altLang="en-US" b="1" lang="zh-CN" spc="200" sz="4800">
                <a:solidFill>
                  <a:schemeClr val="accent1"/>
                </a:solidFill>
                <a:cs typeface="+mn-ea"/>
                <a:sym typeface="+mn-lt"/>
              </a:rPr>
              <a:t>目录 </a:t>
            </a:r>
          </a:p>
          <a:p>
            <a:pPr algn="r">
              <a:defRPr/>
            </a:pPr>
            <a:r>
              <a:rPr altLang="en-US" b="1" lang="zh-CN" spc="200" sz="4800">
                <a:solidFill>
                  <a:schemeClr val="accent1"/>
                </a:solidFill>
                <a:cs typeface="+mn-ea"/>
                <a:sym typeface="+mn-lt"/>
              </a:rPr>
              <a:t>CONTENTS</a:t>
            </a:r>
          </a:p>
        </p:txBody>
      </p:sp>
      <p:sp>
        <p:nvSpPr>
          <p:cNvPr id="2" name="下箭头 1"/>
          <p:cNvSpPr/>
          <p:nvPr/>
        </p:nvSpPr>
        <p:spPr>
          <a:xfrm rot="16200000">
            <a:off x="4278849" y="3233896"/>
            <a:ext cx="576064" cy="679828"/>
          </a:xfrm>
          <a:prstGeom prst="downArrow">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cs typeface="+mn-ea"/>
              <a:sym typeface="+mn-lt"/>
            </a:endParaRPr>
          </a:p>
        </p:txBody>
      </p:sp>
    </p:spTree>
  </p:cSld>
  <p:clrMapOvr>
    <a:masterClrMapping/>
  </p:clrMapOvr>
  <p:transition spd="slow">
    <p:wipe/>
  </p:transition>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grpId="0" id="5" nodeType="afterEffect" presetClass="entr" presetID="2" presetSubtype="8">
                                  <p:stCondLst>
                                    <p:cond delay="0"/>
                                  </p:stCondLst>
                                  <p:childTnLst>
                                    <p:set>
                                      <p:cBhvr>
                                        <p:cTn dur="1" fill="hold" id="6">
                                          <p:stCondLst>
                                            <p:cond delay="0"/>
                                          </p:stCondLst>
                                        </p:cTn>
                                        <p:tgtEl>
                                          <p:spTgt spid="2"/>
                                        </p:tgtEl>
                                        <p:attrNameLst>
                                          <p:attrName>style.visibility</p:attrName>
                                        </p:attrNameLst>
                                      </p:cBhvr>
                                      <p:to>
                                        <p:strVal val="visible"/>
                                      </p:to>
                                    </p:set>
                                    <p:anim calcmode="lin" valueType="num">
                                      <p:cBhvr additive="base">
                                        <p:cTn dur="500" fill="hold" id="7"/>
                                        <p:tgtEl>
                                          <p:spTgt spid="2"/>
                                        </p:tgtEl>
                                        <p:attrNameLst>
                                          <p:attrName>ppt_x</p:attrName>
                                        </p:attrNameLst>
                                      </p:cBhvr>
                                      <p:tavLst>
                                        <p:tav tm="0">
                                          <p:val>
                                            <p:strVal val="0-#ppt_w/2"/>
                                          </p:val>
                                        </p:tav>
                                        <p:tav tm="100000">
                                          <p:val>
                                            <p:strVal val="#ppt_x"/>
                                          </p:val>
                                        </p:tav>
                                      </p:tavLst>
                                    </p:anim>
                                    <p:anim calcmode="lin" valueType="num">
                                      <p:cBhvr additive="base">
                                        <p:cTn dur="500" fill="hold" id="8"/>
                                        <p:tgtEl>
                                          <p:spTgt spid="2"/>
                                        </p:tgtEl>
                                        <p:attrNameLst>
                                          <p:attrName>ppt_y</p:attrName>
                                        </p:attrNameLst>
                                      </p:cBhvr>
                                      <p:tavLst>
                                        <p:tav tm="0">
                                          <p:val>
                                            <p:strVal val="#ppt_y"/>
                                          </p:val>
                                        </p:tav>
                                        <p:tav tm="100000">
                                          <p:val>
                                            <p:strVal val="#ppt_y"/>
                                          </p:val>
                                        </p:tav>
                                      </p:tavLst>
                                    </p:anim>
                                  </p:childTnLst>
                                </p:cTn>
                              </p:par>
                            </p:childTnLst>
                          </p:cTn>
                        </p:par>
                        <p:par>
                          <p:cTn fill="hold" id="9" nodeType="afterGroup">
                            <p:stCondLst>
                              <p:cond delay="500"/>
                            </p:stCondLst>
                            <p:childTnLst>
                              <p:par>
                                <p:cTn fill="hold" grpId="2" id="10" nodeType="afterEffect" presetClass="emph" presetID="26" presetSubtype="0">
                                  <p:stCondLst>
                                    <p:cond delay="0"/>
                                  </p:stCondLst>
                                  <p:childTnLst>
                                    <p:animEffect filter="fade" transition="out">
                                      <p:cBhvr>
                                        <p:cTn dur="500" id="11" tmFilter="0, 0; .2, .5; .8, .5; 1, 0"/>
                                        <p:tgtEl>
                                          <p:spTgt spid="36"/>
                                        </p:tgtEl>
                                      </p:cBhvr>
                                    </p:animEffect>
                                    <p:animScale>
                                      <p:cBhvr>
                                        <p:cTn autoRev="1" dur="250" fill="hold" id="12"/>
                                        <p:tgtEl>
                                          <p:spTgt spid="36"/>
                                        </p:tgtEl>
                                      </p:cBhvr>
                                      <p:by x="105000" y="105000"/>
                                    </p:animScale>
                                  </p:childTnLst>
                                </p:cTn>
                              </p:par>
                            </p:childTnLst>
                          </p:cTn>
                        </p:par>
                        <p:par>
                          <p:cTn fill="hold" id="13" nodeType="afterGroup">
                            <p:stCondLst>
                              <p:cond delay="1000"/>
                            </p:stCondLst>
                            <p:childTnLst>
                              <p:par>
                                <p:cTn fill="hold" id="14" nodeType="afterEffect" presetClass="emph" presetID="26" presetSubtype="0">
                                  <p:stCondLst>
                                    <p:cond delay="0"/>
                                  </p:stCondLst>
                                  <p:childTnLst>
                                    <p:animEffect filter="fade" transition="out">
                                      <p:cBhvr>
                                        <p:cTn dur="500" id="15" tmFilter="0, 0; .2, .5; .8, .5; 1, 0"/>
                                        <p:tgtEl>
                                          <p:spTgt spid="6"/>
                                        </p:tgtEl>
                                      </p:cBhvr>
                                    </p:animEffect>
                                    <p:animScale>
                                      <p:cBhvr>
                                        <p:cTn autoRev="1" dur="250" fill="hold" id="16"/>
                                        <p:tgtEl>
                                          <p:spTgt spid="6"/>
                                        </p:tgtEl>
                                      </p:cBhvr>
                                      <p:by x="105000" y="105000"/>
                                    </p:animScale>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2" spid="36"/>
      <p:bldP grpId="0" spid="2"/>
    </p:bldLst>
  </p:timing>
</p:sld>
</file>

<file path=ppt/slides/slide17.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grpSp>
        <p:nvGrpSpPr>
          <p:cNvPr id="66" name="Group 2"/>
          <p:cNvGrpSpPr/>
          <p:nvPr/>
        </p:nvGrpSpPr>
        <p:grpSpPr>
          <a:xfrm>
            <a:off x="5784450" y="2349674"/>
            <a:ext cx="2192225" cy="2320706"/>
            <a:chExt cx="1186" cy="1256"/>
          </a:xfrm>
        </p:grpSpPr>
        <p:sp>
          <p:nvSpPr>
            <p:cNvPr id="67" name="Freeform 9"/>
            <p:cNvSpPr>
              <a:spLocks noChangeArrowheads="1"/>
            </p:cNvSpPr>
            <p:nvPr/>
          </p:nvSpPr>
          <p:spPr bwMode="auto">
            <a:xfrm>
              <a:off x="0" y="0"/>
              <a:ext cx="1186" cy="837"/>
            </a:xfrm>
            <a:custGeom>
              <a:gdLst>
                <a:gd fmla="*/ 0 w 1186" name="T0"/>
                <a:gd fmla="*/ 246 h 837" name="T1"/>
                <a:gd fmla="*/ 0 w 1186" name="T2"/>
                <a:gd fmla="*/ 246 h 837" name="T3"/>
                <a:gd fmla="*/ 58 w 1186" name="T4"/>
                <a:gd fmla="*/ 218 h 837" name="T5"/>
                <a:gd fmla="*/ 120 w 1186" name="T6"/>
                <a:gd fmla="*/ 192 h 837" name="T7"/>
                <a:gd fmla="*/ 182 w 1186" name="T8"/>
                <a:gd fmla="*/ 167 h 837" name="T9"/>
                <a:gd fmla="*/ 248 w 1186" name="T10"/>
                <a:gd fmla="*/ 144 h 837" name="T11"/>
                <a:gd fmla="*/ 316 w 1186" name="T12"/>
                <a:gd fmla="*/ 121 h 837" name="T13"/>
                <a:gd fmla="*/ 386 w 1186" name="T14"/>
                <a:gd fmla="*/ 101 h 837" name="T15"/>
                <a:gd fmla="*/ 459 w 1186" name="T16"/>
                <a:gd fmla="*/ 82 h 837" name="T17"/>
                <a:gd fmla="*/ 533 w 1186" name="T18"/>
                <a:gd fmla="*/ 65 h 837" name="T19"/>
                <a:gd fmla="*/ 610 w 1186" name="T20"/>
                <a:gd fmla="*/ 51 h 837" name="T21"/>
                <a:gd fmla="*/ 687 w 1186" name="T22"/>
                <a:gd fmla="*/ 38 h 837" name="T23"/>
                <a:gd fmla="*/ 767 w 1186" name="T24"/>
                <a:gd fmla="*/ 27 h 837" name="T25"/>
                <a:gd fmla="*/ 848 w 1186" name="T26"/>
                <a:gd fmla="*/ 17 h 837" name="T27"/>
                <a:gd fmla="*/ 930 w 1186" name="T28"/>
                <a:gd fmla="*/ 10 h 837" name="T29"/>
                <a:gd fmla="*/ 1015 w 1186" name="T30"/>
                <a:gd fmla="*/ 4 h 837" name="T31"/>
                <a:gd fmla="*/ 1099 w 1186" name="T32"/>
                <a:gd fmla="*/ 1 h 837" name="T33"/>
                <a:gd fmla="*/ 1186 w 1186" name="T34"/>
                <a:gd fmla="*/ 0 h 837" name="T35"/>
                <a:gd fmla="*/ 1186 w 1186" name="T36"/>
                <a:gd fmla="*/ 837 h 837" name="T37"/>
                <a:gd fmla="*/ 0 w 1186" name="T38"/>
                <a:gd fmla="*/ 246 h 837" name="T39"/>
                <a:gd fmla="*/ 0 60000 65536" name="T40"/>
                <a:gd fmla="*/ 0 60000 65536" name="T41"/>
                <a:gd fmla="*/ 0 60000 65536" name="T42"/>
                <a:gd fmla="*/ 0 60000 65536" name="T43"/>
                <a:gd fmla="*/ 0 60000 65536" name="T44"/>
                <a:gd fmla="*/ 0 60000 65536" name="T45"/>
                <a:gd fmla="*/ 0 60000 65536" name="T46"/>
                <a:gd fmla="*/ 0 60000 65536" name="T47"/>
                <a:gd fmla="*/ 0 60000 65536" name="T48"/>
                <a:gd fmla="*/ 0 60000 65536" name="T49"/>
                <a:gd fmla="*/ 0 60000 65536" name="T50"/>
                <a:gd fmla="*/ 0 60000 65536" name="T51"/>
                <a:gd fmla="*/ 0 60000 65536" name="T52"/>
                <a:gd fmla="*/ 0 60000 65536" name="T53"/>
                <a:gd fmla="*/ 0 60000 65536" name="T54"/>
                <a:gd fmla="*/ 0 60000 65536" name="T55"/>
                <a:gd fmla="*/ 0 60000 65536" name="T56"/>
                <a:gd fmla="*/ 0 60000 65536" name="T57"/>
                <a:gd fmla="*/ 0 60000 65536" name="T58"/>
                <a:gd fmla="*/ 0 60000 65536" name="T59"/>
                <a:gd fmla="*/ 0 w 1186" name="T60"/>
                <a:gd fmla="*/ 0 h 837" name="T61"/>
                <a:gd fmla="*/ 1186 w 1186" name="T62"/>
                <a:gd fmla="*/ 837 h 837" name="T63"/>
              </a:gd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b="T63" l="T60" r="T62" t="T61"/>
              <a:pathLst>
                <a:path h="837" w="1186">
                  <a:moveTo>
                    <a:pt x="0" y="246"/>
                  </a:moveTo>
                  <a:lnTo>
                    <a:pt x="0" y="246"/>
                  </a:lnTo>
                  <a:lnTo>
                    <a:pt x="58" y="218"/>
                  </a:lnTo>
                  <a:lnTo>
                    <a:pt x="120" y="192"/>
                  </a:lnTo>
                  <a:lnTo>
                    <a:pt x="182" y="167"/>
                  </a:lnTo>
                  <a:lnTo>
                    <a:pt x="248" y="144"/>
                  </a:lnTo>
                  <a:lnTo>
                    <a:pt x="316" y="121"/>
                  </a:lnTo>
                  <a:lnTo>
                    <a:pt x="386" y="101"/>
                  </a:lnTo>
                  <a:lnTo>
                    <a:pt x="459" y="82"/>
                  </a:lnTo>
                  <a:lnTo>
                    <a:pt x="533" y="65"/>
                  </a:lnTo>
                  <a:lnTo>
                    <a:pt x="610" y="51"/>
                  </a:lnTo>
                  <a:lnTo>
                    <a:pt x="687" y="38"/>
                  </a:lnTo>
                  <a:lnTo>
                    <a:pt x="767" y="27"/>
                  </a:lnTo>
                  <a:lnTo>
                    <a:pt x="848" y="17"/>
                  </a:lnTo>
                  <a:lnTo>
                    <a:pt x="930" y="10"/>
                  </a:lnTo>
                  <a:lnTo>
                    <a:pt x="1015" y="4"/>
                  </a:lnTo>
                  <a:lnTo>
                    <a:pt x="1099" y="1"/>
                  </a:lnTo>
                  <a:lnTo>
                    <a:pt x="1186" y="0"/>
                  </a:lnTo>
                  <a:lnTo>
                    <a:pt x="1186" y="837"/>
                  </a:lnTo>
                  <a:lnTo>
                    <a:pt x="0" y="246"/>
                  </a:lnTo>
                  <a:close/>
                </a:path>
              </a:pathLst>
            </a:custGeom>
            <a:solidFill>
              <a:schemeClr val="accent1"/>
            </a:solidFill>
            <a:ln>
              <a:noFill/>
            </a:ln>
            <a:effectLst>
              <a:outerShdw algn="t" blurRad="50800" dir="5400000" dist="381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bIns="60980" lIns="121960" rIns="121960" tIns="60980"/>
            <a:lstStyle/>
            <a:p>
              <a:pPr algn="ctr"/>
              <a:endParaRPr altLang="en-US" lang="zh-CN" sz="3600">
                <a:solidFill>
                  <a:schemeClr val="lt1"/>
                </a:solidFill>
                <a:cs typeface="+mn-ea"/>
                <a:sym typeface="+mn-lt"/>
              </a:endParaRPr>
            </a:p>
          </p:txBody>
        </p:sp>
        <p:sp>
          <p:nvSpPr>
            <p:cNvPr id="68" name="Freeform 10"/>
            <p:cNvSpPr>
              <a:spLocks noChangeArrowheads="1"/>
            </p:cNvSpPr>
            <p:nvPr/>
          </p:nvSpPr>
          <p:spPr bwMode="auto">
            <a:xfrm>
              <a:off x="0" y="246"/>
              <a:ext cx="1186" cy="1010"/>
            </a:xfrm>
            <a:custGeom>
              <a:gdLst>
                <a:gd fmla="*/ 1186 w 1186" name="T0"/>
                <a:gd fmla="*/ 591 h 1010" name="T1"/>
                <a:gd fmla="*/ 0 w 1186" name="T2"/>
                <a:gd fmla="*/ 0 h 1010" name="T3"/>
                <a:gd fmla="*/ 0 w 1186" name="T4"/>
                <a:gd fmla="*/ 419 h 1010" name="T5"/>
                <a:gd fmla="*/ 1186 w 1186" name="T6"/>
                <a:gd fmla="*/ 1010 h 1010" name="T7"/>
                <a:gd fmla="*/ 1186 w 1186" name="T8"/>
                <a:gd fmla="*/ 591 h 1010" name="T9"/>
                <a:gd fmla="*/ 0 60000 65536" name="T10"/>
                <a:gd fmla="*/ 0 60000 65536" name="T11"/>
                <a:gd fmla="*/ 0 60000 65536" name="T12"/>
                <a:gd fmla="*/ 0 60000 65536" name="T13"/>
                <a:gd fmla="*/ 0 60000 65536" name="T14"/>
                <a:gd fmla="*/ 0 w 1186" name="T15"/>
                <a:gd fmla="*/ 0 h 1010" name="T16"/>
                <a:gd fmla="*/ 1186 w 1186" name="T17"/>
                <a:gd fmla="*/ 1010 h 1010" name="T18"/>
              </a:gdLst>
              <a:cxnLst>
                <a:cxn ang="T10">
                  <a:pos x="T0" y="T1"/>
                </a:cxn>
                <a:cxn ang="T11">
                  <a:pos x="T2" y="T3"/>
                </a:cxn>
                <a:cxn ang="T12">
                  <a:pos x="T4" y="T5"/>
                </a:cxn>
                <a:cxn ang="T13">
                  <a:pos x="T6" y="T7"/>
                </a:cxn>
                <a:cxn ang="T14">
                  <a:pos x="T8" y="T9"/>
                </a:cxn>
              </a:cxnLst>
              <a:rect b="T18" l="T15" r="T17" t="T16"/>
              <a:pathLst>
                <a:path h="1010" w="1186">
                  <a:moveTo>
                    <a:pt x="1186" y="591"/>
                  </a:moveTo>
                  <a:lnTo>
                    <a:pt x="0" y="0"/>
                  </a:lnTo>
                  <a:lnTo>
                    <a:pt x="0" y="419"/>
                  </a:lnTo>
                  <a:lnTo>
                    <a:pt x="1186" y="1010"/>
                  </a:lnTo>
                  <a:lnTo>
                    <a:pt x="1186" y="591"/>
                  </a:lnTo>
                  <a:close/>
                </a:path>
              </a:pathLst>
            </a:custGeom>
            <a:solidFill>
              <a:srgbClr val="DDDDDD"/>
            </a:solidFill>
            <a:ln>
              <a:noFill/>
            </a:ln>
            <a:extLst>
              <a:ext uri="{91240B29-F687-4F45-9708-019B960494DF}">
                <a14:hiddenLine w="9525">
                  <a:solidFill>
                    <a:srgbClr val="000000"/>
                  </a:solidFill>
                  <a:miter lim="800000"/>
                  <a:headEnd/>
                  <a:tailEnd/>
                </a14:hiddenLine>
              </a:ext>
            </a:extLst>
          </p:spPr>
          <p:txBody>
            <a:bodyPr/>
            <a:lstStyle/>
            <a:p>
              <a:endParaRPr altLang="en-US" lang="zh-CN">
                <a:cs typeface="+mn-ea"/>
                <a:sym typeface="+mn-lt"/>
              </a:endParaRPr>
            </a:p>
          </p:txBody>
        </p:sp>
      </p:grpSp>
      <p:grpSp>
        <p:nvGrpSpPr>
          <p:cNvPr id="69" name="Group 5"/>
          <p:cNvGrpSpPr/>
          <p:nvPr/>
        </p:nvGrpSpPr>
        <p:grpSpPr>
          <a:xfrm>
            <a:off x="7976675" y="2544404"/>
            <a:ext cx="2192225" cy="2125976"/>
            <a:chExt cx="1185" cy="1151"/>
          </a:xfrm>
        </p:grpSpPr>
        <p:sp>
          <p:nvSpPr>
            <p:cNvPr id="70" name="Freeform 12"/>
            <p:cNvSpPr>
              <a:spLocks noChangeArrowheads="1"/>
            </p:cNvSpPr>
            <p:nvPr/>
          </p:nvSpPr>
          <p:spPr bwMode="auto">
            <a:xfrm>
              <a:off x="0" y="0"/>
              <a:ext cx="1185" cy="838"/>
            </a:xfrm>
            <a:custGeom>
              <a:gdLst>
                <a:gd fmla="*/ 1185 w 1185" name="T0"/>
                <a:gd fmla="*/ 245 h 838" name="T1"/>
                <a:gd fmla="*/ 1185 w 1185" name="T2"/>
                <a:gd fmla="*/ 245 h 838" name="T3"/>
                <a:gd fmla="*/ 1127 w 1185" name="T4"/>
                <a:gd fmla="*/ 218 h 838" name="T5"/>
                <a:gd fmla="*/ 1065 w 1185" name="T6"/>
                <a:gd fmla="*/ 191 h 838" name="T7"/>
                <a:gd fmla="*/ 1003 w 1185" name="T8"/>
                <a:gd fmla="*/ 167 h 838" name="T9"/>
                <a:gd fmla="*/ 937 w 1185" name="T10"/>
                <a:gd fmla="*/ 143 h 838" name="T11"/>
                <a:gd fmla="*/ 869 w 1185" name="T12"/>
                <a:gd fmla="*/ 121 h 838" name="T13"/>
                <a:gd fmla="*/ 799 w 1185" name="T14"/>
                <a:gd fmla="*/ 101 h 838" name="T15"/>
                <a:gd fmla="*/ 726 w 1185" name="T16"/>
                <a:gd fmla="*/ 83 h 838" name="T17"/>
                <a:gd fmla="*/ 652 w 1185" name="T18"/>
                <a:gd fmla="*/ 66 h 838" name="T19"/>
                <a:gd fmla="*/ 575 w 1185" name="T20"/>
                <a:gd fmla="*/ 50 h 838" name="T21"/>
                <a:gd fmla="*/ 498 w 1185" name="T22"/>
                <a:gd fmla="*/ 37 h 838" name="T23"/>
                <a:gd fmla="*/ 418 w 1185" name="T24"/>
                <a:gd fmla="*/ 26 h 838" name="T25"/>
                <a:gd fmla="*/ 337 w 1185" name="T26"/>
                <a:gd fmla="*/ 17 h 838" name="T27"/>
                <a:gd fmla="*/ 255 w 1185" name="T28"/>
                <a:gd fmla="*/ 10 h 838" name="T29"/>
                <a:gd fmla="*/ 170 w 1185" name="T30"/>
                <a:gd fmla="*/ 5 h 838" name="T31"/>
                <a:gd fmla="*/ 86 w 1185" name="T32"/>
                <a:gd fmla="*/ 2 h 838" name="T33"/>
                <a:gd fmla="*/ 0 w 1185" name="T34"/>
                <a:gd fmla="*/ 0 h 838" name="T35"/>
                <a:gd fmla="*/ 0 w 1185" name="T36"/>
                <a:gd fmla="*/ 838 h 838" name="T37"/>
                <a:gd fmla="*/ 1185 w 1185" name="T38"/>
                <a:gd fmla="*/ 245 h 838" name="T39"/>
                <a:gd fmla="*/ 0 60000 65536" name="T40"/>
                <a:gd fmla="*/ 0 60000 65536" name="T41"/>
                <a:gd fmla="*/ 0 60000 65536" name="T42"/>
                <a:gd fmla="*/ 0 60000 65536" name="T43"/>
                <a:gd fmla="*/ 0 60000 65536" name="T44"/>
                <a:gd fmla="*/ 0 60000 65536" name="T45"/>
                <a:gd fmla="*/ 0 60000 65536" name="T46"/>
                <a:gd fmla="*/ 0 60000 65536" name="T47"/>
                <a:gd fmla="*/ 0 60000 65536" name="T48"/>
                <a:gd fmla="*/ 0 60000 65536" name="T49"/>
                <a:gd fmla="*/ 0 60000 65536" name="T50"/>
                <a:gd fmla="*/ 0 60000 65536" name="T51"/>
                <a:gd fmla="*/ 0 60000 65536" name="T52"/>
                <a:gd fmla="*/ 0 60000 65536" name="T53"/>
                <a:gd fmla="*/ 0 60000 65536" name="T54"/>
                <a:gd fmla="*/ 0 60000 65536" name="T55"/>
                <a:gd fmla="*/ 0 60000 65536" name="T56"/>
                <a:gd fmla="*/ 0 60000 65536" name="T57"/>
                <a:gd fmla="*/ 0 60000 65536" name="T58"/>
                <a:gd fmla="*/ 0 60000 65536" name="T59"/>
                <a:gd fmla="*/ 0 w 1185" name="T60"/>
                <a:gd fmla="*/ 0 h 838" name="T61"/>
                <a:gd fmla="*/ 1185 w 1185" name="T62"/>
                <a:gd fmla="*/ 838 h 838" name="T63"/>
              </a:gd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b="T63" l="T60" r="T62" t="T61"/>
              <a:pathLst>
                <a:path h="838" w="1185">
                  <a:moveTo>
                    <a:pt x="1185" y="245"/>
                  </a:moveTo>
                  <a:lnTo>
                    <a:pt x="1185" y="245"/>
                  </a:lnTo>
                  <a:lnTo>
                    <a:pt x="1127" y="218"/>
                  </a:lnTo>
                  <a:lnTo>
                    <a:pt x="1065" y="191"/>
                  </a:lnTo>
                  <a:lnTo>
                    <a:pt x="1003" y="167"/>
                  </a:lnTo>
                  <a:lnTo>
                    <a:pt x="937" y="143"/>
                  </a:lnTo>
                  <a:lnTo>
                    <a:pt x="869" y="121"/>
                  </a:lnTo>
                  <a:lnTo>
                    <a:pt x="799" y="101"/>
                  </a:lnTo>
                  <a:lnTo>
                    <a:pt x="726" y="83"/>
                  </a:lnTo>
                  <a:lnTo>
                    <a:pt x="652" y="66"/>
                  </a:lnTo>
                  <a:lnTo>
                    <a:pt x="575" y="50"/>
                  </a:lnTo>
                  <a:lnTo>
                    <a:pt x="498" y="37"/>
                  </a:lnTo>
                  <a:lnTo>
                    <a:pt x="418" y="26"/>
                  </a:lnTo>
                  <a:lnTo>
                    <a:pt x="337" y="17"/>
                  </a:lnTo>
                  <a:lnTo>
                    <a:pt x="255" y="10"/>
                  </a:lnTo>
                  <a:lnTo>
                    <a:pt x="170" y="5"/>
                  </a:lnTo>
                  <a:lnTo>
                    <a:pt x="86" y="2"/>
                  </a:lnTo>
                  <a:lnTo>
                    <a:pt x="0" y="0"/>
                  </a:lnTo>
                  <a:lnTo>
                    <a:pt x="0" y="838"/>
                  </a:lnTo>
                  <a:lnTo>
                    <a:pt x="1185" y="245"/>
                  </a:lnTo>
                  <a:close/>
                </a:path>
              </a:pathLst>
            </a:custGeom>
            <a:solidFill>
              <a:schemeClr val="accent3"/>
            </a:solidFill>
            <a:ln>
              <a:noFill/>
            </a:ln>
            <a:extLst>
              <a:ext uri="{91240B29-F687-4F45-9708-019B960494DF}">
                <a14:hiddenLine w="9525">
                  <a:solidFill>
                    <a:srgbClr val="000000"/>
                  </a:solidFill>
                  <a:miter lim="800000"/>
                  <a:headEnd/>
                  <a:tailEnd/>
                </a14:hiddenLine>
              </a:ext>
            </a:extLst>
          </p:spPr>
          <p:txBody>
            <a:bodyPr/>
            <a:lstStyle/>
            <a:p>
              <a:endParaRPr altLang="en-US" lang="zh-CN">
                <a:cs typeface="+mn-ea"/>
                <a:sym typeface="+mn-lt"/>
              </a:endParaRPr>
            </a:p>
          </p:txBody>
        </p:sp>
        <p:sp>
          <p:nvSpPr>
            <p:cNvPr id="71" name="Freeform 13"/>
            <p:cNvSpPr>
              <a:spLocks noChangeArrowheads="1"/>
            </p:cNvSpPr>
            <p:nvPr/>
          </p:nvSpPr>
          <p:spPr bwMode="auto">
            <a:xfrm>
              <a:off x="0" y="245"/>
              <a:ext cx="1185" cy="906"/>
            </a:xfrm>
            <a:custGeom>
              <a:gdLst>
                <a:gd fmla="*/ 0 w 1185" name="T0"/>
                <a:gd fmla="*/ 593 h 906" name="T1"/>
                <a:gd fmla="*/ 1185 w 1185" name="T2"/>
                <a:gd fmla="*/ 0 h 906" name="T3"/>
                <a:gd fmla="*/ 1185 w 1185" name="T4"/>
                <a:gd fmla="*/ 315 h 906" name="T5"/>
                <a:gd fmla="*/ 0 w 1185" name="T6"/>
                <a:gd fmla="*/ 906 h 906" name="T7"/>
                <a:gd fmla="*/ 0 w 1185" name="T8"/>
                <a:gd fmla="*/ 593 h 906" name="T9"/>
                <a:gd fmla="*/ 0 60000 65536" name="T10"/>
                <a:gd fmla="*/ 0 60000 65536" name="T11"/>
                <a:gd fmla="*/ 0 60000 65536" name="T12"/>
                <a:gd fmla="*/ 0 60000 65536" name="T13"/>
                <a:gd fmla="*/ 0 60000 65536" name="T14"/>
                <a:gd fmla="*/ 0 w 1185" name="T15"/>
                <a:gd fmla="*/ 0 h 906" name="T16"/>
                <a:gd fmla="*/ 1185 w 1185" name="T17"/>
                <a:gd fmla="*/ 906 h 906" name="T18"/>
              </a:gdLst>
              <a:cxnLst>
                <a:cxn ang="T10">
                  <a:pos x="T0" y="T1"/>
                </a:cxn>
                <a:cxn ang="T11">
                  <a:pos x="T2" y="T3"/>
                </a:cxn>
                <a:cxn ang="T12">
                  <a:pos x="T4" y="T5"/>
                </a:cxn>
                <a:cxn ang="T13">
                  <a:pos x="T6" y="T7"/>
                </a:cxn>
                <a:cxn ang="T14">
                  <a:pos x="T8" y="T9"/>
                </a:cxn>
              </a:cxnLst>
              <a:rect b="T18" l="T15" r="T17" t="T16"/>
              <a:pathLst>
                <a:path h="905" w="1185">
                  <a:moveTo>
                    <a:pt x="0" y="593"/>
                  </a:moveTo>
                  <a:lnTo>
                    <a:pt x="1185" y="0"/>
                  </a:lnTo>
                  <a:lnTo>
                    <a:pt x="1185" y="315"/>
                  </a:lnTo>
                  <a:lnTo>
                    <a:pt x="0" y="906"/>
                  </a:lnTo>
                  <a:lnTo>
                    <a:pt x="0" y="593"/>
                  </a:lnTo>
                  <a:close/>
                </a:path>
              </a:pathLst>
            </a:custGeom>
            <a:solidFill>
              <a:schemeClr val="accent3">
                <a:lumMod val="75000"/>
              </a:schemeClr>
            </a:solidFill>
            <a:ln>
              <a:noFill/>
            </a:ln>
            <a:extLst>
              <a:ext uri="{91240B29-F687-4F45-9708-019B960494DF}">
                <a14:hiddenLine w="9525">
                  <a:solidFill>
                    <a:srgbClr val="000000"/>
                  </a:solidFill>
                  <a:miter lim="800000"/>
                  <a:headEnd/>
                  <a:tailEnd/>
                </a14:hiddenLine>
              </a:ext>
            </a:extLst>
          </p:spPr>
          <p:txBody>
            <a:bodyPr/>
            <a:lstStyle/>
            <a:p>
              <a:endParaRPr altLang="en-US" lang="zh-CN">
                <a:cs typeface="+mn-ea"/>
                <a:sym typeface="+mn-lt"/>
              </a:endParaRPr>
            </a:p>
          </p:txBody>
        </p:sp>
      </p:grpSp>
      <p:grpSp>
        <p:nvGrpSpPr>
          <p:cNvPr id="72" name="Group 8"/>
          <p:cNvGrpSpPr/>
          <p:nvPr/>
        </p:nvGrpSpPr>
        <p:grpSpPr>
          <a:xfrm>
            <a:off x="4875039" y="2608645"/>
            <a:ext cx="3099629" cy="2059727"/>
            <a:chExt cx="1676" cy="1115"/>
          </a:xfrm>
        </p:grpSpPr>
        <p:sp>
          <p:nvSpPr>
            <p:cNvPr id="73" name="Freeform 15"/>
            <p:cNvSpPr>
              <a:spLocks noChangeArrowheads="1"/>
            </p:cNvSpPr>
            <p:nvPr/>
          </p:nvSpPr>
          <p:spPr bwMode="auto">
            <a:xfrm>
              <a:off x="0" y="0"/>
              <a:ext cx="1676" cy="592"/>
            </a:xfrm>
            <a:custGeom>
              <a:gdLst>
                <a:gd fmla="*/ 1676 w 1676" name="T0"/>
                <a:gd fmla="*/ 592 h 592" name="T1"/>
                <a:gd fmla="*/ 490 w 1676" name="T2"/>
                <a:gd fmla="*/ 0 h 592" name="T3"/>
                <a:gd fmla="*/ 490 w 1676" name="T4"/>
                <a:gd fmla="*/ 0 h 592" name="T5"/>
                <a:gd fmla="*/ 436 w 1676" name="T6"/>
                <a:gd fmla="*/ 28 h 592" name="T7"/>
                <a:gd fmla="*/ 383 w 1676" name="T8"/>
                <a:gd fmla="*/ 60 h 592" name="T9"/>
                <a:gd fmla="*/ 333 w 1676" name="T10"/>
                <a:gd fmla="*/ 91 h 592" name="T11"/>
                <a:gd fmla="*/ 286 w 1676" name="T12"/>
                <a:gd fmla="*/ 124 h 592" name="T13"/>
                <a:gd fmla="*/ 242 w 1676" name="T14"/>
                <a:gd fmla="*/ 158 h 592" name="T15"/>
                <a:gd fmla="*/ 202 w 1676" name="T16"/>
                <a:gd fmla="*/ 194 h 592" name="T17"/>
                <a:gd fmla="*/ 165 w 1676" name="T18"/>
                <a:gd fmla="*/ 229 h 592" name="T19"/>
                <a:gd fmla="*/ 131 w 1676" name="T20"/>
                <a:gd fmla="*/ 266 h 592" name="T21"/>
                <a:gd fmla="*/ 101 w 1676" name="T22"/>
                <a:gd fmla="*/ 305 h 592" name="T23"/>
                <a:gd fmla="*/ 88 w 1676" name="T24"/>
                <a:gd fmla="*/ 323 h 592" name="T25"/>
                <a:gd fmla="*/ 75 w 1676" name="T26"/>
                <a:gd fmla="*/ 343 h 592" name="T27"/>
                <a:gd fmla="*/ 64 w 1676" name="T28"/>
                <a:gd fmla="*/ 363 h 592" name="T29"/>
                <a:gd fmla="*/ 53 w 1676" name="T30"/>
                <a:gd fmla="*/ 383 h 592" name="T31"/>
                <a:gd fmla="*/ 43 w 1676" name="T32"/>
                <a:gd fmla="*/ 403 h 592" name="T33"/>
                <a:gd fmla="*/ 34 w 1676" name="T34"/>
                <a:gd fmla="*/ 423 h 592" name="T35"/>
                <a:gd fmla="*/ 25 w 1676" name="T36"/>
                <a:gd fmla="*/ 444 h 592" name="T37"/>
                <a:gd fmla="*/ 20 w 1676" name="T38"/>
                <a:gd fmla="*/ 464 h 592" name="T39"/>
                <a:gd fmla="*/ 13 w 1676" name="T40"/>
                <a:gd fmla="*/ 486 h 592" name="T41"/>
                <a:gd fmla="*/ 8 w 1676" name="T42"/>
                <a:gd fmla="*/ 507 h 592" name="T43"/>
                <a:gd fmla="*/ 4 w 1676" name="T44"/>
                <a:gd fmla="*/ 528 h 592" name="T45"/>
                <a:gd fmla="*/ 3 w 1676" name="T46"/>
                <a:gd fmla="*/ 550 h 592" name="T47"/>
                <a:gd fmla="*/ 0 w 1676" name="T48"/>
                <a:gd fmla="*/ 571 h 592" name="T49"/>
                <a:gd fmla="*/ 0 w 1676" name="T50"/>
                <a:gd fmla="*/ 592 h 592" name="T51"/>
                <a:gd fmla="*/ 1676 w 1676" name="T52"/>
                <a:gd fmla="*/ 592 h 592" name="T53"/>
                <a:gd fmla="*/ 0 60000 65536" name="T54"/>
                <a:gd fmla="*/ 0 60000 65536" name="T55"/>
                <a:gd fmla="*/ 0 60000 65536" name="T56"/>
                <a:gd fmla="*/ 0 60000 65536" name="T57"/>
                <a:gd fmla="*/ 0 60000 65536" name="T58"/>
                <a:gd fmla="*/ 0 60000 65536" name="T59"/>
                <a:gd fmla="*/ 0 60000 65536" name="T60"/>
                <a:gd fmla="*/ 0 60000 65536" name="T61"/>
                <a:gd fmla="*/ 0 60000 65536" name="T62"/>
                <a:gd fmla="*/ 0 60000 65536" name="T63"/>
                <a:gd fmla="*/ 0 60000 65536" name="T64"/>
                <a:gd fmla="*/ 0 60000 65536" name="T65"/>
                <a:gd fmla="*/ 0 60000 65536" name="T66"/>
                <a:gd fmla="*/ 0 60000 65536" name="T67"/>
                <a:gd fmla="*/ 0 60000 65536" name="T68"/>
                <a:gd fmla="*/ 0 60000 65536" name="T69"/>
                <a:gd fmla="*/ 0 60000 65536" name="T70"/>
                <a:gd fmla="*/ 0 60000 65536" name="T71"/>
                <a:gd fmla="*/ 0 60000 65536" name="T72"/>
                <a:gd fmla="*/ 0 60000 65536" name="T73"/>
                <a:gd fmla="*/ 0 60000 65536" name="T74"/>
                <a:gd fmla="*/ 0 60000 65536" name="T75"/>
                <a:gd fmla="*/ 0 60000 65536" name="T76"/>
                <a:gd fmla="*/ 0 60000 65536" name="T77"/>
                <a:gd fmla="*/ 0 60000 65536" name="T78"/>
                <a:gd fmla="*/ 0 60000 65536" name="T79"/>
                <a:gd fmla="*/ 0 60000 65536" name="T80"/>
                <a:gd fmla="*/ 0 w 1676" name="T81"/>
                <a:gd fmla="*/ 0 h 592" name="T82"/>
                <a:gd fmla="*/ 1676 w 1676" name="T83"/>
                <a:gd fmla="*/ 592 h 592" name="T84"/>
              </a:gdLst>
              <a:cxnLst>
                <a:cxn ang="T54">
                  <a:pos x="T0" y="T1"/>
                </a:cxn>
                <a:cxn ang="T55">
                  <a:pos x="T2" y="T3"/>
                </a:cxn>
                <a:cxn ang="T56">
                  <a:pos x="T4" y="T5"/>
                </a:cxn>
                <a:cxn ang="T57">
                  <a:pos x="T6" y="T7"/>
                </a:cxn>
                <a:cxn ang="T58">
                  <a:pos x="T8" y="T9"/>
                </a:cxn>
                <a:cxn ang="T59">
                  <a:pos x="T10" y="T11"/>
                </a:cxn>
                <a:cxn ang="T60">
                  <a:pos x="T12" y="T13"/>
                </a:cxn>
                <a:cxn ang="T61">
                  <a:pos x="T14" y="T15"/>
                </a:cxn>
                <a:cxn ang="T62">
                  <a:pos x="T16" y="T17"/>
                </a:cxn>
                <a:cxn ang="T63">
                  <a:pos x="T18" y="T19"/>
                </a:cxn>
                <a:cxn ang="T64">
                  <a:pos x="T20" y="T21"/>
                </a:cxn>
                <a:cxn ang="T65">
                  <a:pos x="T22" y="T23"/>
                </a:cxn>
                <a:cxn ang="T66">
                  <a:pos x="T24" y="T25"/>
                </a:cxn>
                <a:cxn ang="T67">
                  <a:pos x="T26" y="T27"/>
                </a:cxn>
                <a:cxn ang="T68">
                  <a:pos x="T28" y="T29"/>
                </a:cxn>
                <a:cxn ang="T69">
                  <a:pos x="T30" y="T31"/>
                </a:cxn>
                <a:cxn ang="T70">
                  <a:pos x="T32" y="T33"/>
                </a:cxn>
                <a:cxn ang="T71">
                  <a:pos x="T34" y="T35"/>
                </a:cxn>
                <a:cxn ang="T72">
                  <a:pos x="T36" y="T37"/>
                </a:cxn>
                <a:cxn ang="T73">
                  <a:pos x="T38" y="T39"/>
                </a:cxn>
                <a:cxn ang="T74">
                  <a:pos x="T40" y="T41"/>
                </a:cxn>
                <a:cxn ang="T75">
                  <a:pos x="T42" y="T43"/>
                </a:cxn>
                <a:cxn ang="T76">
                  <a:pos x="T44" y="T45"/>
                </a:cxn>
                <a:cxn ang="T77">
                  <a:pos x="T46" y="T47"/>
                </a:cxn>
                <a:cxn ang="T78">
                  <a:pos x="T48" y="T49"/>
                </a:cxn>
                <a:cxn ang="T79">
                  <a:pos x="T50" y="T51"/>
                </a:cxn>
                <a:cxn ang="T80">
                  <a:pos x="T52" y="T53"/>
                </a:cxn>
              </a:cxnLst>
              <a:rect b="T84" l="T81" r="T83" t="T82"/>
              <a:pathLst>
                <a:path h="592" w="1676">
                  <a:moveTo>
                    <a:pt x="1676" y="592"/>
                  </a:moveTo>
                  <a:lnTo>
                    <a:pt x="490" y="0"/>
                  </a:lnTo>
                  <a:lnTo>
                    <a:pt x="436" y="28"/>
                  </a:lnTo>
                  <a:lnTo>
                    <a:pt x="383" y="60"/>
                  </a:lnTo>
                  <a:lnTo>
                    <a:pt x="333" y="91"/>
                  </a:lnTo>
                  <a:lnTo>
                    <a:pt x="286" y="124"/>
                  </a:lnTo>
                  <a:lnTo>
                    <a:pt x="242" y="158"/>
                  </a:lnTo>
                  <a:lnTo>
                    <a:pt x="202" y="194"/>
                  </a:lnTo>
                  <a:lnTo>
                    <a:pt x="165" y="229"/>
                  </a:lnTo>
                  <a:lnTo>
                    <a:pt x="131" y="266"/>
                  </a:lnTo>
                  <a:lnTo>
                    <a:pt x="101" y="305"/>
                  </a:lnTo>
                  <a:lnTo>
                    <a:pt x="88" y="323"/>
                  </a:lnTo>
                  <a:lnTo>
                    <a:pt x="75" y="343"/>
                  </a:lnTo>
                  <a:lnTo>
                    <a:pt x="64" y="363"/>
                  </a:lnTo>
                  <a:lnTo>
                    <a:pt x="53" y="383"/>
                  </a:lnTo>
                  <a:lnTo>
                    <a:pt x="43" y="403"/>
                  </a:lnTo>
                  <a:lnTo>
                    <a:pt x="34" y="423"/>
                  </a:lnTo>
                  <a:lnTo>
                    <a:pt x="25" y="444"/>
                  </a:lnTo>
                  <a:lnTo>
                    <a:pt x="20" y="464"/>
                  </a:lnTo>
                  <a:lnTo>
                    <a:pt x="13" y="486"/>
                  </a:lnTo>
                  <a:lnTo>
                    <a:pt x="8" y="507"/>
                  </a:lnTo>
                  <a:lnTo>
                    <a:pt x="4" y="528"/>
                  </a:lnTo>
                  <a:lnTo>
                    <a:pt x="3" y="550"/>
                  </a:lnTo>
                  <a:lnTo>
                    <a:pt x="0" y="571"/>
                  </a:lnTo>
                  <a:lnTo>
                    <a:pt x="0" y="592"/>
                  </a:lnTo>
                  <a:lnTo>
                    <a:pt x="1676" y="592"/>
                  </a:lnTo>
                  <a:close/>
                </a:path>
              </a:pathLst>
            </a:custGeom>
            <a:solidFill>
              <a:srgbClr val="C0C0C0"/>
            </a:solidFill>
            <a:ln>
              <a:noFill/>
            </a:ln>
            <a:extLst>
              <a:ext uri="{91240B29-F687-4F45-9708-019B960494DF}">
                <a14:hiddenLine w="9525">
                  <a:solidFill>
                    <a:srgbClr val="000000"/>
                  </a:solidFill>
                  <a:miter lim="800000"/>
                  <a:headEnd/>
                  <a:tailEnd/>
                </a14:hiddenLine>
              </a:ext>
            </a:extLst>
          </p:spPr>
          <p:txBody>
            <a:bodyPr anchor="ctr" wrap="none"/>
            <a:lstStyle/>
            <a:p>
              <a:endParaRPr altLang="en-US" lang="zh-CN">
                <a:cs typeface="+mn-ea"/>
                <a:sym typeface="+mn-lt"/>
              </a:endParaRPr>
            </a:p>
          </p:txBody>
        </p:sp>
        <p:sp>
          <p:nvSpPr>
            <p:cNvPr id="74" name="Rectangle 16"/>
            <p:cNvSpPr>
              <a:spLocks noChangeArrowheads="1"/>
            </p:cNvSpPr>
            <p:nvPr/>
          </p:nvSpPr>
          <p:spPr bwMode="auto">
            <a:xfrm>
              <a:off x="0" y="592"/>
              <a:ext cx="1676" cy="523"/>
            </a:xfrm>
            <a:prstGeom prst="rect">
              <a:avLst/>
            </a:prstGeom>
            <a:gradFill rotWithShape="1">
              <a:gsLst>
                <a:gs pos="0">
                  <a:srgbClr val="969696"/>
                </a:gs>
                <a:gs pos="100000">
                  <a:srgbClr val="808080"/>
                </a:gs>
              </a:gsLst>
              <a:lin ang="0" scaled="1"/>
            </a:gradFill>
            <a:ln>
              <a:noFill/>
            </a:ln>
            <a:extLst>
              <a:ext uri="{91240B29-F687-4F45-9708-019B960494DF}">
                <a14:hiddenLine w="9525">
                  <a:solidFill>
                    <a:srgbClr val="000000"/>
                  </a:solidFill>
                  <a:miter lim="800000"/>
                  <a:headEnd/>
                  <a:tailEnd/>
                </a14:hiddenLine>
              </a:ext>
            </a:extLst>
          </p:spPr>
          <p:txBody>
            <a:bodyPr anchor="ctr" wrap="none"/>
            <a:lstStyle/>
            <a:p>
              <a:pPr latinLnBrk="1"/>
              <a:endParaRPr altLang="en-US" b="1" lang="zh-CN">
                <a:solidFill>
                  <a:srgbClr val="000000"/>
                </a:solidFill>
                <a:cs typeface="+mn-ea"/>
                <a:sym typeface="+mn-lt"/>
              </a:endParaRPr>
            </a:p>
          </p:txBody>
        </p:sp>
      </p:grpSp>
      <p:grpSp>
        <p:nvGrpSpPr>
          <p:cNvPr id="75" name="Group 11"/>
          <p:cNvGrpSpPr/>
          <p:nvPr/>
        </p:nvGrpSpPr>
        <p:grpSpPr>
          <a:xfrm>
            <a:off x="7976675" y="3192837"/>
            <a:ext cx="3097622" cy="1477543"/>
            <a:chExt cx="1675" cy="800"/>
          </a:xfrm>
        </p:grpSpPr>
        <p:sp>
          <p:nvSpPr>
            <p:cNvPr id="76" name="Freeform 18"/>
            <p:cNvSpPr>
              <a:spLocks noChangeArrowheads="1"/>
            </p:cNvSpPr>
            <p:nvPr/>
          </p:nvSpPr>
          <p:spPr bwMode="auto">
            <a:xfrm>
              <a:off x="0" y="0"/>
              <a:ext cx="1675" cy="591"/>
            </a:xfrm>
            <a:custGeom>
              <a:gdLst>
                <a:gd fmla="*/ 0 w 1675" name="T0"/>
                <a:gd fmla="*/ 591 h 591" name="T1"/>
                <a:gd fmla="*/ 1185 w 1675" name="T2"/>
                <a:gd fmla="*/ 0 h 591" name="T3"/>
                <a:gd fmla="*/ 1185 w 1675" name="T4"/>
                <a:gd fmla="*/ 0 h 591" name="T5"/>
                <a:gd fmla="*/ 1239 w 1675" name="T6"/>
                <a:gd fmla="*/ 28 h 591" name="T7"/>
                <a:gd fmla="*/ 1292 w 1675" name="T8"/>
                <a:gd fmla="*/ 58 h 591" name="T9"/>
                <a:gd fmla="*/ 1342 w 1675" name="T10"/>
                <a:gd fmla="*/ 89 h 591" name="T11"/>
                <a:gd fmla="*/ 1389 w 1675" name="T12"/>
                <a:gd fmla="*/ 124 h 591" name="T13"/>
                <a:gd fmla="*/ 1433 w 1675" name="T14"/>
                <a:gd fmla="*/ 156 h 591" name="T15"/>
                <a:gd fmla="*/ 1473 w 1675" name="T16"/>
                <a:gd fmla="*/ 192 h 591" name="T17"/>
                <a:gd fmla="*/ 1510 w 1675" name="T18"/>
                <a:gd fmla="*/ 228 h 591" name="T19"/>
                <a:gd fmla="*/ 1544 w 1675" name="T20"/>
                <a:gd fmla="*/ 265 h 591" name="T21"/>
                <a:gd fmla="*/ 1574 w 1675" name="T22"/>
                <a:gd fmla="*/ 303 h 591" name="T23"/>
                <a:gd fmla="*/ 1587 w 1675" name="T24"/>
                <a:gd fmla="*/ 323 h 591" name="T25"/>
                <a:gd fmla="*/ 1600 w 1675" name="T26"/>
                <a:gd fmla="*/ 342 h 591" name="T27"/>
                <a:gd fmla="*/ 1611 w 1675" name="T28"/>
                <a:gd fmla="*/ 361 h 591" name="T29"/>
                <a:gd fmla="*/ 1622 w 1675" name="T30"/>
                <a:gd fmla="*/ 381 h 591" name="T31"/>
                <a:gd fmla="*/ 1632 w 1675" name="T32"/>
                <a:gd fmla="*/ 401 h 591" name="T33"/>
                <a:gd fmla="*/ 1641 w 1675" name="T34"/>
                <a:gd fmla="*/ 423 h 591" name="T35"/>
                <a:gd fmla="*/ 1650 w 1675" name="T36"/>
                <a:gd fmla="*/ 443 h 591" name="T37"/>
                <a:gd fmla="*/ 1655 w 1675" name="T38"/>
                <a:gd fmla="*/ 464 h 591" name="T39"/>
                <a:gd fmla="*/ 1662 w 1675" name="T40"/>
                <a:gd fmla="*/ 484 h 591" name="T41"/>
                <a:gd fmla="*/ 1667 w 1675" name="T42"/>
                <a:gd fmla="*/ 505 h 591" name="T43"/>
                <a:gd fmla="*/ 1671 w 1675" name="T44"/>
                <a:gd fmla="*/ 527 h 591" name="T45"/>
                <a:gd fmla="*/ 1672 w 1675" name="T46"/>
                <a:gd fmla="*/ 548 h 591" name="T47"/>
                <a:gd fmla="*/ 1675 w 1675" name="T48"/>
                <a:gd fmla="*/ 569 h 591" name="T49"/>
                <a:gd fmla="*/ 1675 w 1675" name="T50"/>
                <a:gd fmla="*/ 591 h 591" name="T51"/>
                <a:gd fmla="*/ 0 w 1675" name="T52"/>
                <a:gd fmla="*/ 591 h 591" name="T53"/>
                <a:gd fmla="*/ 0 60000 65536" name="T54"/>
                <a:gd fmla="*/ 0 60000 65536" name="T55"/>
                <a:gd fmla="*/ 0 60000 65536" name="T56"/>
                <a:gd fmla="*/ 0 60000 65536" name="T57"/>
                <a:gd fmla="*/ 0 60000 65536" name="T58"/>
                <a:gd fmla="*/ 0 60000 65536" name="T59"/>
                <a:gd fmla="*/ 0 60000 65536" name="T60"/>
                <a:gd fmla="*/ 0 60000 65536" name="T61"/>
                <a:gd fmla="*/ 0 60000 65536" name="T62"/>
                <a:gd fmla="*/ 0 60000 65536" name="T63"/>
                <a:gd fmla="*/ 0 60000 65536" name="T64"/>
                <a:gd fmla="*/ 0 60000 65536" name="T65"/>
                <a:gd fmla="*/ 0 60000 65536" name="T66"/>
                <a:gd fmla="*/ 0 60000 65536" name="T67"/>
                <a:gd fmla="*/ 0 60000 65536" name="T68"/>
                <a:gd fmla="*/ 0 60000 65536" name="T69"/>
                <a:gd fmla="*/ 0 60000 65536" name="T70"/>
                <a:gd fmla="*/ 0 60000 65536" name="T71"/>
                <a:gd fmla="*/ 0 60000 65536" name="T72"/>
                <a:gd fmla="*/ 0 60000 65536" name="T73"/>
                <a:gd fmla="*/ 0 60000 65536" name="T74"/>
                <a:gd fmla="*/ 0 60000 65536" name="T75"/>
                <a:gd fmla="*/ 0 60000 65536" name="T76"/>
                <a:gd fmla="*/ 0 60000 65536" name="T77"/>
                <a:gd fmla="*/ 0 60000 65536" name="T78"/>
                <a:gd fmla="*/ 0 60000 65536" name="T79"/>
                <a:gd fmla="*/ 0 60000 65536" name="T80"/>
                <a:gd fmla="*/ 0 w 1675" name="T81"/>
                <a:gd fmla="*/ 0 h 591" name="T82"/>
                <a:gd fmla="*/ 1675 w 1675" name="T83"/>
                <a:gd fmla="*/ 591 h 591" name="T84"/>
              </a:gdLst>
              <a:cxnLst>
                <a:cxn ang="T54">
                  <a:pos x="T0" y="T1"/>
                </a:cxn>
                <a:cxn ang="T55">
                  <a:pos x="T2" y="T3"/>
                </a:cxn>
                <a:cxn ang="T56">
                  <a:pos x="T4" y="T5"/>
                </a:cxn>
                <a:cxn ang="T57">
                  <a:pos x="T6" y="T7"/>
                </a:cxn>
                <a:cxn ang="T58">
                  <a:pos x="T8" y="T9"/>
                </a:cxn>
                <a:cxn ang="T59">
                  <a:pos x="T10" y="T11"/>
                </a:cxn>
                <a:cxn ang="T60">
                  <a:pos x="T12" y="T13"/>
                </a:cxn>
                <a:cxn ang="T61">
                  <a:pos x="T14" y="T15"/>
                </a:cxn>
                <a:cxn ang="T62">
                  <a:pos x="T16" y="T17"/>
                </a:cxn>
                <a:cxn ang="T63">
                  <a:pos x="T18" y="T19"/>
                </a:cxn>
                <a:cxn ang="T64">
                  <a:pos x="T20" y="T21"/>
                </a:cxn>
                <a:cxn ang="T65">
                  <a:pos x="T22" y="T23"/>
                </a:cxn>
                <a:cxn ang="T66">
                  <a:pos x="T24" y="T25"/>
                </a:cxn>
                <a:cxn ang="T67">
                  <a:pos x="T26" y="T27"/>
                </a:cxn>
                <a:cxn ang="T68">
                  <a:pos x="T28" y="T29"/>
                </a:cxn>
                <a:cxn ang="T69">
                  <a:pos x="T30" y="T31"/>
                </a:cxn>
                <a:cxn ang="T70">
                  <a:pos x="T32" y="T33"/>
                </a:cxn>
                <a:cxn ang="T71">
                  <a:pos x="T34" y="T35"/>
                </a:cxn>
                <a:cxn ang="T72">
                  <a:pos x="T36" y="T37"/>
                </a:cxn>
                <a:cxn ang="T73">
                  <a:pos x="T38" y="T39"/>
                </a:cxn>
                <a:cxn ang="T74">
                  <a:pos x="T40" y="T41"/>
                </a:cxn>
                <a:cxn ang="T75">
                  <a:pos x="T42" y="T43"/>
                </a:cxn>
                <a:cxn ang="T76">
                  <a:pos x="T44" y="T45"/>
                </a:cxn>
                <a:cxn ang="T77">
                  <a:pos x="T46" y="T47"/>
                </a:cxn>
                <a:cxn ang="T78">
                  <a:pos x="T48" y="T49"/>
                </a:cxn>
                <a:cxn ang="T79">
                  <a:pos x="T50" y="T51"/>
                </a:cxn>
                <a:cxn ang="T80">
                  <a:pos x="T52" y="T53"/>
                </a:cxn>
              </a:cxnLst>
              <a:rect b="T84" l="T81" r="T83" t="T82"/>
              <a:pathLst>
                <a:path h="591" w="1674">
                  <a:moveTo>
                    <a:pt x="0" y="591"/>
                  </a:moveTo>
                  <a:lnTo>
                    <a:pt x="1185" y="0"/>
                  </a:lnTo>
                  <a:lnTo>
                    <a:pt x="1239" y="28"/>
                  </a:lnTo>
                  <a:lnTo>
                    <a:pt x="1292" y="58"/>
                  </a:lnTo>
                  <a:lnTo>
                    <a:pt x="1342" y="89"/>
                  </a:lnTo>
                  <a:lnTo>
                    <a:pt x="1389" y="124"/>
                  </a:lnTo>
                  <a:lnTo>
                    <a:pt x="1433" y="156"/>
                  </a:lnTo>
                  <a:lnTo>
                    <a:pt x="1473" y="192"/>
                  </a:lnTo>
                  <a:lnTo>
                    <a:pt x="1510" y="228"/>
                  </a:lnTo>
                  <a:lnTo>
                    <a:pt x="1544" y="265"/>
                  </a:lnTo>
                  <a:lnTo>
                    <a:pt x="1574" y="303"/>
                  </a:lnTo>
                  <a:lnTo>
                    <a:pt x="1587" y="323"/>
                  </a:lnTo>
                  <a:lnTo>
                    <a:pt x="1600" y="342"/>
                  </a:lnTo>
                  <a:lnTo>
                    <a:pt x="1611" y="361"/>
                  </a:lnTo>
                  <a:lnTo>
                    <a:pt x="1622" y="381"/>
                  </a:lnTo>
                  <a:lnTo>
                    <a:pt x="1632" y="401"/>
                  </a:lnTo>
                  <a:lnTo>
                    <a:pt x="1641" y="423"/>
                  </a:lnTo>
                  <a:lnTo>
                    <a:pt x="1650" y="443"/>
                  </a:lnTo>
                  <a:lnTo>
                    <a:pt x="1655" y="464"/>
                  </a:lnTo>
                  <a:lnTo>
                    <a:pt x="1662" y="484"/>
                  </a:lnTo>
                  <a:lnTo>
                    <a:pt x="1667" y="505"/>
                  </a:lnTo>
                  <a:lnTo>
                    <a:pt x="1671" y="527"/>
                  </a:lnTo>
                  <a:lnTo>
                    <a:pt x="1672" y="548"/>
                  </a:lnTo>
                  <a:lnTo>
                    <a:pt x="1675" y="569"/>
                  </a:lnTo>
                  <a:lnTo>
                    <a:pt x="1675" y="591"/>
                  </a:lnTo>
                  <a:lnTo>
                    <a:pt x="0" y="591"/>
                  </a:lnTo>
                  <a:close/>
                </a:path>
              </a:pathLst>
            </a:custGeom>
            <a:solidFill>
              <a:schemeClr val="accent2"/>
            </a:solidFill>
            <a:ln>
              <a:noFill/>
            </a:ln>
            <a:extLst>
              <a:ext uri="{91240B29-F687-4F45-9708-019B960494DF}">
                <a14:hiddenLine w="9525">
                  <a:solidFill>
                    <a:srgbClr val="000000"/>
                  </a:solidFill>
                  <a:miter lim="800000"/>
                  <a:headEnd/>
                  <a:tailEnd/>
                </a14:hiddenLine>
              </a:ext>
            </a:extLst>
          </p:spPr>
          <p:txBody>
            <a:bodyPr anchor="ctr" wrap="none"/>
            <a:lstStyle/>
            <a:p>
              <a:endParaRPr altLang="en-US" lang="zh-CN">
                <a:cs typeface="+mn-ea"/>
                <a:sym typeface="+mn-lt"/>
              </a:endParaRPr>
            </a:p>
          </p:txBody>
        </p:sp>
        <p:sp>
          <p:nvSpPr>
            <p:cNvPr id="77" name="Rectangle 19"/>
            <p:cNvSpPr>
              <a:spLocks noChangeArrowheads="1"/>
            </p:cNvSpPr>
            <p:nvPr/>
          </p:nvSpPr>
          <p:spPr bwMode="auto">
            <a:xfrm>
              <a:off x="0" y="591"/>
              <a:ext cx="1675" cy="209"/>
            </a:xfrm>
            <a:prstGeom prst="rect">
              <a:avLst/>
            </a:prstGeom>
            <a:solidFill>
              <a:schemeClr val="accent2">
                <a:lumMod val="75000"/>
              </a:schemeClr>
            </a:solidFill>
            <a:ln>
              <a:noFill/>
            </a:ln>
            <a:extLst>
              <a:ext uri="{91240B29-F687-4F45-9708-019B960494DF}">
                <a14:hiddenLine w="9525">
                  <a:solidFill>
                    <a:srgbClr val="000000"/>
                  </a:solidFill>
                  <a:miter lim="800000"/>
                  <a:headEnd/>
                  <a:tailEnd/>
                </a14:hiddenLine>
              </a:ext>
            </a:extLst>
          </p:spPr>
          <p:txBody>
            <a:bodyPr/>
            <a:lstStyle/>
            <a:p>
              <a:pPr latinLnBrk="1"/>
              <a:endParaRPr altLang="en-US" b="1" lang="zh-CN">
                <a:solidFill>
                  <a:srgbClr val="000000"/>
                </a:solidFill>
                <a:cs typeface="+mn-ea"/>
                <a:sym typeface="+mn-lt"/>
              </a:endParaRPr>
            </a:p>
          </p:txBody>
        </p:sp>
      </p:grpSp>
      <p:grpSp>
        <p:nvGrpSpPr>
          <p:cNvPr id="78" name="Group 14"/>
          <p:cNvGrpSpPr/>
          <p:nvPr/>
        </p:nvGrpSpPr>
        <p:grpSpPr>
          <a:xfrm>
            <a:off x="4882968" y="3510027"/>
            <a:ext cx="3097621" cy="2254457"/>
            <a:chExt cx="1676" cy="1221"/>
          </a:xfrm>
        </p:grpSpPr>
        <p:sp>
          <p:nvSpPr>
            <p:cNvPr id="79" name="Freeform 21"/>
            <p:cNvSpPr>
              <a:spLocks noChangeArrowheads="1"/>
            </p:cNvSpPr>
            <p:nvPr/>
          </p:nvSpPr>
          <p:spPr bwMode="auto">
            <a:xfrm>
              <a:off x="0" y="0"/>
              <a:ext cx="1676" cy="593"/>
            </a:xfrm>
            <a:custGeom>
              <a:gdLst>
                <a:gd fmla="*/ 1676 w 1676" name="T0"/>
                <a:gd fmla="*/ 0 h 593" name="T1"/>
                <a:gd fmla="*/ 490 w 1676" name="T2"/>
                <a:gd fmla="*/ 593 h 593" name="T3"/>
                <a:gd fmla="*/ 490 w 1676" name="T4"/>
                <a:gd fmla="*/ 593 h 593" name="T5"/>
                <a:gd fmla="*/ 436 w 1676" name="T6"/>
                <a:gd fmla="*/ 564 h 593" name="T7"/>
                <a:gd fmla="*/ 383 w 1676" name="T8"/>
                <a:gd fmla="*/ 533 h 593" name="T9"/>
                <a:gd fmla="*/ 333 w 1676" name="T10"/>
                <a:gd fmla="*/ 501 h 593" name="T11"/>
                <a:gd fmla="*/ 286 w 1676" name="T12"/>
                <a:gd fmla="*/ 469 h 593" name="T13"/>
                <a:gd fmla="*/ 242 w 1676" name="T14"/>
                <a:gd fmla="*/ 434 h 593" name="T15"/>
                <a:gd fmla="*/ 202 w 1676" name="T16"/>
                <a:gd fmla="*/ 400 h 593" name="T17"/>
                <a:gd fmla="*/ 165 w 1676" name="T18"/>
                <a:gd fmla="*/ 363 h 593" name="T19"/>
                <a:gd fmla="*/ 131 w 1676" name="T20"/>
                <a:gd fmla="*/ 326 h 593" name="T21"/>
                <a:gd fmla="*/ 101 w 1676" name="T22"/>
                <a:gd fmla="*/ 288 h 593" name="T23"/>
                <a:gd fmla="*/ 88 w 1676" name="T24"/>
                <a:gd fmla="*/ 269 h 593" name="T25"/>
                <a:gd fmla="*/ 75 w 1676" name="T26"/>
                <a:gd fmla="*/ 249 h 593" name="T27"/>
                <a:gd fmla="*/ 64 w 1676" name="T28"/>
                <a:gd fmla="*/ 229 h 593" name="T29"/>
                <a:gd fmla="*/ 53 w 1676" name="T30"/>
                <a:gd fmla="*/ 209 h 593" name="T31"/>
                <a:gd fmla="*/ 43 w 1676" name="T32"/>
                <a:gd fmla="*/ 189 h 593" name="T33"/>
                <a:gd fmla="*/ 34 w 1676" name="T34"/>
                <a:gd fmla="*/ 170 h 593" name="T35"/>
                <a:gd fmla="*/ 25 w 1676" name="T36"/>
                <a:gd fmla="*/ 148 h 593" name="T37"/>
                <a:gd fmla="*/ 20 w 1676" name="T38"/>
                <a:gd fmla="*/ 128 h 593" name="T39"/>
                <a:gd fmla="*/ 13 w 1676" name="T40"/>
                <a:gd fmla="*/ 107 h 593" name="T41"/>
                <a:gd fmla="*/ 8 w 1676" name="T42"/>
                <a:gd fmla="*/ 85 h 593" name="T43"/>
                <a:gd fmla="*/ 4 w 1676" name="T44"/>
                <a:gd fmla="*/ 66 h 593" name="T45"/>
                <a:gd fmla="*/ 3 w 1676" name="T46"/>
                <a:gd fmla="*/ 44 h 593" name="T47"/>
                <a:gd fmla="*/ 0 w 1676" name="T48"/>
                <a:gd fmla="*/ 21 h 593" name="T49"/>
                <a:gd fmla="*/ 0 w 1676" name="T50"/>
                <a:gd fmla="*/ 0 h 593" name="T51"/>
                <a:gd fmla="*/ 1676 w 1676" name="T52"/>
                <a:gd fmla="*/ 0 h 593" name="T53"/>
                <a:gd fmla="*/ 0 60000 65536" name="T54"/>
                <a:gd fmla="*/ 0 60000 65536" name="T55"/>
                <a:gd fmla="*/ 0 60000 65536" name="T56"/>
                <a:gd fmla="*/ 0 60000 65536" name="T57"/>
                <a:gd fmla="*/ 0 60000 65536" name="T58"/>
                <a:gd fmla="*/ 0 60000 65536" name="T59"/>
                <a:gd fmla="*/ 0 60000 65536" name="T60"/>
                <a:gd fmla="*/ 0 60000 65536" name="T61"/>
                <a:gd fmla="*/ 0 60000 65536" name="T62"/>
                <a:gd fmla="*/ 0 60000 65536" name="T63"/>
                <a:gd fmla="*/ 0 60000 65536" name="T64"/>
                <a:gd fmla="*/ 0 60000 65536" name="T65"/>
                <a:gd fmla="*/ 0 60000 65536" name="T66"/>
                <a:gd fmla="*/ 0 60000 65536" name="T67"/>
                <a:gd fmla="*/ 0 60000 65536" name="T68"/>
                <a:gd fmla="*/ 0 60000 65536" name="T69"/>
                <a:gd fmla="*/ 0 60000 65536" name="T70"/>
                <a:gd fmla="*/ 0 60000 65536" name="T71"/>
                <a:gd fmla="*/ 0 60000 65536" name="T72"/>
                <a:gd fmla="*/ 0 60000 65536" name="T73"/>
                <a:gd fmla="*/ 0 60000 65536" name="T74"/>
                <a:gd fmla="*/ 0 60000 65536" name="T75"/>
                <a:gd fmla="*/ 0 60000 65536" name="T76"/>
                <a:gd fmla="*/ 0 60000 65536" name="T77"/>
                <a:gd fmla="*/ 0 60000 65536" name="T78"/>
                <a:gd fmla="*/ 0 60000 65536" name="T79"/>
                <a:gd fmla="*/ 0 60000 65536" name="T80"/>
                <a:gd fmla="*/ 0 w 1676" name="T81"/>
                <a:gd fmla="*/ 0 h 593" name="T82"/>
                <a:gd fmla="*/ 1676 w 1676" name="T83"/>
                <a:gd fmla="*/ 593 h 593" name="T84"/>
              </a:gdLst>
              <a:cxnLst>
                <a:cxn ang="T54">
                  <a:pos x="T0" y="T1"/>
                </a:cxn>
                <a:cxn ang="T55">
                  <a:pos x="T2" y="T3"/>
                </a:cxn>
                <a:cxn ang="T56">
                  <a:pos x="T4" y="T5"/>
                </a:cxn>
                <a:cxn ang="T57">
                  <a:pos x="T6" y="T7"/>
                </a:cxn>
                <a:cxn ang="T58">
                  <a:pos x="T8" y="T9"/>
                </a:cxn>
                <a:cxn ang="T59">
                  <a:pos x="T10" y="T11"/>
                </a:cxn>
                <a:cxn ang="T60">
                  <a:pos x="T12" y="T13"/>
                </a:cxn>
                <a:cxn ang="T61">
                  <a:pos x="T14" y="T15"/>
                </a:cxn>
                <a:cxn ang="T62">
                  <a:pos x="T16" y="T17"/>
                </a:cxn>
                <a:cxn ang="T63">
                  <a:pos x="T18" y="T19"/>
                </a:cxn>
                <a:cxn ang="T64">
                  <a:pos x="T20" y="T21"/>
                </a:cxn>
                <a:cxn ang="T65">
                  <a:pos x="T22" y="T23"/>
                </a:cxn>
                <a:cxn ang="T66">
                  <a:pos x="T24" y="T25"/>
                </a:cxn>
                <a:cxn ang="T67">
                  <a:pos x="T26" y="T27"/>
                </a:cxn>
                <a:cxn ang="T68">
                  <a:pos x="T28" y="T29"/>
                </a:cxn>
                <a:cxn ang="T69">
                  <a:pos x="T30" y="T31"/>
                </a:cxn>
                <a:cxn ang="T70">
                  <a:pos x="T32" y="T33"/>
                </a:cxn>
                <a:cxn ang="T71">
                  <a:pos x="T34" y="T35"/>
                </a:cxn>
                <a:cxn ang="T72">
                  <a:pos x="T36" y="T37"/>
                </a:cxn>
                <a:cxn ang="T73">
                  <a:pos x="T38" y="T39"/>
                </a:cxn>
                <a:cxn ang="T74">
                  <a:pos x="T40" y="T41"/>
                </a:cxn>
                <a:cxn ang="T75">
                  <a:pos x="T42" y="T43"/>
                </a:cxn>
                <a:cxn ang="T76">
                  <a:pos x="T44" y="T45"/>
                </a:cxn>
                <a:cxn ang="T77">
                  <a:pos x="T46" y="T47"/>
                </a:cxn>
                <a:cxn ang="T78">
                  <a:pos x="T48" y="T49"/>
                </a:cxn>
                <a:cxn ang="T79">
                  <a:pos x="T50" y="T51"/>
                </a:cxn>
                <a:cxn ang="T80">
                  <a:pos x="T52" y="T53"/>
                </a:cxn>
              </a:cxnLst>
              <a:rect b="T84" l="T81" r="T83" t="T82"/>
              <a:pathLst>
                <a:path h="593" w="1676">
                  <a:moveTo>
                    <a:pt x="1676" y="0"/>
                  </a:moveTo>
                  <a:lnTo>
                    <a:pt x="490" y="593"/>
                  </a:lnTo>
                  <a:lnTo>
                    <a:pt x="436" y="564"/>
                  </a:lnTo>
                  <a:lnTo>
                    <a:pt x="383" y="533"/>
                  </a:lnTo>
                  <a:lnTo>
                    <a:pt x="333" y="501"/>
                  </a:lnTo>
                  <a:lnTo>
                    <a:pt x="286" y="469"/>
                  </a:lnTo>
                  <a:lnTo>
                    <a:pt x="242" y="434"/>
                  </a:lnTo>
                  <a:lnTo>
                    <a:pt x="202" y="400"/>
                  </a:lnTo>
                  <a:lnTo>
                    <a:pt x="165" y="363"/>
                  </a:lnTo>
                  <a:lnTo>
                    <a:pt x="131" y="326"/>
                  </a:lnTo>
                  <a:lnTo>
                    <a:pt x="101" y="288"/>
                  </a:lnTo>
                  <a:lnTo>
                    <a:pt x="88" y="269"/>
                  </a:lnTo>
                  <a:lnTo>
                    <a:pt x="75" y="249"/>
                  </a:lnTo>
                  <a:lnTo>
                    <a:pt x="64" y="229"/>
                  </a:lnTo>
                  <a:lnTo>
                    <a:pt x="53" y="209"/>
                  </a:lnTo>
                  <a:lnTo>
                    <a:pt x="43" y="189"/>
                  </a:lnTo>
                  <a:lnTo>
                    <a:pt x="34" y="170"/>
                  </a:lnTo>
                  <a:lnTo>
                    <a:pt x="25" y="148"/>
                  </a:lnTo>
                  <a:lnTo>
                    <a:pt x="20" y="128"/>
                  </a:lnTo>
                  <a:lnTo>
                    <a:pt x="13" y="107"/>
                  </a:lnTo>
                  <a:lnTo>
                    <a:pt x="8" y="85"/>
                  </a:lnTo>
                  <a:lnTo>
                    <a:pt x="4" y="66"/>
                  </a:lnTo>
                  <a:lnTo>
                    <a:pt x="3" y="44"/>
                  </a:lnTo>
                  <a:lnTo>
                    <a:pt x="0" y="21"/>
                  </a:lnTo>
                  <a:lnTo>
                    <a:pt x="0" y="0"/>
                  </a:lnTo>
                  <a:lnTo>
                    <a:pt x="1676" y="0"/>
                  </a:lnTo>
                  <a:close/>
                </a:path>
              </a:pathLst>
            </a:custGeom>
            <a:solidFill>
              <a:srgbClr val="FFFFFF"/>
            </a:solidFill>
            <a:ln>
              <a:noFill/>
            </a:ln>
            <a:extLst>
              <a:ext uri="{91240B29-F687-4F45-9708-019B960494DF}">
                <a14:hiddenLine w="9525">
                  <a:solidFill>
                    <a:srgbClr val="000000"/>
                  </a:solidFill>
                  <a:miter lim="800000"/>
                  <a:headEnd/>
                  <a:tailEnd/>
                </a14:hiddenLine>
              </a:ext>
            </a:extLst>
          </p:spPr>
          <p:txBody>
            <a:bodyPr anchor="ctr" wrap="none"/>
            <a:lstStyle/>
            <a:p>
              <a:endParaRPr altLang="en-US" lang="zh-CN">
                <a:cs typeface="+mn-ea"/>
                <a:sym typeface="+mn-lt"/>
              </a:endParaRPr>
            </a:p>
          </p:txBody>
        </p:sp>
        <p:sp>
          <p:nvSpPr>
            <p:cNvPr id="80" name="Freeform 22"/>
            <p:cNvSpPr>
              <a:spLocks noChangeArrowheads="1"/>
            </p:cNvSpPr>
            <p:nvPr/>
          </p:nvSpPr>
          <p:spPr bwMode="auto">
            <a:xfrm>
              <a:off x="0" y="0"/>
              <a:ext cx="490" cy="1221"/>
            </a:xfrm>
            <a:custGeom>
              <a:gdLst>
                <a:gd fmla="*/ 490 w 490" name="T0"/>
                <a:gd fmla="*/ 593 h 1221" name="T1"/>
                <a:gd fmla="*/ 490 w 490" name="T2"/>
                <a:gd fmla="*/ 593 h 1221" name="T3"/>
                <a:gd fmla="*/ 436 w 490" name="T4"/>
                <a:gd fmla="*/ 564 h 1221" name="T5"/>
                <a:gd fmla="*/ 383 w 490" name="T6"/>
                <a:gd fmla="*/ 533 h 1221" name="T7"/>
                <a:gd fmla="*/ 333 w 490" name="T8"/>
                <a:gd fmla="*/ 501 h 1221" name="T9"/>
                <a:gd fmla="*/ 286 w 490" name="T10"/>
                <a:gd fmla="*/ 469 h 1221" name="T11"/>
                <a:gd fmla="*/ 242 w 490" name="T12"/>
                <a:gd fmla="*/ 434 h 1221" name="T13"/>
                <a:gd fmla="*/ 202 w 490" name="T14"/>
                <a:gd fmla="*/ 400 h 1221" name="T15"/>
                <a:gd fmla="*/ 165 w 490" name="T16"/>
                <a:gd fmla="*/ 363 h 1221" name="T17"/>
                <a:gd fmla="*/ 131 w 490" name="T18"/>
                <a:gd fmla="*/ 326 h 1221" name="T19"/>
                <a:gd fmla="*/ 101 w 490" name="T20"/>
                <a:gd fmla="*/ 288 h 1221" name="T21"/>
                <a:gd fmla="*/ 88 w 490" name="T22"/>
                <a:gd fmla="*/ 269 h 1221" name="T23"/>
                <a:gd fmla="*/ 75 w 490" name="T24"/>
                <a:gd fmla="*/ 249 h 1221" name="T25"/>
                <a:gd fmla="*/ 64 w 490" name="T26"/>
                <a:gd fmla="*/ 229 h 1221" name="T27"/>
                <a:gd fmla="*/ 53 w 490" name="T28"/>
                <a:gd fmla="*/ 209 h 1221" name="T29"/>
                <a:gd fmla="*/ 43 w 490" name="T30"/>
                <a:gd fmla="*/ 189 h 1221" name="T31"/>
                <a:gd fmla="*/ 34 w 490" name="T32"/>
                <a:gd fmla="*/ 170 h 1221" name="T33"/>
                <a:gd fmla="*/ 25 w 490" name="T34"/>
                <a:gd fmla="*/ 148 h 1221" name="T35"/>
                <a:gd fmla="*/ 20 w 490" name="T36"/>
                <a:gd fmla="*/ 128 h 1221" name="T37"/>
                <a:gd fmla="*/ 13 w 490" name="T38"/>
                <a:gd fmla="*/ 107 h 1221" name="T39"/>
                <a:gd fmla="*/ 8 w 490" name="T40"/>
                <a:gd fmla="*/ 85 h 1221" name="T41"/>
                <a:gd fmla="*/ 4 w 490" name="T42"/>
                <a:gd fmla="*/ 66 h 1221" name="T43"/>
                <a:gd fmla="*/ 3 w 490" name="T44"/>
                <a:gd fmla="*/ 44 h 1221" name="T45"/>
                <a:gd fmla="*/ 0 w 490" name="T46"/>
                <a:gd fmla="*/ 21 h 1221" name="T47"/>
                <a:gd fmla="*/ 0 w 490" name="T48"/>
                <a:gd fmla="*/ 0 h 1221" name="T49"/>
                <a:gd fmla="*/ 0 w 490" name="T50"/>
                <a:gd fmla="*/ 628 h 1221" name="T51"/>
                <a:gd fmla="*/ 0 w 490" name="T52"/>
                <a:gd fmla="*/ 628 h 1221" name="T53"/>
                <a:gd fmla="*/ 0 w 490" name="T54"/>
                <a:gd fmla="*/ 650 h 1221" name="T55"/>
                <a:gd fmla="*/ 3 w 490" name="T56"/>
                <a:gd fmla="*/ 672 h 1221" name="T57"/>
                <a:gd fmla="*/ 4 w 490" name="T58"/>
                <a:gd fmla="*/ 694 h 1221" name="T59"/>
                <a:gd fmla="*/ 8 w 490" name="T60"/>
                <a:gd fmla="*/ 714 h 1221" name="T61"/>
                <a:gd fmla="*/ 13 w 490" name="T62"/>
                <a:gd fmla="*/ 735 h 1221" name="T63"/>
                <a:gd fmla="*/ 20 w 490" name="T64"/>
                <a:gd fmla="*/ 756 h 1221" name="T65"/>
                <a:gd fmla="*/ 25 w 490" name="T66"/>
                <a:gd fmla="*/ 776 h 1221" name="T67"/>
                <a:gd fmla="*/ 34 w 490" name="T68"/>
                <a:gd fmla="*/ 798 h 1221" name="T69"/>
                <a:gd fmla="*/ 43 w 490" name="T70"/>
                <a:gd fmla="*/ 818 h 1221" name="T71"/>
                <a:gd fmla="*/ 53 w 490" name="T72"/>
                <a:gd fmla="*/ 838 h 1221" name="T73"/>
                <a:gd fmla="*/ 64 w 490" name="T74"/>
                <a:gd fmla="*/ 858 h 1221" name="T75"/>
                <a:gd fmla="*/ 75 w 490" name="T76"/>
                <a:gd fmla="*/ 877 h 1221" name="T77"/>
                <a:gd fmla="*/ 88 w 490" name="T78"/>
                <a:gd fmla="*/ 897 h 1221" name="T79"/>
                <a:gd fmla="*/ 101 w 490" name="T80"/>
                <a:gd fmla="*/ 916 h 1221" name="T81"/>
                <a:gd fmla="*/ 131 w 490" name="T82"/>
                <a:gd fmla="*/ 954 h 1221" name="T83"/>
                <a:gd fmla="*/ 165 w 490" name="T84"/>
                <a:gd fmla="*/ 991 h 1221" name="T85"/>
                <a:gd fmla="*/ 202 w 490" name="T86"/>
                <a:gd fmla="*/ 1028 h 1221" name="T87"/>
                <a:gd fmla="*/ 242 w 490" name="T88"/>
                <a:gd fmla="*/ 1063 h 1221" name="T89"/>
                <a:gd fmla="*/ 286 w 490" name="T90"/>
                <a:gd fmla="*/ 1097 h 1221" name="T91"/>
                <a:gd fmla="*/ 333 w 490" name="T92"/>
                <a:gd fmla="*/ 1130 h 1221" name="T93"/>
                <a:gd fmla="*/ 383 w 490" name="T94"/>
                <a:gd fmla="*/ 1161 h 1221" name="T95"/>
                <a:gd fmla="*/ 436 w 490" name="T96"/>
                <a:gd fmla="*/ 1192 h 1221" name="T97"/>
                <a:gd fmla="*/ 490 w 490" name="T98"/>
                <a:gd fmla="*/ 1221 h 1221" name="T99"/>
                <a:gd fmla="*/ 490 w 490" name="T100"/>
                <a:gd fmla="*/ 593 h 1221" name="T101"/>
                <a:gd fmla="*/ 0 60000 65536" name="T102"/>
                <a:gd fmla="*/ 0 60000 65536" name="T103"/>
                <a:gd fmla="*/ 0 60000 65536" name="T104"/>
                <a:gd fmla="*/ 0 60000 65536" name="T105"/>
                <a:gd fmla="*/ 0 60000 65536" name="T106"/>
                <a:gd fmla="*/ 0 60000 65536" name="T107"/>
                <a:gd fmla="*/ 0 60000 65536" name="T108"/>
                <a:gd fmla="*/ 0 60000 65536" name="T109"/>
                <a:gd fmla="*/ 0 60000 65536" name="T110"/>
                <a:gd fmla="*/ 0 60000 65536" name="T111"/>
                <a:gd fmla="*/ 0 60000 65536" name="T112"/>
                <a:gd fmla="*/ 0 60000 65536" name="T113"/>
                <a:gd fmla="*/ 0 60000 65536" name="T114"/>
                <a:gd fmla="*/ 0 60000 65536" name="T115"/>
                <a:gd fmla="*/ 0 60000 65536" name="T116"/>
                <a:gd fmla="*/ 0 60000 65536" name="T117"/>
                <a:gd fmla="*/ 0 60000 65536" name="T118"/>
                <a:gd fmla="*/ 0 60000 65536" name="T119"/>
                <a:gd fmla="*/ 0 60000 65536" name="T120"/>
                <a:gd fmla="*/ 0 60000 65536" name="T121"/>
                <a:gd fmla="*/ 0 60000 65536" name="T122"/>
                <a:gd fmla="*/ 0 60000 65536" name="T123"/>
                <a:gd fmla="*/ 0 60000 65536" name="T124"/>
                <a:gd fmla="*/ 0 60000 65536" name="T125"/>
                <a:gd fmla="*/ 0 60000 65536" name="T126"/>
                <a:gd fmla="*/ 0 60000 65536" name="T127"/>
                <a:gd fmla="*/ 0 60000 65536" name="T128"/>
                <a:gd fmla="*/ 0 60000 65536" name="T129"/>
                <a:gd fmla="*/ 0 60000 65536" name="T130"/>
                <a:gd fmla="*/ 0 60000 65536" name="T131"/>
                <a:gd fmla="*/ 0 60000 65536" name="T132"/>
                <a:gd fmla="*/ 0 60000 65536" name="T133"/>
                <a:gd fmla="*/ 0 60000 65536" name="T134"/>
                <a:gd fmla="*/ 0 60000 65536" name="T135"/>
                <a:gd fmla="*/ 0 60000 65536" name="T136"/>
                <a:gd fmla="*/ 0 60000 65536" name="T137"/>
                <a:gd fmla="*/ 0 60000 65536" name="T138"/>
                <a:gd fmla="*/ 0 60000 65536" name="T139"/>
                <a:gd fmla="*/ 0 60000 65536" name="T140"/>
                <a:gd fmla="*/ 0 60000 65536" name="T141"/>
                <a:gd fmla="*/ 0 60000 65536" name="T142"/>
                <a:gd fmla="*/ 0 60000 65536" name="T143"/>
                <a:gd fmla="*/ 0 60000 65536" name="T144"/>
                <a:gd fmla="*/ 0 60000 65536" name="T145"/>
                <a:gd fmla="*/ 0 60000 65536" name="T146"/>
                <a:gd fmla="*/ 0 60000 65536" name="T147"/>
                <a:gd fmla="*/ 0 60000 65536" name="T148"/>
                <a:gd fmla="*/ 0 60000 65536" name="T149"/>
                <a:gd fmla="*/ 0 60000 65536" name="T150"/>
                <a:gd fmla="*/ 0 60000 65536" name="T151"/>
                <a:gd fmla="*/ 0 60000 65536" name="T152"/>
                <a:gd fmla="*/ 0 w 490" name="T153"/>
                <a:gd fmla="*/ 0 h 1221" name="T154"/>
                <a:gd fmla="*/ 490 w 490" name="T155"/>
                <a:gd fmla="*/ 1221 h 1221" name="T156"/>
              </a:gdLst>
              <a:cxnLst>
                <a:cxn ang="T102">
                  <a:pos x="T0" y="T1"/>
                </a:cxn>
                <a:cxn ang="T103">
                  <a:pos x="T2" y="T3"/>
                </a:cxn>
                <a:cxn ang="T104">
                  <a:pos x="T4" y="T5"/>
                </a:cxn>
                <a:cxn ang="T105">
                  <a:pos x="T6" y="T7"/>
                </a:cxn>
                <a:cxn ang="T106">
                  <a:pos x="T8" y="T9"/>
                </a:cxn>
                <a:cxn ang="T107">
                  <a:pos x="T10" y="T11"/>
                </a:cxn>
                <a:cxn ang="T108">
                  <a:pos x="T12" y="T13"/>
                </a:cxn>
                <a:cxn ang="T109">
                  <a:pos x="T14" y="T15"/>
                </a:cxn>
                <a:cxn ang="T110">
                  <a:pos x="T16" y="T17"/>
                </a:cxn>
                <a:cxn ang="T111">
                  <a:pos x="T18" y="T19"/>
                </a:cxn>
                <a:cxn ang="T112">
                  <a:pos x="T20" y="T21"/>
                </a:cxn>
                <a:cxn ang="T113">
                  <a:pos x="T22" y="T23"/>
                </a:cxn>
                <a:cxn ang="T114">
                  <a:pos x="T24" y="T25"/>
                </a:cxn>
                <a:cxn ang="T115">
                  <a:pos x="T26" y="T27"/>
                </a:cxn>
                <a:cxn ang="T116">
                  <a:pos x="T28" y="T29"/>
                </a:cxn>
                <a:cxn ang="T117">
                  <a:pos x="T30" y="T31"/>
                </a:cxn>
                <a:cxn ang="T118">
                  <a:pos x="T32" y="T33"/>
                </a:cxn>
                <a:cxn ang="T119">
                  <a:pos x="T34" y="T35"/>
                </a:cxn>
                <a:cxn ang="T120">
                  <a:pos x="T36" y="T37"/>
                </a:cxn>
                <a:cxn ang="T121">
                  <a:pos x="T38" y="T39"/>
                </a:cxn>
                <a:cxn ang="T122">
                  <a:pos x="T40" y="T41"/>
                </a:cxn>
                <a:cxn ang="T123">
                  <a:pos x="T42" y="T43"/>
                </a:cxn>
                <a:cxn ang="T124">
                  <a:pos x="T44" y="T45"/>
                </a:cxn>
                <a:cxn ang="T125">
                  <a:pos x="T46" y="T47"/>
                </a:cxn>
                <a:cxn ang="T126">
                  <a:pos x="T48" y="T49"/>
                </a:cxn>
                <a:cxn ang="T127">
                  <a:pos x="T50" y="T51"/>
                </a:cxn>
                <a:cxn ang="T128">
                  <a:pos x="T52" y="T53"/>
                </a:cxn>
                <a:cxn ang="T129">
                  <a:pos x="T54" y="T55"/>
                </a:cxn>
                <a:cxn ang="T130">
                  <a:pos x="T56" y="T57"/>
                </a:cxn>
                <a:cxn ang="T131">
                  <a:pos x="T58" y="T59"/>
                </a:cxn>
                <a:cxn ang="T132">
                  <a:pos x="T60" y="T61"/>
                </a:cxn>
                <a:cxn ang="T133">
                  <a:pos x="T62" y="T63"/>
                </a:cxn>
                <a:cxn ang="T134">
                  <a:pos x="T64" y="T65"/>
                </a:cxn>
                <a:cxn ang="T135">
                  <a:pos x="T66" y="T67"/>
                </a:cxn>
                <a:cxn ang="T136">
                  <a:pos x="T68" y="T69"/>
                </a:cxn>
                <a:cxn ang="T137">
                  <a:pos x="T70" y="T71"/>
                </a:cxn>
                <a:cxn ang="T138">
                  <a:pos x="T72" y="T73"/>
                </a:cxn>
                <a:cxn ang="T139">
                  <a:pos x="T74" y="T75"/>
                </a:cxn>
                <a:cxn ang="T140">
                  <a:pos x="T76" y="T77"/>
                </a:cxn>
                <a:cxn ang="T141">
                  <a:pos x="T78" y="T79"/>
                </a:cxn>
                <a:cxn ang="T142">
                  <a:pos x="T80" y="T81"/>
                </a:cxn>
                <a:cxn ang="T143">
                  <a:pos x="T82" y="T83"/>
                </a:cxn>
                <a:cxn ang="T144">
                  <a:pos x="T84" y="T85"/>
                </a:cxn>
                <a:cxn ang="T145">
                  <a:pos x="T86" y="T87"/>
                </a:cxn>
                <a:cxn ang="T146">
                  <a:pos x="T88" y="T89"/>
                </a:cxn>
                <a:cxn ang="T147">
                  <a:pos x="T90" y="T91"/>
                </a:cxn>
                <a:cxn ang="T148">
                  <a:pos x="T92" y="T93"/>
                </a:cxn>
                <a:cxn ang="T149">
                  <a:pos x="T94" y="T95"/>
                </a:cxn>
                <a:cxn ang="T150">
                  <a:pos x="T96" y="T97"/>
                </a:cxn>
                <a:cxn ang="T151">
                  <a:pos x="T98" y="T99"/>
                </a:cxn>
                <a:cxn ang="T152">
                  <a:pos x="T100" y="T101"/>
                </a:cxn>
              </a:cxnLst>
              <a:rect b="T156" l="T153" r="T155" t="T154"/>
              <a:pathLst>
                <a:path h="1221" w="490">
                  <a:moveTo>
                    <a:pt x="490" y="593"/>
                  </a:moveTo>
                  <a:lnTo>
                    <a:pt x="490" y="593"/>
                  </a:lnTo>
                  <a:lnTo>
                    <a:pt x="436" y="564"/>
                  </a:lnTo>
                  <a:lnTo>
                    <a:pt x="383" y="533"/>
                  </a:lnTo>
                  <a:lnTo>
                    <a:pt x="333" y="501"/>
                  </a:lnTo>
                  <a:lnTo>
                    <a:pt x="286" y="469"/>
                  </a:lnTo>
                  <a:lnTo>
                    <a:pt x="242" y="434"/>
                  </a:lnTo>
                  <a:lnTo>
                    <a:pt x="202" y="400"/>
                  </a:lnTo>
                  <a:lnTo>
                    <a:pt x="165" y="363"/>
                  </a:lnTo>
                  <a:lnTo>
                    <a:pt x="131" y="326"/>
                  </a:lnTo>
                  <a:lnTo>
                    <a:pt x="101" y="288"/>
                  </a:lnTo>
                  <a:lnTo>
                    <a:pt x="88" y="269"/>
                  </a:lnTo>
                  <a:lnTo>
                    <a:pt x="75" y="249"/>
                  </a:lnTo>
                  <a:lnTo>
                    <a:pt x="64" y="229"/>
                  </a:lnTo>
                  <a:lnTo>
                    <a:pt x="53" y="209"/>
                  </a:lnTo>
                  <a:lnTo>
                    <a:pt x="43" y="189"/>
                  </a:lnTo>
                  <a:lnTo>
                    <a:pt x="34" y="170"/>
                  </a:lnTo>
                  <a:lnTo>
                    <a:pt x="25" y="148"/>
                  </a:lnTo>
                  <a:lnTo>
                    <a:pt x="20" y="128"/>
                  </a:lnTo>
                  <a:lnTo>
                    <a:pt x="13" y="107"/>
                  </a:lnTo>
                  <a:lnTo>
                    <a:pt x="8" y="85"/>
                  </a:lnTo>
                  <a:lnTo>
                    <a:pt x="4" y="66"/>
                  </a:lnTo>
                  <a:lnTo>
                    <a:pt x="3" y="44"/>
                  </a:lnTo>
                  <a:lnTo>
                    <a:pt x="0" y="21"/>
                  </a:lnTo>
                  <a:lnTo>
                    <a:pt x="0" y="0"/>
                  </a:lnTo>
                  <a:lnTo>
                    <a:pt x="0" y="628"/>
                  </a:lnTo>
                  <a:lnTo>
                    <a:pt x="0" y="650"/>
                  </a:lnTo>
                  <a:lnTo>
                    <a:pt x="3" y="672"/>
                  </a:lnTo>
                  <a:lnTo>
                    <a:pt x="4" y="694"/>
                  </a:lnTo>
                  <a:lnTo>
                    <a:pt x="8" y="714"/>
                  </a:lnTo>
                  <a:lnTo>
                    <a:pt x="13" y="735"/>
                  </a:lnTo>
                  <a:lnTo>
                    <a:pt x="20" y="756"/>
                  </a:lnTo>
                  <a:lnTo>
                    <a:pt x="25" y="776"/>
                  </a:lnTo>
                  <a:lnTo>
                    <a:pt x="34" y="798"/>
                  </a:lnTo>
                  <a:lnTo>
                    <a:pt x="43" y="818"/>
                  </a:lnTo>
                  <a:lnTo>
                    <a:pt x="53" y="838"/>
                  </a:lnTo>
                  <a:lnTo>
                    <a:pt x="64" y="858"/>
                  </a:lnTo>
                  <a:lnTo>
                    <a:pt x="75" y="877"/>
                  </a:lnTo>
                  <a:lnTo>
                    <a:pt x="88" y="897"/>
                  </a:lnTo>
                  <a:lnTo>
                    <a:pt x="101" y="916"/>
                  </a:lnTo>
                  <a:lnTo>
                    <a:pt x="131" y="954"/>
                  </a:lnTo>
                  <a:lnTo>
                    <a:pt x="165" y="991"/>
                  </a:lnTo>
                  <a:lnTo>
                    <a:pt x="202" y="1028"/>
                  </a:lnTo>
                  <a:lnTo>
                    <a:pt x="242" y="1063"/>
                  </a:lnTo>
                  <a:lnTo>
                    <a:pt x="286" y="1097"/>
                  </a:lnTo>
                  <a:lnTo>
                    <a:pt x="333" y="1130"/>
                  </a:lnTo>
                  <a:lnTo>
                    <a:pt x="383" y="1161"/>
                  </a:lnTo>
                  <a:lnTo>
                    <a:pt x="436" y="1192"/>
                  </a:lnTo>
                  <a:lnTo>
                    <a:pt x="490" y="1221"/>
                  </a:lnTo>
                  <a:lnTo>
                    <a:pt x="490" y="593"/>
                  </a:lnTo>
                  <a:close/>
                </a:path>
              </a:pathLst>
            </a:custGeom>
            <a:solidFill>
              <a:srgbClr val="7F7F7F"/>
            </a:solidFill>
            <a:ln>
              <a:noFill/>
            </a:ln>
            <a:extLst>
              <a:ext uri="{91240B29-F687-4F45-9708-019B960494DF}">
                <a14:hiddenLine w="9525">
                  <a:solidFill>
                    <a:srgbClr val="000000"/>
                  </a:solidFill>
                  <a:miter lim="800000"/>
                  <a:headEnd/>
                  <a:tailEnd/>
                </a14:hiddenLine>
              </a:ext>
            </a:extLst>
          </p:spPr>
          <p:txBody>
            <a:bodyPr/>
            <a:lstStyle/>
            <a:p>
              <a:endParaRPr altLang="en-US" lang="zh-CN">
                <a:cs typeface="+mn-ea"/>
                <a:sym typeface="+mn-lt"/>
              </a:endParaRPr>
            </a:p>
          </p:txBody>
        </p:sp>
        <p:sp>
          <p:nvSpPr>
            <p:cNvPr id="81" name="Freeform 23"/>
            <p:cNvSpPr>
              <a:spLocks noChangeArrowheads="1"/>
            </p:cNvSpPr>
            <p:nvPr/>
          </p:nvSpPr>
          <p:spPr bwMode="auto">
            <a:xfrm>
              <a:off x="490" y="0"/>
              <a:ext cx="1186" cy="1221"/>
            </a:xfrm>
            <a:custGeom>
              <a:gdLst>
                <a:gd fmla="*/ 1186 w 1186" name="T0"/>
                <a:gd fmla="*/ 628 h 1221" name="T1"/>
                <a:gd fmla="*/ 0 w 1186" name="T2"/>
                <a:gd fmla="*/ 1221 h 1221" name="T3"/>
                <a:gd fmla="*/ 0 w 1186" name="T4"/>
                <a:gd fmla="*/ 593 h 1221" name="T5"/>
                <a:gd fmla="*/ 1186 w 1186" name="T6"/>
                <a:gd fmla="*/ 0 h 1221" name="T7"/>
                <a:gd fmla="*/ 1186 w 1186" name="T8"/>
                <a:gd fmla="*/ 628 h 1221" name="T9"/>
                <a:gd fmla="*/ 0 60000 65536" name="T10"/>
                <a:gd fmla="*/ 0 60000 65536" name="T11"/>
                <a:gd fmla="*/ 0 60000 65536" name="T12"/>
                <a:gd fmla="*/ 0 60000 65536" name="T13"/>
                <a:gd fmla="*/ 0 60000 65536" name="T14"/>
                <a:gd fmla="*/ 0 w 1186" name="T15"/>
                <a:gd fmla="*/ 0 h 1221" name="T16"/>
                <a:gd fmla="*/ 1186 w 1186" name="T17"/>
                <a:gd fmla="*/ 1221 h 1221" name="T18"/>
              </a:gdLst>
              <a:cxnLst>
                <a:cxn ang="T10">
                  <a:pos x="T0" y="T1"/>
                </a:cxn>
                <a:cxn ang="T11">
                  <a:pos x="T2" y="T3"/>
                </a:cxn>
                <a:cxn ang="T12">
                  <a:pos x="T4" y="T5"/>
                </a:cxn>
                <a:cxn ang="T13">
                  <a:pos x="T6" y="T7"/>
                </a:cxn>
                <a:cxn ang="T14">
                  <a:pos x="T8" y="T9"/>
                </a:cxn>
              </a:cxnLst>
              <a:rect b="T18" l="T15" r="T17" t="T16"/>
              <a:pathLst>
                <a:path h="1221" w="1186">
                  <a:moveTo>
                    <a:pt x="1186" y="628"/>
                  </a:moveTo>
                  <a:lnTo>
                    <a:pt x="0" y="1221"/>
                  </a:lnTo>
                  <a:lnTo>
                    <a:pt x="0" y="593"/>
                  </a:lnTo>
                  <a:lnTo>
                    <a:pt x="1186" y="0"/>
                  </a:lnTo>
                  <a:lnTo>
                    <a:pt x="1186" y="628"/>
                  </a:lnTo>
                  <a:close/>
                </a:path>
              </a:pathLst>
            </a:custGeom>
            <a:solidFill>
              <a:srgbClr val="B2B2B2"/>
            </a:solidFill>
            <a:ln>
              <a:noFill/>
            </a:ln>
            <a:extLst>
              <a:ext uri="{91240B29-F687-4F45-9708-019B960494DF}">
                <a14:hiddenLine w="9525">
                  <a:solidFill>
                    <a:srgbClr val="000000"/>
                  </a:solidFill>
                  <a:miter lim="800000"/>
                  <a:headEnd/>
                  <a:tailEnd/>
                </a14:hiddenLine>
              </a:ext>
            </a:extLst>
          </p:spPr>
          <p:txBody>
            <a:bodyPr/>
            <a:lstStyle/>
            <a:p>
              <a:endParaRPr altLang="en-US" lang="zh-CN">
                <a:cs typeface="+mn-ea"/>
                <a:sym typeface="+mn-lt"/>
              </a:endParaRPr>
            </a:p>
          </p:txBody>
        </p:sp>
      </p:grpSp>
      <p:grpSp>
        <p:nvGrpSpPr>
          <p:cNvPr id="82" name="Group 18"/>
          <p:cNvGrpSpPr/>
          <p:nvPr/>
        </p:nvGrpSpPr>
        <p:grpSpPr>
          <a:xfrm>
            <a:off x="7980982" y="4477657"/>
            <a:ext cx="3097622" cy="1286827"/>
            <a:chExt cx="1675" cy="697"/>
          </a:xfrm>
        </p:grpSpPr>
        <p:sp>
          <p:nvSpPr>
            <p:cNvPr id="83" name="Freeform 25"/>
            <p:cNvSpPr>
              <a:spLocks noChangeArrowheads="1"/>
            </p:cNvSpPr>
            <p:nvPr/>
          </p:nvSpPr>
          <p:spPr bwMode="auto">
            <a:xfrm>
              <a:off x="0" y="0"/>
              <a:ext cx="1675" cy="593"/>
            </a:xfrm>
            <a:custGeom>
              <a:gdLst>
                <a:gd fmla="*/ 0 w 1675" name="T0"/>
                <a:gd fmla="*/ 0 h 593" name="T1"/>
                <a:gd fmla="*/ 1185 w 1675" name="T2"/>
                <a:gd fmla="*/ 593 h 593" name="T3"/>
                <a:gd fmla="*/ 1185 w 1675" name="T4"/>
                <a:gd fmla="*/ 593 h 593" name="T5"/>
                <a:gd fmla="*/ 1239 w 1675" name="T6"/>
                <a:gd fmla="*/ 563 h 593" name="T7"/>
                <a:gd fmla="*/ 1292 w 1675" name="T8"/>
                <a:gd fmla="*/ 533 h 593" name="T9"/>
                <a:gd fmla="*/ 1342 w 1675" name="T10"/>
                <a:gd fmla="*/ 502 h 593" name="T11"/>
                <a:gd fmla="*/ 1389 w 1675" name="T12"/>
                <a:gd fmla="*/ 469 h 593" name="T13"/>
                <a:gd fmla="*/ 1433 w 1675" name="T14"/>
                <a:gd fmla="*/ 435 h 593" name="T15"/>
                <a:gd fmla="*/ 1473 w 1675" name="T16"/>
                <a:gd fmla="*/ 399 h 593" name="T17"/>
                <a:gd fmla="*/ 1510 w 1675" name="T18"/>
                <a:gd fmla="*/ 363 h 593" name="T19"/>
                <a:gd fmla="*/ 1544 w 1675" name="T20"/>
                <a:gd fmla="*/ 326 h 593" name="T21"/>
                <a:gd fmla="*/ 1574 w 1675" name="T22"/>
                <a:gd fmla="*/ 288 h 593" name="T23"/>
                <a:gd fmla="*/ 1587 w 1675" name="T24"/>
                <a:gd fmla="*/ 268 h 593" name="T25"/>
                <a:gd fmla="*/ 1600 w 1675" name="T26"/>
                <a:gd fmla="*/ 249 h 593" name="T27"/>
                <a:gd fmla="*/ 1611 w 1675" name="T28"/>
                <a:gd fmla="*/ 230 h 593" name="T29"/>
                <a:gd fmla="*/ 1622 w 1675" name="T30"/>
                <a:gd fmla="*/ 210 h 593" name="T31"/>
                <a:gd fmla="*/ 1632 w 1675" name="T32"/>
                <a:gd fmla="*/ 190 h 593" name="T33"/>
                <a:gd fmla="*/ 1641 w 1675" name="T34"/>
                <a:gd fmla="*/ 168 h 593" name="T35"/>
                <a:gd fmla="*/ 1650 w 1675" name="T36"/>
                <a:gd fmla="*/ 148 h 593" name="T37"/>
                <a:gd fmla="*/ 1655 w 1675" name="T38"/>
                <a:gd fmla="*/ 127 h 593" name="T39"/>
                <a:gd fmla="*/ 1662 w 1675" name="T40"/>
                <a:gd fmla="*/ 107 h 593" name="T41"/>
                <a:gd fmla="*/ 1667 w 1675" name="T42"/>
                <a:gd fmla="*/ 86 h 593" name="T43"/>
                <a:gd fmla="*/ 1671 w 1675" name="T44"/>
                <a:gd fmla="*/ 64 h 593" name="T45"/>
                <a:gd fmla="*/ 1672 w 1675" name="T46"/>
                <a:gd fmla="*/ 43 h 593" name="T47"/>
                <a:gd fmla="*/ 1675 w 1675" name="T48"/>
                <a:gd fmla="*/ 22 h 593" name="T49"/>
                <a:gd fmla="*/ 1675 w 1675" name="T50"/>
                <a:gd fmla="*/ 0 h 593" name="T51"/>
                <a:gd fmla="*/ 0 w 1675" name="T52"/>
                <a:gd fmla="*/ 0 h 593" name="T53"/>
                <a:gd fmla="*/ 0 60000 65536" name="T54"/>
                <a:gd fmla="*/ 0 60000 65536" name="T55"/>
                <a:gd fmla="*/ 0 60000 65536" name="T56"/>
                <a:gd fmla="*/ 0 60000 65536" name="T57"/>
                <a:gd fmla="*/ 0 60000 65536" name="T58"/>
                <a:gd fmla="*/ 0 60000 65536" name="T59"/>
                <a:gd fmla="*/ 0 60000 65536" name="T60"/>
                <a:gd fmla="*/ 0 60000 65536" name="T61"/>
                <a:gd fmla="*/ 0 60000 65536" name="T62"/>
                <a:gd fmla="*/ 0 60000 65536" name="T63"/>
                <a:gd fmla="*/ 0 60000 65536" name="T64"/>
                <a:gd fmla="*/ 0 60000 65536" name="T65"/>
                <a:gd fmla="*/ 0 60000 65536" name="T66"/>
                <a:gd fmla="*/ 0 60000 65536" name="T67"/>
                <a:gd fmla="*/ 0 60000 65536" name="T68"/>
                <a:gd fmla="*/ 0 60000 65536" name="T69"/>
                <a:gd fmla="*/ 0 60000 65536" name="T70"/>
                <a:gd fmla="*/ 0 60000 65536" name="T71"/>
                <a:gd fmla="*/ 0 60000 65536" name="T72"/>
                <a:gd fmla="*/ 0 60000 65536" name="T73"/>
                <a:gd fmla="*/ 0 60000 65536" name="T74"/>
                <a:gd fmla="*/ 0 60000 65536" name="T75"/>
                <a:gd fmla="*/ 0 60000 65536" name="T76"/>
                <a:gd fmla="*/ 0 60000 65536" name="T77"/>
                <a:gd fmla="*/ 0 60000 65536" name="T78"/>
                <a:gd fmla="*/ 0 60000 65536" name="T79"/>
                <a:gd fmla="*/ 0 60000 65536" name="T80"/>
                <a:gd fmla="*/ 0 w 1675" name="T81"/>
                <a:gd fmla="*/ 0 h 593" name="T82"/>
                <a:gd fmla="*/ 1675 w 1675" name="T83"/>
                <a:gd fmla="*/ 593 h 593" name="T84"/>
              </a:gdLst>
              <a:cxnLst>
                <a:cxn ang="T54">
                  <a:pos x="T0" y="T1"/>
                </a:cxn>
                <a:cxn ang="T55">
                  <a:pos x="T2" y="T3"/>
                </a:cxn>
                <a:cxn ang="T56">
                  <a:pos x="T4" y="T5"/>
                </a:cxn>
                <a:cxn ang="T57">
                  <a:pos x="T6" y="T7"/>
                </a:cxn>
                <a:cxn ang="T58">
                  <a:pos x="T8" y="T9"/>
                </a:cxn>
                <a:cxn ang="T59">
                  <a:pos x="T10" y="T11"/>
                </a:cxn>
                <a:cxn ang="T60">
                  <a:pos x="T12" y="T13"/>
                </a:cxn>
                <a:cxn ang="T61">
                  <a:pos x="T14" y="T15"/>
                </a:cxn>
                <a:cxn ang="T62">
                  <a:pos x="T16" y="T17"/>
                </a:cxn>
                <a:cxn ang="T63">
                  <a:pos x="T18" y="T19"/>
                </a:cxn>
                <a:cxn ang="T64">
                  <a:pos x="T20" y="T21"/>
                </a:cxn>
                <a:cxn ang="T65">
                  <a:pos x="T22" y="T23"/>
                </a:cxn>
                <a:cxn ang="T66">
                  <a:pos x="T24" y="T25"/>
                </a:cxn>
                <a:cxn ang="T67">
                  <a:pos x="T26" y="T27"/>
                </a:cxn>
                <a:cxn ang="T68">
                  <a:pos x="T28" y="T29"/>
                </a:cxn>
                <a:cxn ang="T69">
                  <a:pos x="T30" y="T31"/>
                </a:cxn>
                <a:cxn ang="T70">
                  <a:pos x="T32" y="T33"/>
                </a:cxn>
                <a:cxn ang="T71">
                  <a:pos x="T34" y="T35"/>
                </a:cxn>
                <a:cxn ang="T72">
                  <a:pos x="T36" y="T37"/>
                </a:cxn>
                <a:cxn ang="T73">
                  <a:pos x="T38" y="T39"/>
                </a:cxn>
                <a:cxn ang="T74">
                  <a:pos x="T40" y="T41"/>
                </a:cxn>
                <a:cxn ang="T75">
                  <a:pos x="T42" y="T43"/>
                </a:cxn>
                <a:cxn ang="T76">
                  <a:pos x="T44" y="T45"/>
                </a:cxn>
                <a:cxn ang="T77">
                  <a:pos x="T46" y="T47"/>
                </a:cxn>
                <a:cxn ang="T78">
                  <a:pos x="T48" y="T49"/>
                </a:cxn>
                <a:cxn ang="T79">
                  <a:pos x="T50" y="T51"/>
                </a:cxn>
                <a:cxn ang="T80">
                  <a:pos x="T52" y="T53"/>
                </a:cxn>
              </a:cxnLst>
              <a:rect b="T84" l="T81" r="T83" t="T82"/>
              <a:pathLst>
                <a:path h="593" w="1674">
                  <a:moveTo>
                    <a:pt x="0" y="0"/>
                  </a:moveTo>
                  <a:lnTo>
                    <a:pt x="1185" y="593"/>
                  </a:lnTo>
                  <a:lnTo>
                    <a:pt x="1239" y="563"/>
                  </a:lnTo>
                  <a:lnTo>
                    <a:pt x="1292" y="533"/>
                  </a:lnTo>
                  <a:lnTo>
                    <a:pt x="1342" y="502"/>
                  </a:lnTo>
                  <a:lnTo>
                    <a:pt x="1389" y="469"/>
                  </a:lnTo>
                  <a:lnTo>
                    <a:pt x="1433" y="435"/>
                  </a:lnTo>
                  <a:lnTo>
                    <a:pt x="1473" y="399"/>
                  </a:lnTo>
                  <a:lnTo>
                    <a:pt x="1510" y="363"/>
                  </a:lnTo>
                  <a:lnTo>
                    <a:pt x="1544" y="326"/>
                  </a:lnTo>
                  <a:lnTo>
                    <a:pt x="1574" y="288"/>
                  </a:lnTo>
                  <a:lnTo>
                    <a:pt x="1587" y="268"/>
                  </a:lnTo>
                  <a:lnTo>
                    <a:pt x="1600" y="249"/>
                  </a:lnTo>
                  <a:lnTo>
                    <a:pt x="1611" y="230"/>
                  </a:lnTo>
                  <a:lnTo>
                    <a:pt x="1622" y="210"/>
                  </a:lnTo>
                  <a:lnTo>
                    <a:pt x="1632" y="190"/>
                  </a:lnTo>
                  <a:lnTo>
                    <a:pt x="1641" y="168"/>
                  </a:lnTo>
                  <a:lnTo>
                    <a:pt x="1650" y="148"/>
                  </a:lnTo>
                  <a:lnTo>
                    <a:pt x="1655" y="127"/>
                  </a:lnTo>
                  <a:lnTo>
                    <a:pt x="1662" y="107"/>
                  </a:lnTo>
                  <a:lnTo>
                    <a:pt x="1667" y="86"/>
                  </a:lnTo>
                  <a:lnTo>
                    <a:pt x="1671" y="64"/>
                  </a:lnTo>
                  <a:lnTo>
                    <a:pt x="1672" y="43"/>
                  </a:lnTo>
                  <a:lnTo>
                    <a:pt x="1675" y="22"/>
                  </a:lnTo>
                  <a:lnTo>
                    <a:pt x="1675" y="0"/>
                  </a:lnTo>
                  <a:lnTo>
                    <a:pt x="0" y="0"/>
                  </a:lnTo>
                  <a:close/>
                </a:path>
              </a:pathLst>
            </a:custGeom>
            <a:solidFill>
              <a:srgbClr val="C0C0C0"/>
            </a:solidFill>
            <a:ln>
              <a:noFill/>
            </a:ln>
            <a:extLst>
              <a:ext uri="{91240B29-F687-4F45-9708-019B960494DF}">
                <a14:hiddenLine w="9525">
                  <a:solidFill>
                    <a:srgbClr val="000000"/>
                  </a:solidFill>
                  <a:miter lim="800000"/>
                  <a:headEnd/>
                  <a:tailEnd/>
                </a14:hiddenLine>
              </a:ext>
            </a:extLst>
          </p:spPr>
          <p:txBody>
            <a:bodyPr anchor="ctr" wrap="none"/>
            <a:lstStyle/>
            <a:p>
              <a:endParaRPr altLang="en-US" lang="zh-CN">
                <a:cs typeface="+mn-ea"/>
                <a:sym typeface="+mn-lt"/>
              </a:endParaRPr>
            </a:p>
          </p:txBody>
        </p:sp>
        <p:sp>
          <p:nvSpPr>
            <p:cNvPr id="84" name="Freeform 26"/>
            <p:cNvSpPr>
              <a:spLocks noChangeArrowheads="1"/>
            </p:cNvSpPr>
            <p:nvPr/>
          </p:nvSpPr>
          <p:spPr bwMode="auto">
            <a:xfrm>
              <a:off x="1185" y="0"/>
              <a:ext cx="490" cy="697"/>
            </a:xfrm>
            <a:custGeom>
              <a:gdLst>
                <a:gd fmla="*/ 0 w 490" name="T0"/>
                <a:gd fmla="*/ 593 h 697" name="T1"/>
                <a:gd fmla="*/ 0 w 490" name="T2"/>
                <a:gd fmla="*/ 593 h 697" name="T3"/>
                <a:gd fmla="*/ 54 w 490" name="T4"/>
                <a:gd fmla="*/ 563 h 697" name="T5"/>
                <a:gd fmla="*/ 107 w 490" name="T6"/>
                <a:gd fmla="*/ 533 h 697" name="T7"/>
                <a:gd fmla="*/ 157 w 490" name="T8"/>
                <a:gd fmla="*/ 502 h 697" name="T9"/>
                <a:gd fmla="*/ 204 w 490" name="T10"/>
                <a:gd fmla="*/ 469 h 697" name="T11"/>
                <a:gd fmla="*/ 248 w 490" name="T12"/>
                <a:gd fmla="*/ 435 h 697" name="T13"/>
                <a:gd fmla="*/ 288 w 490" name="T14"/>
                <a:gd fmla="*/ 399 h 697" name="T15"/>
                <a:gd fmla="*/ 325 w 490" name="T16"/>
                <a:gd fmla="*/ 363 h 697" name="T17"/>
                <a:gd fmla="*/ 359 w 490" name="T18"/>
                <a:gd fmla="*/ 326 h 697" name="T19"/>
                <a:gd fmla="*/ 389 w 490" name="T20"/>
                <a:gd fmla="*/ 288 h 697" name="T21"/>
                <a:gd fmla="*/ 402 w 490" name="T22"/>
                <a:gd fmla="*/ 268 h 697" name="T23"/>
                <a:gd fmla="*/ 415 w 490" name="T24"/>
                <a:gd fmla="*/ 249 h 697" name="T25"/>
                <a:gd fmla="*/ 426 w 490" name="T26"/>
                <a:gd fmla="*/ 230 h 697" name="T27"/>
                <a:gd fmla="*/ 437 w 490" name="T28"/>
                <a:gd fmla="*/ 210 h 697" name="T29"/>
                <a:gd fmla="*/ 447 w 490" name="T30"/>
                <a:gd fmla="*/ 190 h 697" name="T31"/>
                <a:gd fmla="*/ 456 w 490" name="T32"/>
                <a:gd fmla="*/ 168 h 697" name="T33"/>
                <a:gd fmla="*/ 465 w 490" name="T34"/>
                <a:gd fmla="*/ 148 h 697" name="T35"/>
                <a:gd fmla="*/ 470 w 490" name="T36"/>
                <a:gd fmla="*/ 127 h 697" name="T37"/>
                <a:gd fmla="*/ 477 w 490" name="T38"/>
                <a:gd fmla="*/ 107 h 697" name="T39"/>
                <a:gd fmla="*/ 482 w 490" name="T40"/>
                <a:gd fmla="*/ 86 h 697" name="T41"/>
                <a:gd fmla="*/ 486 w 490" name="T42"/>
                <a:gd fmla="*/ 64 h 697" name="T43"/>
                <a:gd fmla="*/ 487 w 490" name="T44"/>
                <a:gd fmla="*/ 43 h 697" name="T45"/>
                <a:gd fmla="*/ 490 w 490" name="T46"/>
                <a:gd fmla="*/ 22 h 697" name="T47"/>
                <a:gd fmla="*/ 490 w 490" name="T48"/>
                <a:gd fmla="*/ 0 h 697" name="T49"/>
                <a:gd fmla="*/ 490 w 490" name="T50"/>
                <a:gd fmla="*/ 104 h 697" name="T51"/>
                <a:gd fmla="*/ 490 w 490" name="T52"/>
                <a:gd fmla="*/ 104 h 697" name="T53"/>
                <a:gd fmla="*/ 490 w 490" name="T54"/>
                <a:gd fmla="*/ 126 h 697" name="T55"/>
                <a:gd fmla="*/ 487 w 490" name="T56"/>
                <a:gd fmla="*/ 148 h 697" name="T57"/>
                <a:gd fmla="*/ 486 w 490" name="T58"/>
                <a:gd fmla="*/ 170 h 697" name="T59"/>
                <a:gd fmla="*/ 482 w 490" name="T60"/>
                <a:gd fmla="*/ 190 h 697" name="T61"/>
                <a:gd fmla="*/ 477 w 490" name="T62"/>
                <a:gd fmla="*/ 211 h 697" name="T63"/>
                <a:gd fmla="*/ 470 w 490" name="T64"/>
                <a:gd fmla="*/ 232 h 697" name="T65"/>
                <a:gd fmla="*/ 465 w 490" name="T66"/>
                <a:gd fmla="*/ 252 h 697" name="T67"/>
                <a:gd fmla="*/ 456 w 490" name="T68"/>
                <a:gd fmla="*/ 274 h 697" name="T69"/>
                <a:gd fmla="*/ 447 w 490" name="T70"/>
                <a:gd fmla="*/ 294 h 697" name="T71"/>
                <a:gd fmla="*/ 437 w 490" name="T72"/>
                <a:gd fmla="*/ 314 h 697" name="T73"/>
                <a:gd fmla="*/ 426 w 490" name="T74"/>
                <a:gd fmla="*/ 334 h 697" name="T75"/>
                <a:gd fmla="*/ 415 w 490" name="T76"/>
                <a:gd fmla="*/ 353 h 697" name="T77"/>
                <a:gd fmla="*/ 402 w 490" name="T78"/>
                <a:gd fmla="*/ 373 h 697" name="T79"/>
                <a:gd fmla="*/ 389 w 490" name="T80"/>
                <a:gd fmla="*/ 392 h 697" name="T81"/>
                <a:gd fmla="*/ 359 w 490" name="T82"/>
                <a:gd fmla="*/ 430 h 697" name="T83"/>
                <a:gd fmla="*/ 325 w 490" name="T84"/>
                <a:gd fmla="*/ 467 h 697" name="T85"/>
                <a:gd fmla="*/ 288 w 490" name="T86"/>
                <a:gd fmla="*/ 504 h 697" name="T87"/>
                <a:gd fmla="*/ 248 w 490" name="T88"/>
                <a:gd fmla="*/ 539 h 697" name="T89"/>
                <a:gd fmla="*/ 204 w 490" name="T90"/>
                <a:gd fmla="*/ 573 h 697" name="T91"/>
                <a:gd fmla="*/ 157 w 490" name="T92"/>
                <a:gd fmla="*/ 606 h 697" name="T93"/>
                <a:gd fmla="*/ 107 w 490" name="T94"/>
                <a:gd fmla="*/ 637 h 697" name="T95"/>
                <a:gd fmla="*/ 54 w 490" name="T96"/>
                <a:gd fmla="*/ 668 h 697" name="T97"/>
                <a:gd fmla="*/ 0 w 490" name="T98"/>
                <a:gd fmla="*/ 697 h 697" name="T99"/>
                <a:gd fmla="*/ 0 w 490" name="T100"/>
                <a:gd fmla="*/ 593 h 697" name="T101"/>
                <a:gd fmla="*/ 0 60000 65536" name="T102"/>
                <a:gd fmla="*/ 0 60000 65536" name="T103"/>
                <a:gd fmla="*/ 0 60000 65536" name="T104"/>
                <a:gd fmla="*/ 0 60000 65536" name="T105"/>
                <a:gd fmla="*/ 0 60000 65536" name="T106"/>
                <a:gd fmla="*/ 0 60000 65536" name="T107"/>
                <a:gd fmla="*/ 0 60000 65536" name="T108"/>
                <a:gd fmla="*/ 0 60000 65536" name="T109"/>
                <a:gd fmla="*/ 0 60000 65536" name="T110"/>
                <a:gd fmla="*/ 0 60000 65536" name="T111"/>
                <a:gd fmla="*/ 0 60000 65536" name="T112"/>
                <a:gd fmla="*/ 0 60000 65536" name="T113"/>
                <a:gd fmla="*/ 0 60000 65536" name="T114"/>
                <a:gd fmla="*/ 0 60000 65536" name="T115"/>
                <a:gd fmla="*/ 0 60000 65536" name="T116"/>
                <a:gd fmla="*/ 0 60000 65536" name="T117"/>
                <a:gd fmla="*/ 0 60000 65536" name="T118"/>
                <a:gd fmla="*/ 0 60000 65536" name="T119"/>
                <a:gd fmla="*/ 0 60000 65536" name="T120"/>
                <a:gd fmla="*/ 0 60000 65536" name="T121"/>
                <a:gd fmla="*/ 0 60000 65536" name="T122"/>
                <a:gd fmla="*/ 0 60000 65536" name="T123"/>
                <a:gd fmla="*/ 0 60000 65536" name="T124"/>
                <a:gd fmla="*/ 0 60000 65536" name="T125"/>
                <a:gd fmla="*/ 0 60000 65536" name="T126"/>
                <a:gd fmla="*/ 0 60000 65536" name="T127"/>
                <a:gd fmla="*/ 0 60000 65536" name="T128"/>
                <a:gd fmla="*/ 0 60000 65536" name="T129"/>
                <a:gd fmla="*/ 0 60000 65536" name="T130"/>
                <a:gd fmla="*/ 0 60000 65536" name="T131"/>
                <a:gd fmla="*/ 0 60000 65536" name="T132"/>
                <a:gd fmla="*/ 0 60000 65536" name="T133"/>
                <a:gd fmla="*/ 0 60000 65536" name="T134"/>
                <a:gd fmla="*/ 0 60000 65536" name="T135"/>
                <a:gd fmla="*/ 0 60000 65536" name="T136"/>
                <a:gd fmla="*/ 0 60000 65536" name="T137"/>
                <a:gd fmla="*/ 0 60000 65536" name="T138"/>
                <a:gd fmla="*/ 0 60000 65536" name="T139"/>
                <a:gd fmla="*/ 0 60000 65536" name="T140"/>
                <a:gd fmla="*/ 0 60000 65536" name="T141"/>
                <a:gd fmla="*/ 0 60000 65536" name="T142"/>
                <a:gd fmla="*/ 0 60000 65536" name="T143"/>
                <a:gd fmla="*/ 0 60000 65536" name="T144"/>
                <a:gd fmla="*/ 0 60000 65536" name="T145"/>
                <a:gd fmla="*/ 0 60000 65536" name="T146"/>
                <a:gd fmla="*/ 0 60000 65536" name="T147"/>
                <a:gd fmla="*/ 0 60000 65536" name="T148"/>
                <a:gd fmla="*/ 0 60000 65536" name="T149"/>
                <a:gd fmla="*/ 0 60000 65536" name="T150"/>
                <a:gd fmla="*/ 0 60000 65536" name="T151"/>
                <a:gd fmla="*/ 0 60000 65536" name="T152"/>
                <a:gd fmla="*/ 0 w 490" name="T153"/>
                <a:gd fmla="*/ 0 h 697" name="T154"/>
                <a:gd fmla="*/ 490 w 490" name="T155"/>
                <a:gd fmla="*/ 697 h 697" name="T156"/>
              </a:gdLst>
              <a:cxnLst>
                <a:cxn ang="T102">
                  <a:pos x="T0" y="T1"/>
                </a:cxn>
                <a:cxn ang="T103">
                  <a:pos x="T2" y="T3"/>
                </a:cxn>
                <a:cxn ang="T104">
                  <a:pos x="T4" y="T5"/>
                </a:cxn>
                <a:cxn ang="T105">
                  <a:pos x="T6" y="T7"/>
                </a:cxn>
                <a:cxn ang="T106">
                  <a:pos x="T8" y="T9"/>
                </a:cxn>
                <a:cxn ang="T107">
                  <a:pos x="T10" y="T11"/>
                </a:cxn>
                <a:cxn ang="T108">
                  <a:pos x="T12" y="T13"/>
                </a:cxn>
                <a:cxn ang="T109">
                  <a:pos x="T14" y="T15"/>
                </a:cxn>
                <a:cxn ang="T110">
                  <a:pos x="T16" y="T17"/>
                </a:cxn>
                <a:cxn ang="T111">
                  <a:pos x="T18" y="T19"/>
                </a:cxn>
                <a:cxn ang="T112">
                  <a:pos x="T20" y="T21"/>
                </a:cxn>
                <a:cxn ang="T113">
                  <a:pos x="T22" y="T23"/>
                </a:cxn>
                <a:cxn ang="T114">
                  <a:pos x="T24" y="T25"/>
                </a:cxn>
                <a:cxn ang="T115">
                  <a:pos x="T26" y="T27"/>
                </a:cxn>
                <a:cxn ang="T116">
                  <a:pos x="T28" y="T29"/>
                </a:cxn>
                <a:cxn ang="T117">
                  <a:pos x="T30" y="T31"/>
                </a:cxn>
                <a:cxn ang="T118">
                  <a:pos x="T32" y="T33"/>
                </a:cxn>
                <a:cxn ang="T119">
                  <a:pos x="T34" y="T35"/>
                </a:cxn>
                <a:cxn ang="T120">
                  <a:pos x="T36" y="T37"/>
                </a:cxn>
                <a:cxn ang="T121">
                  <a:pos x="T38" y="T39"/>
                </a:cxn>
                <a:cxn ang="T122">
                  <a:pos x="T40" y="T41"/>
                </a:cxn>
                <a:cxn ang="T123">
                  <a:pos x="T42" y="T43"/>
                </a:cxn>
                <a:cxn ang="T124">
                  <a:pos x="T44" y="T45"/>
                </a:cxn>
                <a:cxn ang="T125">
                  <a:pos x="T46" y="T47"/>
                </a:cxn>
                <a:cxn ang="T126">
                  <a:pos x="T48" y="T49"/>
                </a:cxn>
                <a:cxn ang="T127">
                  <a:pos x="T50" y="T51"/>
                </a:cxn>
                <a:cxn ang="T128">
                  <a:pos x="T52" y="T53"/>
                </a:cxn>
                <a:cxn ang="T129">
                  <a:pos x="T54" y="T55"/>
                </a:cxn>
                <a:cxn ang="T130">
                  <a:pos x="T56" y="T57"/>
                </a:cxn>
                <a:cxn ang="T131">
                  <a:pos x="T58" y="T59"/>
                </a:cxn>
                <a:cxn ang="T132">
                  <a:pos x="T60" y="T61"/>
                </a:cxn>
                <a:cxn ang="T133">
                  <a:pos x="T62" y="T63"/>
                </a:cxn>
                <a:cxn ang="T134">
                  <a:pos x="T64" y="T65"/>
                </a:cxn>
                <a:cxn ang="T135">
                  <a:pos x="T66" y="T67"/>
                </a:cxn>
                <a:cxn ang="T136">
                  <a:pos x="T68" y="T69"/>
                </a:cxn>
                <a:cxn ang="T137">
                  <a:pos x="T70" y="T71"/>
                </a:cxn>
                <a:cxn ang="T138">
                  <a:pos x="T72" y="T73"/>
                </a:cxn>
                <a:cxn ang="T139">
                  <a:pos x="T74" y="T75"/>
                </a:cxn>
                <a:cxn ang="T140">
                  <a:pos x="T76" y="T77"/>
                </a:cxn>
                <a:cxn ang="T141">
                  <a:pos x="T78" y="T79"/>
                </a:cxn>
                <a:cxn ang="T142">
                  <a:pos x="T80" y="T81"/>
                </a:cxn>
                <a:cxn ang="T143">
                  <a:pos x="T82" y="T83"/>
                </a:cxn>
                <a:cxn ang="T144">
                  <a:pos x="T84" y="T85"/>
                </a:cxn>
                <a:cxn ang="T145">
                  <a:pos x="T86" y="T87"/>
                </a:cxn>
                <a:cxn ang="T146">
                  <a:pos x="T88" y="T89"/>
                </a:cxn>
                <a:cxn ang="T147">
                  <a:pos x="T90" y="T91"/>
                </a:cxn>
                <a:cxn ang="T148">
                  <a:pos x="T92" y="T93"/>
                </a:cxn>
                <a:cxn ang="T149">
                  <a:pos x="T94" y="T95"/>
                </a:cxn>
                <a:cxn ang="T150">
                  <a:pos x="T96" y="T97"/>
                </a:cxn>
                <a:cxn ang="T151">
                  <a:pos x="T98" y="T99"/>
                </a:cxn>
                <a:cxn ang="T152">
                  <a:pos x="T100" y="T101"/>
                </a:cxn>
              </a:cxnLst>
              <a:rect b="T156" l="T153" r="T155" t="T154"/>
              <a:pathLst>
                <a:path h="697" w="490">
                  <a:moveTo>
                    <a:pt x="0" y="593"/>
                  </a:moveTo>
                  <a:lnTo>
                    <a:pt x="0" y="593"/>
                  </a:lnTo>
                  <a:lnTo>
                    <a:pt x="54" y="563"/>
                  </a:lnTo>
                  <a:lnTo>
                    <a:pt x="107" y="533"/>
                  </a:lnTo>
                  <a:lnTo>
                    <a:pt x="157" y="502"/>
                  </a:lnTo>
                  <a:lnTo>
                    <a:pt x="204" y="469"/>
                  </a:lnTo>
                  <a:lnTo>
                    <a:pt x="248" y="435"/>
                  </a:lnTo>
                  <a:lnTo>
                    <a:pt x="288" y="399"/>
                  </a:lnTo>
                  <a:lnTo>
                    <a:pt x="325" y="363"/>
                  </a:lnTo>
                  <a:lnTo>
                    <a:pt x="359" y="326"/>
                  </a:lnTo>
                  <a:lnTo>
                    <a:pt x="389" y="288"/>
                  </a:lnTo>
                  <a:lnTo>
                    <a:pt x="402" y="268"/>
                  </a:lnTo>
                  <a:lnTo>
                    <a:pt x="415" y="249"/>
                  </a:lnTo>
                  <a:lnTo>
                    <a:pt x="426" y="230"/>
                  </a:lnTo>
                  <a:lnTo>
                    <a:pt x="437" y="210"/>
                  </a:lnTo>
                  <a:lnTo>
                    <a:pt x="447" y="190"/>
                  </a:lnTo>
                  <a:lnTo>
                    <a:pt x="456" y="168"/>
                  </a:lnTo>
                  <a:lnTo>
                    <a:pt x="465" y="148"/>
                  </a:lnTo>
                  <a:lnTo>
                    <a:pt x="470" y="127"/>
                  </a:lnTo>
                  <a:lnTo>
                    <a:pt x="477" y="107"/>
                  </a:lnTo>
                  <a:lnTo>
                    <a:pt x="482" y="86"/>
                  </a:lnTo>
                  <a:lnTo>
                    <a:pt x="486" y="64"/>
                  </a:lnTo>
                  <a:lnTo>
                    <a:pt x="487" y="43"/>
                  </a:lnTo>
                  <a:lnTo>
                    <a:pt x="490" y="22"/>
                  </a:lnTo>
                  <a:lnTo>
                    <a:pt x="490" y="0"/>
                  </a:lnTo>
                  <a:lnTo>
                    <a:pt x="490" y="104"/>
                  </a:lnTo>
                  <a:lnTo>
                    <a:pt x="490" y="126"/>
                  </a:lnTo>
                  <a:lnTo>
                    <a:pt x="487" y="148"/>
                  </a:lnTo>
                  <a:lnTo>
                    <a:pt x="486" y="170"/>
                  </a:lnTo>
                  <a:lnTo>
                    <a:pt x="482" y="190"/>
                  </a:lnTo>
                  <a:lnTo>
                    <a:pt x="477" y="211"/>
                  </a:lnTo>
                  <a:lnTo>
                    <a:pt x="470" y="232"/>
                  </a:lnTo>
                  <a:lnTo>
                    <a:pt x="465" y="252"/>
                  </a:lnTo>
                  <a:lnTo>
                    <a:pt x="456" y="274"/>
                  </a:lnTo>
                  <a:lnTo>
                    <a:pt x="447" y="294"/>
                  </a:lnTo>
                  <a:lnTo>
                    <a:pt x="437" y="314"/>
                  </a:lnTo>
                  <a:lnTo>
                    <a:pt x="426" y="334"/>
                  </a:lnTo>
                  <a:lnTo>
                    <a:pt x="415" y="353"/>
                  </a:lnTo>
                  <a:lnTo>
                    <a:pt x="402" y="373"/>
                  </a:lnTo>
                  <a:lnTo>
                    <a:pt x="389" y="392"/>
                  </a:lnTo>
                  <a:lnTo>
                    <a:pt x="359" y="430"/>
                  </a:lnTo>
                  <a:lnTo>
                    <a:pt x="325" y="467"/>
                  </a:lnTo>
                  <a:lnTo>
                    <a:pt x="288" y="504"/>
                  </a:lnTo>
                  <a:lnTo>
                    <a:pt x="248" y="539"/>
                  </a:lnTo>
                  <a:lnTo>
                    <a:pt x="204" y="573"/>
                  </a:lnTo>
                  <a:lnTo>
                    <a:pt x="157" y="606"/>
                  </a:lnTo>
                  <a:lnTo>
                    <a:pt x="107" y="637"/>
                  </a:lnTo>
                  <a:lnTo>
                    <a:pt x="54" y="668"/>
                  </a:lnTo>
                  <a:lnTo>
                    <a:pt x="0" y="697"/>
                  </a:lnTo>
                  <a:lnTo>
                    <a:pt x="0" y="593"/>
                  </a:lnTo>
                  <a:close/>
                </a:path>
              </a:pathLst>
            </a:custGeom>
            <a:solidFill>
              <a:srgbClr val="777777"/>
            </a:solidFill>
            <a:ln>
              <a:noFill/>
            </a:ln>
            <a:extLst>
              <a:ext uri="{91240B29-F687-4F45-9708-019B960494DF}">
                <a14:hiddenLine w="9525">
                  <a:solidFill>
                    <a:srgbClr val="000000"/>
                  </a:solidFill>
                  <a:miter lim="800000"/>
                  <a:headEnd/>
                  <a:tailEnd/>
                </a14:hiddenLine>
              </a:ext>
            </a:extLst>
          </p:spPr>
          <p:txBody>
            <a:bodyPr/>
            <a:lstStyle/>
            <a:p>
              <a:endParaRPr altLang="en-US" lang="zh-CN">
                <a:cs typeface="+mn-ea"/>
                <a:sym typeface="+mn-lt"/>
              </a:endParaRPr>
            </a:p>
          </p:txBody>
        </p:sp>
        <p:sp>
          <p:nvSpPr>
            <p:cNvPr id="85" name="Freeform 27"/>
            <p:cNvSpPr>
              <a:spLocks noChangeArrowheads="1"/>
            </p:cNvSpPr>
            <p:nvPr/>
          </p:nvSpPr>
          <p:spPr bwMode="auto">
            <a:xfrm>
              <a:off x="0" y="0"/>
              <a:ext cx="1185" cy="697"/>
            </a:xfrm>
            <a:custGeom>
              <a:gdLst>
                <a:gd fmla="*/ 0 w 1185" name="T0"/>
                <a:gd fmla="*/ 104 h 697" name="T1"/>
                <a:gd fmla="*/ 1185 w 1185" name="T2"/>
                <a:gd fmla="*/ 697 h 697" name="T3"/>
                <a:gd fmla="*/ 1185 w 1185" name="T4"/>
                <a:gd fmla="*/ 593 h 697" name="T5"/>
                <a:gd fmla="*/ 0 w 1185" name="T6"/>
                <a:gd fmla="*/ 0 h 697" name="T7"/>
                <a:gd fmla="*/ 0 w 1185" name="T8"/>
                <a:gd fmla="*/ 104 h 697" name="T9"/>
                <a:gd fmla="*/ 0 60000 65536" name="T10"/>
                <a:gd fmla="*/ 0 60000 65536" name="T11"/>
                <a:gd fmla="*/ 0 60000 65536" name="T12"/>
                <a:gd fmla="*/ 0 60000 65536" name="T13"/>
                <a:gd fmla="*/ 0 60000 65536" name="T14"/>
                <a:gd fmla="*/ 0 w 1185" name="T15"/>
                <a:gd fmla="*/ 0 h 697" name="T16"/>
                <a:gd fmla="*/ 1185 w 1185" name="T17"/>
                <a:gd fmla="*/ 697 h 697" name="T18"/>
              </a:gdLst>
              <a:cxnLst>
                <a:cxn ang="T10">
                  <a:pos x="T0" y="T1"/>
                </a:cxn>
                <a:cxn ang="T11">
                  <a:pos x="T2" y="T3"/>
                </a:cxn>
                <a:cxn ang="T12">
                  <a:pos x="T4" y="T5"/>
                </a:cxn>
                <a:cxn ang="T13">
                  <a:pos x="T6" y="T7"/>
                </a:cxn>
                <a:cxn ang="T14">
                  <a:pos x="T8" y="T9"/>
                </a:cxn>
              </a:cxnLst>
              <a:rect b="T18" l="T15" r="T17" t="T16"/>
              <a:pathLst>
                <a:path h="697" w="1185">
                  <a:moveTo>
                    <a:pt x="0" y="104"/>
                  </a:moveTo>
                  <a:lnTo>
                    <a:pt x="1185" y="697"/>
                  </a:lnTo>
                  <a:lnTo>
                    <a:pt x="1185" y="593"/>
                  </a:lnTo>
                  <a:lnTo>
                    <a:pt x="0" y="0"/>
                  </a:lnTo>
                  <a:lnTo>
                    <a:pt x="0" y="104"/>
                  </a:lnTo>
                  <a:close/>
                </a:path>
              </a:pathLst>
            </a:custGeom>
            <a:gradFill rotWithShape="1">
              <a:gsLst>
                <a:gs pos="0">
                  <a:srgbClr val="969696"/>
                </a:gs>
                <a:gs pos="100000">
                  <a:srgbClr val="808080"/>
                </a:gs>
              </a:gsLst>
              <a:lin ang="0" scaled="1"/>
            </a:gradFill>
            <a:ln>
              <a:noFill/>
            </a:ln>
            <a:extLst>
              <a:ext uri="{91240B29-F687-4F45-9708-019B960494DF}">
                <a14:hiddenLine w="9525">
                  <a:solidFill>
                    <a:srgbClr val="000000"/>
                  </a:solidFill>
                  <a:miter lim="800000"/>
                  <a:headEnd/>
                  <a:tailEnd/>
                </a14:hiddenLine>
              </a:ext>
            </a:extLst>
          </p:spPr>
          <p:txBody>
            <a:bodyPr anchor="ctr" wrap="none"/>
            <a:lstStyle/>
            <a:p>
              <a:endParaRPr altLang="en-US" lang="zh-CN">
                <a:cs typeface="+mn-ea"/>
                <a:sym typeface="+mn-lt"/>
              </a:endParaRPr>
            </a:p>
          </p:txBody>
        </p:sp>
      </p:grpSp>
      <p:sp>
        <p:nvSpPr>
          <p:cNvPr id="88" name="Text Box 30"/>
          <p:cNvSpPr>
            <a:spLocks noChangeArrowheads="1"/>
          </p:cNvSpPr>
          <p:nvPr/>
        </p:nvSpPr>
        <p:spPr bwMode="auto">
          <a:xfrm>
            <a:off x="9374614" y="4633842"/>
            <a:ext cx="1540767" cy="33528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wrap="square">
            <a:spAutoFit/>
          </a:bodyPr>
          <a:lstStyle/>
          <a:p>
            <a:pPr algn="ctr" latinLnBrk="1"/>
            <a:r>
              <a:rPr altLang="en-US" lang="zh-CN" sz="1600">
                <a:solidFill>
                  <a:sysClr lastClr="000000" val="windowText"/>
                </a:solidFill>
                <a:cs typeface="+mn-ea"/>
                <a:sym typeface="+mn-lt"/>
              </a:rPr>
              <a:t>在此插入内容</a:t>
            </a:r>
          </a:p>
        </p:txBody>
      </p:sp>
      <p:sp>
        <p:nvSpPr>
          <p:cNvPr id="89" name="Text Box 31"/>
          <p:cNvSpPr>
            <a:spLocks noChangeArrowheads="1"/>
          </p:cNvSpPr>
          <p:nvPr/>
        </p:nvSpPr>
        <p:spPr bwMode="auto">
          <a:xfrm>
            <a:off x="9273561" y="3676252"/>
            <a:ext cx="1439863" cy="33528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spAutoFit/>
          </a:bodyPr>
          <a:lstStyle/>
          <a:p>
            <a:r>
              <a:rPr altLang="en-US" lang="zh-CN" sz="1600">
                <a:solidFill>
                  <a:sysClr lastClr="000000" val="windowText"/>
                </a:solidFill>
                <a:cs typeface="+mn-ea"/>
                <a:sym typeface="+mn-lt"/>
              </a:rPr>
              <a:t>在此插入内容</a:t>
            </a:r>
          </a:p>
        </p:txBody>
      </p:sp>
      <p:sp>
        <p:nvSpPr>
          <p:cNvPr id="90" name="Text Box 32"/>
          <p:cNvSpPr>
            <a:spLocks noChangeArrowheads="1"/>
          </p:cNvSpPr>
          <p:nvPr/>
        </p:nvSpPr>
        <p:spPr bwMode="auto">
          <a:xfrm>
            <a:off x="5414174" y="3697737"/>
            <a:ext cx="1560512" cy="33528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spAutoFit/>
          </a:bodyPr>
          <a:lstStyle/>
          <a:p>
            <a:r>
              <a:rPr altLang="en-US" lang="zh-CN" sz="1600">
                <a:solidFill>
                  <a:sysClr lastClr="000000" val="windowText"/>
                </a:solidFill>
                <a:cs typeface="+mn-ea"/>
                <a:sym typeface="+mn-lt"/>
              </a:rPr>
              <a:t>在此插入内容</a:t>
            </a:r>
          </a:p>
        </p:txBody>
      </p:sp>
      <p:sp>
        <p:nvSpPr>
          <p:cNvPr id="91" name="Text Box 33"/>
          <p:cNvSpPr>
            <a:spLocks noChangeArrowheads="1"/>
          </p:cNvSpPr>
          <p:nvPr/>
        </p:nvSpPr>
        <p:spPr bwMode="auto">
          <a:xfrm>
            <a:off x="6493003" y="2634930"/>
            <a:ext cx="1441450" cy="33528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spAutoFit/>
          </a:bodyPr>
          <a:lstStyle/>
          <a:p>
            <a:r>
              <a:rPr altLang="en-US" lang="zh-CN" sz="1600">
                <a:solidFill>
                  <a:sysClr lastClr="000000" val="windowText"/>
                </a:solidFill>
                <a:cs typeface="+mn-ea"/>
                <a:sym typeface="+mn-lt"/>
              </a:rPr>
              <a:t>在此插入内容</a:t>
            </a:r>
          </a:p>
        </p:txBody>
      </p:sp>
      <p:sp>
        <p:nvSpPr>
          <p:cNvPr id="92" name="Text Box 34"/>
          <p:cNvSpPr>
            <a:spLocks noChangeArrowheads="1"/>
          </p:cNvSpPr>
          <p:nvPr/>
        </p:nvSpPr>
        <p:spPr bwMode="auto">
          <a:xfrm>
            <a:off x="5198151" y="3049666"/>
            <a:ext cx="1625601" cy="33528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wrap="square">
            <a:spAutoFit/>
          </a:bodyPr>
          <a:lstStyle/>
          <a:p>
            <a:pPr algn="ctr" latinLnBrk="1"/>
            <a:r>
              <a:rPr altLang="en-US" lang="zh-CN" sz="1600">
                <a:solidFill>
                  <a:sysClr lastClr="000000" val="windowText"/>
                </a:solidFill>
                <a:cs typeface="+mn-ea"/>
                <a:sym typeface="+mn-lt"/>
              </a:rPr>
              <a:t>在此插入内容</a:t>
            </a:r>
          </a:p>
        </p:txBody>
      </p:sp>
      <p:sp>
        <p:nvSpPr>
          <p:cNvPr id="93" name="Text Box 35"/>
          <p:cNvSpPr>
            <a:spLocks noChangeArrowheads="1"/>
          </p:cNvSpPr>
          <p:nvPr/>
        </p:nvSpPr>
        <p:spPr bwMode="auto">
          <a:xfrm>
            <a:off x="8150477" y="2884164"/>
            <a:ext cx="1468710" cy="33528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wrap="square">
            <a:spAutoFit/>
          </a:bodyPr>
          <a:lstStyle/>
          <a:p>
            <a:pPr algn="ctr" latinLnBrk="1"/>
            <a:r>
              <a:rPr altLang="en-US" lang="zh-CN" sz="1600">
                <a:solidFill>
                  <a:sysClr lastClr="000000" val="windowText"/>
                </a:solidFill>
                <a:cs typeface="+mn-ea"/>
                <a:sym typeface="+mn-lt"/>
              </a:rPr>
              <a:t>在此插入内容</a:t>
            </a:r>
          </a:p>
        </p:txBody>
      </p:sp>
      <p:sp>
        <p:nvSpPr>
          <p:cNvPr id="94" name="Text Box 36"/>
          <p:cNvSpPr>
            <a:spLocks noChangeArrowheads="1"/>
          </p:cNvSpPr>
          <p:nvPr/>
        </p:nvSpPr>
        <p:spPr bwMode="auto">
          <a:xfrm>
            <a:off x="5088115" y="1269554"/>
            <a:ext cx="4487372" cy="161544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wrap="square">
            <a:spAutoFit/>
          </a:bodyPr>
          <a:lstStyle/>
          <a:p>
            <a:r>
              <a:rPr altLang="en-US" b="1" lang="zh-CN" sz="2000">
                <a:solidFill>
                  <a:sysClr lastClr="000000" val="windowText"/>
                </a:solidFill>
                <a:cs typeface="+mn-ea"/>
                <a:sym typeface="+mn-lt"/>
              </a:rPr>
              <a:t>在此添加标题内容</a:t>
            </a:r>
          </a:p>
          <a:p>
            <a:r>
              <a:rPr altLang="en-US" b="1" lang="zh-CN" sz="2000">
                <a:solidFill>
                  <a:sysClr lastClr="000000" val="windowText"/>
                </a:solidFill>
                <a:cs typeface="+mn-ea"/>
                <a:sym typeface="+mn-lt"/>
              </a:rPr>
              <a:t>在此插入内容在此插入内容在此插入内容在此插入内容</a:t>
            </a:r>
          </a:p>
          <a:p>
            <a:r>
              <a:rPr altLang="en-US" b="1" lang="zh-CN" sz="2000">
                <a:solidFill>
                  <a:sysClr lastClr="000000" val="windowText"/>
                </a:solidFill>
                <a:cs typeface="+mn-ea"/>
                <a:sym typeface="+mn-lt"/>
              </a:rPr>
              <a:t>在此插入内容在此插入内容在此插入内容在此插入内容</a:t>
            </a:r>
          </a:p>
        </p:txBody>
      </p:sp>
      <p:sp>
        <p:nvSpPr>
          <p:cNvPr id="31" name="Text Box 36"/>
          <p:cNvSpPr>
            <a:spLocks noChangeArrowheads="1"/>
          </p:cNvSpPr>
          <p:nvPr/>
        </p:nvSpPr>
        <p:spPr bwMode="auto">
          <a:xfrm>
            <a:off x="770583" y="2205653"/>
            <a:ext cx="3387725" cy="4754881"/>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spAutoFit/>
          </a:bodyPr>
          <a:lstStyle/>
          <a:p>
            <a:r>
              <a:rPr altLang="en-US" b="1" lang="zh-CN" sz="1800">
                <a:solidFill>
                  <a:sysClr lastClr="000000" val="windowText"/>
                </a:solidFill>
                <a:cs typeface="+mn-ea"/>
                <a:sym typeface="+mn-lt"/>
              </a:rPr>
              <a:t>在此插入内容</a:t>
            </a:r>
          </a:p>
          <a:p>
            <a:r>
              <a:rPr altLang="en-US" b="1" lang="zh-CN" sz="1800">
                <a:solidFill>
                  <a:sysClr lastClr="000000" val="windowText"/>
                </a:solidFill>
                <a:cs typeface="+mn-ea"/>
                <a:sym typeface="+mn-lt"/>
              </a:rPr>
              <a:t>在此插入内容在此插入内容在此插入内容在此插入内容</a:t>
            </a:r>
          </a:p>
          <a:p>
            <a:r>
              <a:rPr altLang="en-US" b="1" lang="zh-CN" sz="1800">
                <a:solidFill>
                  <a:sysClr lastClr="000000" val="windowText"/>
                </a:solidFill>
                <a:cs typeface="+mn-ea"/>
                <a:sym typeface="+mn-lt"/>
              </a:rPr>
              <a:t>在此插入内容在此插入内容在此插入内容在此插入内容在此插入内容在此插入内容在此插入内容在此插入内容</a:t>
            </a:r>
          </a:p>
          <a:p>
            <a:r>
              <a:rPr altLang="en-US" b="1" lang="zh-CN" sz="1800">
                <a:solidFill>
                  <a:sysClr lastClr="000000" val="windowText"/>
                </a:solidFill>
                <a:cs typeface="+mn-ea"/>
                <a:sym typeface="+mn-lt"/>
              </a:rPr>
              <a:t>在此插入内容在此插入内容在此插入内容在此插入内容</a:t>
            </a:r>
          </a:p>
          <a:p>
            <a:r>
              <a:rPr altLang="en-US" b="1" lang="zh-CN" sz="1800">
                <a:solidFill>
                  <a:sysClr lastClr="000000" val="windowText"/>
                </a:solidFill>
                <a:cs typeface="+mn-ea"/>
                <a:sym typeface="+mn-lt"/>
              </a:rPr>
              <a:t>在此插入内容在此插入内容在此插入内容在此插入内容</a:t>
            </a:r>
          </a:p>
          <a:p>
            <a:r>
              <a:rPr altLang="en-US" b="1" lang="zh-CN" sz="1800">
                <a:solidFill>
                  <a:sysClr lastClr="000000" val="windowText"/>
                </a:solidFill>
                <a:cs typeface="+mn-ea"/>
                <a:sym typeface="+mn-lt"/>
              </a:rPr>
              <a:t>在此插入内容在此插入内容在此插入内容在此插入内容</a:t>
            </a:r>
          </a:p>
          <a:p>
            <a:r>
              <a:rPr altLang="en-US" b="1" lang="zh-CN" sz="1800">
                <a:solidFill>
                  <a:sysClr lastClr="000000" val="windowText"/>
                </a:solidFill>
                <a:cs typeface="+mn-ea"/>
                <a:sym typeface="+mn-lt"/>
              </a:rPr>
              <a:t>在此插入内容在此插入内容在此插入内容在此插入内容</a:t>
            </a:r>
          </a:p>
          <a:p>
            <a:r>
              <a:rPr altLang="en-US" b="1" lang="zh-CN" sz="1800">
                <a:solidFill>
                  <a:sysClr lastClr="000000" val="windowText"/>
                </a:solidFill>
                <a:cs typeface="+mn-ea"/>
                <a:sym typeface="+mn-lt"/>
              </a:rPr>
              <a:t>在此插入内容在此插入内容在此插入内容在此插入内容</a:t>
            </a:r>
          </a:p>
        </p:txBody>
      </p:sp>
      <p:sp>
        <p:nvSpPr>
          <p:cNvPr id="32" name="文本框 2"/>
          <p:cNvSpPr txBox="1"/>
          <p:nvPr/>
        </p:nvSpPr>
        <p:spPr>
          <a:xfrm>
            <a:off x="1706687" y="170270"/>
            <a:ext cx="3288952" cy="518160"/>
          </a:xfrm>
          <a:prstGeom prst="rect">
            <a:avLst/>
          </a:prstGeom>
          <a:noFill/>
        </p:spPr>
        <p:txBody>
          <a:bodyPr rtlCol="0" wrap="square">
            <a:spAutoFit/>
          </a:bodyPr>
          <a:lstStyle/>
          <a:p>
            <a:pPr algn="ctr"/>
            <a:r>
              <a:rPr altLang="en-US" b="1" lang="zh-CN" sz="2800">
                <a:solidFill>
                  <a:schemeClr val="tx1">
                    <a:lumMod val="75000"/>
                    <a:lumOff val="25000"/>
                  </a:schemeClr>
                </a:solidFill>
                <a:cs typeface="+mn-ea"/>
                <a:sym typeface="+mn-lt"/>
              </a:rPr>
              <a:t>点击输入标题内容</a:t>
            </a:r>
          </a:p>
        </p:txBody>
      </p:sp>
      <p:sp>
        <p:nvSpPr>
          <p:cNvPr id="33" name="矩形 32"/>
          <p:cNvSpPr/>
          <p:nvPr>
            <p:custDataLst>
              <p:tags r:id="rId3"/>
            </p:custDataLst>
          </p:nvPr>
        </p:nvSpPr>
        <p:spPr>
          <a:xfrm>
            <a:off x="0" y="6570266"/>
            <a:ext cx="4876006" cy="259080"/>
          </a:xfrm>
          <a:prstGeom prst="rect">
            <a:avLst/>
          </a:prstGeom>
        </p:spPr>
        <p:txBody>
          <a:bodyPr wrap="square">
            <a:spAutoFit/>
          </a:bodyPr>
          <a:lstStyle/>
          <a:p>
            <a:r>
              <a:rPr altLang="en-US" b="0" lang="zh-CN" sz="1100">
                <a:latin typeface="+mj-ea"/>
                <a:ea typeface="+mj-ea"/>
              </a:rPr>
              <a:t> </a:t>
            </a:r>
          </a:p>
        </p:txBody>
      </p:sp>
    </p:spTree>
  </p:cSld>
  <p:clrMapOvr>
    <a:masterClrMapping/>
  </p:clrMapOvr>
  <p:transition spd="slow">
    <p:wipe/>
  </p:transition>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grpId="0" id="5" nodeType="afterEffect" presetClass="entr" presetID="41" presetSubtype="0">
                                  <p:stCondLst>
                                    <p:cond delay="0"/>
                                  </p:stCondLst>
                                  <p:iterate type="lt">
                                    <p:tmPct val="10000"/>
                                  </p:iterate>
                                  <p:childTnLst>
                                    <p:set>
                                      <p:cBhvr>
                                        <p:cTn dur="1" fill="hold" id="6">
                                          <p:stCondLst>
                                            <p:cond delay="0"/>
                                          </p:stCondLst>
                                        </p:cTn>
                                        <p:tgtEl>
                                          <p:spTgt spid="32"/>
                                        </p:tgtEl>
                                        <p:attrNameLst>
                                          <p:attrName>style.visibility</p:attrName>
                                        </p:attrNameLst>
                                      </p:cBhvr>
                                      <p:to>
                                        <p:strVal val="visible"/>
                                      </p:to>
                                    </p:set>
                                    <p:anim calcmode="lin" valueType="num">
                                      <p:cBhvr>
                                        <p:cTn dur="500" fill="hold" id="7"/>
                                        <p:tgtEl>
                                          <p:spTgt spid="32"/>
                                        </p:tgtEl>
                                        <p:attrNameLst>
                                          <p:attrName>ppt_x</p:attrName>
                                        </p:attrNameLst>
                                      </p:cBhvr>
                                      <p:tavLst>
                                        <p:tav tm="0">
                                          <p:val>
                                            <p:strVal val="#ppt_x"/>
                                          </p:val>
                                        </p:tav>
                                        <p:tav tm="50000">
                                          <p:val>
                                            <p:strVal val="#ppt_x+.1"/>
                                          </p:val>
                                        </p:tav>
                                        <p:tav tm="100000">
                                          <p:val>
                                            <p:strVal val="#ppt_x"/>
                                          </p:val>
                                        </p:tav>
                                      </p:tavLst>
                                    </p:anim>
                                    <p:anim calcmode="lin" valueType="num">
                                      <p:cBhvr>
                                        <p:cTn dur="500" fill="hold" id="8"/>
                                        <p:tgtEl>
                                          <p:spTgt spid="32"/>
                                        </p:tgtEl>
                                        <p:attrNameLst>
                                          <p:attrName>ppt_y</p:attrName>
                                        </p:attrNameLst>
                                      </p:cBhvr>
                                      <p:tavLst>
                                        <p:tav tm="0">
                                          <p:val>
                                            <p:strVal val="#ppt_y"/>
                                          </p:val>
                                        </p:tav>
                                        <p:tav tm="100000">
                                          <p:val>
                                            <p:strVal val="#ppt_y"/>
                                          </p:val>
                                        </p:tav>
                                      </p:tavLst>
                                    </p:anim>
                                    <p:anim calcmode="lin" valueType="num">
                                      <p:cBhvr>
                                        <p:cTn dur="500" fill="hold" id="9"/>
                                        <p:tgtEl>
                                          <p:spTgt spid="32"/>
                                        </p:tgtEl>
                                        <p:attrNameLst>
                                          <p:attrName>ppt_h</p:attrName>
                                        </p:attrNameLst>
                                      </p:cBhvr>
                                      <p:tavLst>
                                        <p:tav tm="0">
                                          <p:val>
                                            <p:strVal val="#ppt_h/10"/>
                                          </p:val>
                                        </p:tav>
                                        <p:tav tm="50000">
                                          <p:val>
                                            <p:strVal val="#ppt_h+.01"/>
                                          </p:val>
                                        </p:tav>
                                        <p:tav tm="100000">
                                          <p:val>
                                            <p:strVal val="#ppt_h"/>
                                          </p:val>
                                        </p:tav>
                                      </p:tavLst>
                                    </p:anim>
                                    <p:anim calcmode="lin" valueType="num">
                                      <p:cBhvr>
                                        <p:cTn dur="500" fill="hold" id="10"/>
                                        <p:tgtEl>
                                          <p:spTgt spid="32"/>
                                        </p:tgtEl>
                                        <p:attrNameLst>
                                          <p:attrName>ppt_w</p:attrName>
                                        </p:attrNameLst>
                                      </p:cBhvr>
                                      <p:tavLst>
                                        <p:tav tm="0">
                                          <p:val>
                                            <p:strVal val="#ppt_w/10"/>
                                          </p:val>
                                        </p:tav>
                                        <p:tav tm="50000">
                                          <p:val>
                                            <p:strVal val="#ppt_w+.01"/>
                                          </p:val>
                                        </p:tav>
                                        <p:tav tm="100000">
                                          <p:val>
                                            <p:strVal val="#ppt_w"/>
                                          </p:val>
                                        </p:tav>
                                      </p:tavLst>
                                    </p:anim>
                                    <p:animEffect filter="fade" transition="in">
                                      <p:cBhvr>
                                        <p:cTn dur="500" id="11" tmFilter="0,0; .5, 1; 1, 1"/>
                                        <p:tgtEl>
                                          <p:spTgt spid="32"/>
                                        </p:tgtEl>
                                      </p:cBhvr>
                                    </p:animEffect>
                                  </p:childTnLst>
                                </p:cTn>
                              </p:par>
                            </p:childTnLst>
                          </p:cTn>
                        </p:par>
                        <p:par>
                          <p:cTn fill="hold" id="12" nodeType="afterGroup">
                            <p:stCondLst>
                              <p:cond delay="500"/>
                            </p:stCondLst>
                            <p:childTnLst>
                              <p:par>
                                <p:cTn fill="hold" id="13" nodeType="afterEffect" presetClass="entr" presetID="10" presetSubtype="0">
                                  <p:stCondLst>
                                    <p:cond delay="0"/>
                                  </p:stCondLst>
                                  <p:childTnLst>
                                    <p:set>
                                      <p:cBhvr>
                                        <p:cTn dur="1" fill="hold" id="14">
                                          <p:stCondLst>
                                            <p:cond delay="0"/>
                                          </p:stCondLst>
                                        </p:cTn>
                                        <p:tgtEl>
                                          <p:spTgt spid="82"/>
                                        </p:tgtEl>
                                        <p:attrNameLst>
                                          <p:attrName>style.visibility</p:attrName>
                                        </p:attrNameLst>
                                      </p:cBhvr>
                                      <p:to>
                                        <p:strVal val="visible"/>
                                      </p:to>
                                    </p:set>
                                    <p:animEffect filter="fade" transition="in">
                                      <p:cBhvr>
                                        <p:cTn dur="500" id="15"/>
                                        <p:tgtEl>
                                          <p:spTgt spid="82"/>
                                        </p:tgtEl>
                                      </p:cBhvr>
                                    </p:animEffect>
                                  </p:childTnLst>
                                </p:cTn>
                              </p:par>
                            </p:childTnLst>
                          </p:cTn>
                        </p:par>
                        <p:par>
                          <p:cTn fill="hold" id="16" nodeType="afterGroup">
                            <p:stCondLst>
                              <p:cond delay="1000"/>
                            </p:stCondLst>
                            <p:childTnLst>
                              <p:par>
                                <p:cTn fill="hold" id="17" nodeType="afterEffect" presetClass="entr" presetID="10" presetSubtype="0">
                                  <p:stCondLst>
                                    <p:cond delay="0"/>
                                  </p:stCondLst>
                                  <p:childTnLst>
                                    <p:set>
                                      <p:cBhvr>
                                        <p:cTn dur="1" fill="hold" id="18">
                                          <p:stCondLst>
                                            <p:cond delay="0"/>
                                          </p:stCondLst>
                                        </p:cTn>
                                        <p:tgtEl>
                                          <p:spTgt spid="75"/>
                                        </p:tgtEl>
                                        <p:attrNameLst>
                                          <p:attrName>style.visibility</p:attrName>
                                        </p:attrNameLst>
                                      </p:cBhvr>
                                      <p:to>
                                        <p:strVal val="visible"/>
                                      </p:to>
                                    </p:set>
                                    <p:animEffect filter="fade" transition="in">
                                      <p:cBhvr>
                                        <p:cTn dur="500" id="19"/>
                                        <p:tgtEl>
                                          <p:spTgt spid="75"/>
                                        </p:tgtEl>
                                      </p:cBhvr>
                                    </p:animEffect>
                                  </p:childTnLst>
                                </p:cTn>
                              </p:par>
                            </p:childTnLst>
                          </p:cTn>
                        </p:par>
                        <p:par>
                          <p:cTn fill="hold" id="20" nodeType="afterGroup">
                            <p:stCondLst>
                              <p:cond delay="1500"/>
                            </p:stCondLst>
                            <p:childTnLst>
                              <p:par>
                                <p:cTn fill="hold" id="21" nodeType="afterEffect" presetClass="entr" presetID="10" presetSubtype="0">
                                  <p:stCondLst>
                                    <p:cond delay="0"/>
                                  </p:stCondLst>
                                  <p:childTnLst>
                                    <p:set>
                                      <p:cBhvr>
                                        <p:cTn dur="1" fill="hold" id="22">
                                          <p:stCondLst>
                                            <p:cond delay="0"/>
                                          </p:stCondLst>
                                        </p:cTn>
                                        <p:tgtEl>
                                          <p:spTgt spid="69"/>
                                        </p:tgtEl>
                                        <p:attrNameLst>
                                          <p:attrName>style.visibility</p:attrName>
                                        </p:attrNameLst>
                                      </p:cBhvr>
                                      <p:to>
                                        <p:strVal val="visible"/>
                                      </p:to>
                                    </p:set>
                                    <p:animEffect filter="fade" transition="in">
                                      <p:cBhvr>
                                        <p:cTn dur="500" id="23"/>
                                        <p:tgtEl>
                                          <p:spTgt spid="69"/>
                                        </p:tgtEl>
                                      </p:cBhvr>
                                    </p:animEffect>
                                  </p:childTnLst>
                                </p:cTn>
                              </p:par>
                            </p:childTnLst>
                          </p:cTn>
                        </p:par>
                        <p:par>
                          <p:cTn fill="hold" id="24" nodeType="afterGroup">
                            <p:stCondLst>
                              <p:cond delay="2000"/>
                            </p:stCondLst>
                            <p:childTnLst>
                              <p:par>
                                <p:cTn fill="hold" id="25" nodeType="afterEffect" presetClass="entr" presetID="10" presetSubtype="0">
                                  <p:stCondLst>
                                    <p:cond delay="0"/>
                                  </p:stCondLst>
                                  <p:childTnLst>
                                    <p:set>
                                      <p:cBhvr>
                                        <p:cTn dur="1" fill="hold" id="26">
                                          <p:stCondLst>
                                            <p:cond delay="0"/>
                                          </p:stCondLst>
                                        </p:cTn>
                                        <p:tgtEl>
                                          <p:spTgt spid="66"/>
                                        </p:tgtEl>
                                        <p:attrNameLst>
                                          <p:attrName>style.visibility</p:attrName>
                                        </p:attrNameLst>
                                      </p:cBhvr>
                                      <p:to>
                                        <p:strVal val="visible"/>
                                      </p:to>
                                    </p:set>
                                    <p:animEffect filter="fade" transition="in">
                                      <p:cBhvr>
                                        <p:cTn dur="500" id="27"/>
                                        <p:tgtEl>
                                          <p:spTgt spid="66"/>
                                        </p:tgtEl>
                                      </p:cBhvr>
                                    </p:animEffect>
                                  </p:childTnLst>
                                </p:cTn>
                              </p:par>
                            </p:childTnLst>
                          </p:cTn>
                        </p:par>
                        <p:par>
                          <p:cTn fill="hold" id="28" nodeType="afterGroup">
                            <p:stCondLst>
                              <p:cond delay="2500"/>
                            </p:stCondLst>
                            <p:childTnLst>
                              <p:par>
                                <p:cTn fill="hold" id="29" nodeType="afterEffect" presetClass="entr" presetID="10" presetSubtype="0">
                                  <p:stCondLst>
                                    <p:cond delay="0"/>
                                  </p:stCondLst>
                                  <p:childTnLst>
                                    <p:set>
                                      <p:cBhvr>
                                        <p:cTn dur="1" fill="hold" id="30">
                                          <p:stCondLst>
                                            <p:cond delay="0"/>
                                          </p:stCondLst>
                                        </p:cTn>
                                        <p:tgtEl>
                                          <p:spTgt spid="72"/>
                                        </p:tgtEl>
                                        <p:attrNameLst>
                                          <p:attrName>style.visibility</p:attrName>
                                        </p:attrNameLst>
                                      </p:cBhvr>
                                      <p:to>
                                        <p:strVal val="visible"/>
                                      </p:to>
                                    </p:set>
                                    <p:animEffect filter="fade" transition="in">
                                      <p:cBhvr>
                                        <p:cTn dur="500" id="31"/>
                                        <p:tgtEl>
                                          <p:spTgt spid="72"/>
                                        </p:tgtEl>
                                      </p:cBhvr>
                                    </p:animEffect>
                                  </p:childTnLst>
                                </p:cTn>
                              </p:par>
                            </p:childTnLst>
                          </p:cTn>
                        </p:par>
                        <p:par>
                          <p:cTn fill="hold" id="32" nodeType="afterGroup">
                            <p:stCondLst>
                              <p:cond delay="3000"/>
                            </p:stCondLst>
                            <p:childTnLst>
                              <p:par>
                                <p:cTn fill="hold" id="33" nodeType="afterEffect" presetClass="entr" presetID="10" presetSubtype="0">
                                  <p:stCondLst>
                                    <p:cond delay="0"/>
                                  </p:stCondLst>
                                  <p:childTnLst>
                                    <p:set>
                                      <p:cBhvr>
                                        <p:cTn dur="1" fill="hold" id="34">
                                          <p:stCondLst>
                                            <p:cond delay="0"/>
                                          </p:stCondLst>
                                        </p:cTn>
                                        <p:tgtEl>
                                          <p:spTgt spid="78"/>
                                        </p:tgtEl>
                                        <p:attrNameLst>
                                          <p:attrName>style.visibility</p:attrName>
                                        </p:attrNameLst>
                                      </p:cBhvr>
                                      <p:to>
                                        <p:strVal val="visible"/>
                                      </p:to>
                                    </p:set>
                                    <p:animEffect filter="fade" transition="in">
                                      <p:cBhvr>
                                        <p:cTn dur="500" id="35"/>
                                        <p:tgtEl>
                                          <p:spTgt spid="78"/>
                                        </p:tgtEl>
                                      </p:cBhvr>
                                    </p:animEffect>
                                  </p:childTnLst>
                                </p:cTn>
                              </p:par>
                            </p:childTnLst>
                          </p:cTn>
                        </p:par>
                        <p:par>
                          <p:cTn fill="hold" id="36" nodeType="afterGroup">
                            <p:stCondLst>
                              <p:cond delay="3500"/>
                            </p:stCondLst>
                            <p:childTnLst>
                              <p:par>
                                <p:cTn fill="hold" grpId="0" id="37" nodeType="afterEffect" presetClass="entr" presetID="22" presetSubtype="8">
                                  <p:stCondLst>
                                    <p:cond delay="0"/>
                                  </p:stCondLst>
                                  <p:childTnLst>
                                    <p:set>
                                      <p:cBhvr>
                                        <p:cTn dur="1" fill="hold" id="38">
                                          <p:stCondLst>
                                            <p:cond delay="0"/>
                                          </p:stCondLst>
                                        </p:cTn>
                                        <p:tgtEl>
                                          <p:spTgt spid="88"/>
                                        </p:tgtEl>
                                        <p:attrNameLst>
                                          <p:attrName>style.visibility</p:attrName>
                                        </p:attrNameLst>
                                      </p:cBhvr>
                                      <p:to>
                                        <p:strVal val="visible"/>
                                      </p:to>
                                    </p:set>
                                    <p:animEffect filter="wipe(left)" transition="in">
                                      <p:cBhvr>
                                        <p:cTn dur="500" id="39"/>
                                        <p:tgtEl>
                                          <p:spTgt spid="88"/>
                                        </p:tgtEl>
                                      </p:cBhvr>
                                    </p:animEffect>
                                  </p:childTnLst>
                                </p:cTn>
                              </p:par>
                            </p:childTnLst>
                          </p:cTn>
                        </p:par>
                        <p:par>
                          <p:cTn fill="hold" id="40" nodeType="afterGroup">
                            <p:stCondLst>
                              <p:cond delay="4000"/>
                            </p:stCondLst>
                            <p:childTnLst>
                              <p:par>
                                <p:cTn fill="hold" grpId="0" id="41" nodeType="afterEffect" presetClass="entr" presetID="22" presetSubtype="8">
                                  <p:stCondLst>
                                    <p:cond delay="0"/>
                                  </p:stCondLst>
                                  <p:childTnLst>
                                    <p:set>
                                      <p:cBhvr>
                                        <p:cTn dur="1" fill="hold" id="42">
                                          <p:stCondLst>
                                            <p:cond delay="0"/>
                                          </p:stCondLst>
                                        </p:cTn>
                                        <p:tgtEl>
                                          <p:spTgt spid="89"/>
                                        </p:tgtEl>
                                        <p:attrNameLst>
                                          <p:attrName>style.visibility</p:attrName>
                                        </p:attrNameLst>
                                      </p:cBhvr>
                                      <p:to>
                                        <p:strVal val="visible"/>
                                      </p:to>
                                    </p:set>
                                    <p:animEffect filter="wipe(left)" transition="in">
                                      <p:cBhvr>
                                        <p:cTn dur="500" id="43"/>
                                        <p:tgtEl>
                                          <p:spTgt spid="89"/>
                                        </p:tgtEl>
                                      </p:cBhvr>
                                    </p:animEffect>
                                  </p:childTnLst>
                                </p:cTn>
                              </p:par>
                            </p:childTnLst>
                          </p:cTn>
                        </p:par>
                        <p:par>
                          <p:cTn fill="hold" id="44" nodeType="afterGroup">
                            <p:stCondLst>
                              <p:cond delay="4500"/>
                            </p:stCondLst>
                            <p:childTnLst>
                              <p:par>
                                <p:cTn fill="hold" grpId="0" id="45" nodeType="afterEffect" presetClass="entr" presetID="22" presetSubtype="8">
                                  <p:stCondLst>
                                    <p:cond delay="0"/>
                                  </p:stCondLst>
                                  <p:childTnLst>
                                    <p:set>
                                      <p:cBhvr>
                                        <p:cTn dur="1" fill="hold" id="46">
                                          <p:stCondLst>
                                            <p:cond delay="0"/>
                                          </p:stCondLst>
                                        </p:cTn>
                                        <p:tgtEl>
                                          <p:spTgt spid="93"/>
                                        </p:tgtEl>
                                        <p:attrNameLst>
                                          <p:attrName>style.visibility</p:attrName>
                                        </p:attrNameLst>
                                      </p:cBhvr>
                                      <p:to>
                                        <p:strVal val="visible"/>
                                      </p:to>
                                    </p:set>
                                    <p:animEffect filter="wipe(left)" transition="in">
                                      <p:cBhvr>
                                        <p:cTn dur="500" id="47"/>
                                        <p:tgtEl>
                                          <p:spTgt spid="93"/>
                                        </p:tgtEl>
                                      </p:cBhvr>
                                    </p:animEffect>
                                  </p:childTnLst>
                                </p:cTn>
                              </p:par>
                            </p:childTnLst>
                          </p:cTn>
                        </p:par>
                        <p:par>
                          <p:cTn fill="hold" id="48" nodeType="afterGroup">
                            <p:stCondLst>
                              <p:cond delay="5000"/>
                            </p:stCondLst>
                            <p:childTnLst>
                              <p:par>
                                <p:cTn fill="hold" grpId="0" id="49" nodeType="afterEffect" presetClass="entr" presetID="22" presetSubtype="8">
                                  <p:stCondLst>
                                    <p:cond delay="0"/>
                                  </p:stCondLst>
                                  <p:childTnLst>
                                    <p:set>
                                      <p:cBhvr>
                                        <p:cTn dur="1" fill="hold" id="50">
                                          <p:stCondLst>
                                            <p:cond delay="0"/>
                                          </p:stCondLst>
                                        </p:cTn>
                                        <p:tgtEl>
                                          <p:spTgt spid="91"/>
                                        </p:tgtEl>
                                        <p:attrNameLst>
                                          <p:attrName>style.visibility</p:attrName>
                                        </p:attrNameLst>
                                      </p:cBhvr>
                                      <p:to>
                                        <p:strVal val="visible"/>
                                      </p:to>
                                    </p:set>
                                    <p:animEffect filter="wipe(left)" transition="in">
                                      <p:cBhvr>
                                        <p:cTn dur="500" id="51"/>
                                        <p:tgtEl>
                                          <p:spTgt spid="91"/>
                                        </p:tgtEl>
                                      </p:cBhvr>
                                    </p:animEffect>
                                  </p:childTnLst>
                                </p:cTn>
                              </p:par>
                            </p:childTnLst>
                          </p:cTn>
                        </p:par>
                        <p:par>
                          <p:cTn fill="hold" id="52" nodeType="afterGroup">
                            <p:stCondLst>
                              <p:cond delay="5500"/>
                            </p:stCondLst>
                            <p:childTnLst>
                              <p:par>
                                <p:cTn fill="hold" grpId="0" id="53" nodeType="afterEffect" presetClass="entr" presetID="22" presetSubtype="8">
                                  <p:stCondLst>
                                    <p:cond delay="0"/>
                                  </p:stCondLst>
                                  <p:childTnLst>
                                    <p:set>
                                      <p:cBhvr>
                                        <p:cTn dur="1" fill="hold" id="54">
                                          <p:stCondLst>
                                            <p:cond delay="0"/>
                                          </p:stCondLst>
                                        </p:cTn>
                                        <p:tgtEl>
                                          <p:spTgt spid="92"/>
                                        </p:tgtEl>
                                        <p:attrNameLst>
                                          <p:attrName>style.visibility</p:attrName>
                                        </p:attrNameLst>
                                      </p:cBhvr>
                                      <p:to>
                                        <p:strVal val="visible"/>
                                      </p:to>
                                    </p:set>
                                    <p:animEffect filter="wipe(left)" transition="in">
                                      <p:cBhvr>
                                        <p:cTn dur="500" id="55"/>
                                        <p:tgtEl>
                                          <p:spTgt spid="92"/>
                                        </p:tgtEl>
                                      </p:cBhvr>
                                    </p:animEffect>
                                  </p:childTnLst>
                                </p:cTn>
                              </p:par>
                            </p:childTnLst>
                          </p:cTn>
                        </p:par>
                        <p:par>
                          <p:cTn fill="hold" id="56" nodeType="afterGroup">
                            <p:stCondLst>
                              <p:cond delay="6000"/>
                            </p:stCondLst>
                            <p:childTnLst>
                              <p:par>
                                <p:cTn fill="hold" grpId="0" id="57" nodeType="afterEffect" presetClass="entr" presetID="22" presetSubtype="8">
                                  <p:stCondLst>
                                    <p:cond delay="0"/>
                                  </p:stCondLst>
                                  <p:childTnLst>
                                    <p:set>
                                      <p:cBhvr>
                                        <p:cTn dur="1" fill="hold" id="58">
                                          <p:stCondLst>
                                            <p:cond delay="0"/>
                                          </p:stCondLst>
                                        </p:cTn>
                                        <p:tgtEl>
                                          <p:spTgt spid="90"/>
                                        </p:tgtEl>
                                        <p:attrNameLst>
                                          <p:attrName>style.visibility</p:attrName>
                                        </p:attrNameLst>
                                      </p:cBhvr>
                                      <p:to>
                                        <p:strVal val="visible"/>
                                      </p:to>
                                    </p:set>
                                    <p:animEffect filter="wipe(left)" transition="in">
                                      <p:cBhvr>
                                        <p:cTn dur="500" id="59"/>
                                        <p:tgtEl>
                                          <p:spTgt spid="90"/>
                                        </p:tgtEl>
                                      </p:cBhvr>
                                    </p:animEffect>
                                  </p:childTnLst>
                                </p:cTn>
                              </p:par>
                            </p:childTnLst>
                          </p:cTn>
                        </p:par>
                      </p:childTnLst>
                    </p:cTn>
                  </p:par>
                  <p:par>
                    <p:cTn fill="hold" id="60" nodeType="clickPar">
                      <p:stCondLst>
                        <p:cond delay="indefinite"/>
                        <p:cond delay="0" evt="onBegin">
                          <p:tn val="59"/>
                        </p:cond>
                      </p:stCondLst>
                      <p:childTnLst>
                        <p:par>
                          <p:cTn fill="hold" id="61" nodeType="afterGroup">
                            <p:stCondLst>
                              <p:cond delay="0"/>
                            </p:stCondLst>
                            <p:childTnLst>
                              <p:par>
                                <p:cTn fill="hold" grpId="0" id="62" nodeType="clickEffect" presetClass="entr" presetID="22" presetSubtype="8">
                                  <p:stCondLst>
                                    <p:cond delay="0"/>
                                  </p:stCondLst>
                                  <p:childTnLst>
                                    <p:set>
                                      <p:cBhvr>
                                        <p:cTn dur="1" fill="hold" id="63">
                                          <p:stCondLst>
                                            <p:cond delay="0"/>
                                          </p:stCondLst>
                                        </p:cTn>
                                        <p:tgtEl>
                                          <p:spTgt spid="94"/>
                                        </p:tgtEl>
                                        <p:attrNameLst>
                                          <p:attrName>style.visibility</p:attrName>
                                        </p:attrNameLst>
                                      </p:cBhvr>
                                      <p:to>
                                        <p:strVal val="visible"/>
                                      </p:to>
                                    </p:set>
                                    <p:animEffect filter="wipe(left)" transition="in">
                                      <p:cBhvr>
                                        <p:cTn dur="500" id="64"/>
                                        <p:tgtEl>
                                          <p:spTgt spid="94"/>
                                        </p:tgtEl>
                                      </p:cBhvr>
                                    </p:animEffect>
                                  </p:childTnLst>
                                </p:cTn>
                              </p:par>
                            </p:childTnLst>
                          </p:cTn>
                        </p:par>
                      </p:childTnLst>
                    </p:cTn>
                  </p:par>
                  <p:par>
                    <p:cTn fill="hold" id="65" nodeType="clickPar">
                      <p:stCondLst>
                        <p:cond delay="indefinite"/>
                        <p:cond delay="0" evt="onBegin">
                          <p:tn val="64"/>
                        </p:cond>
                      </p:stCondLst>
                      <p:childTnLst>
                        <p:par>
                          <p:cTn fill="hold" id="66" nodeType="afterGroup">
                            <p:stCondLst>
                              <p:cond delay="0"/>
                            </p:stCondLst>
                            <p:childTnLst>
                              <p:par>
                                <p:cTn fill="hold" grpId="0" id="67" nodeType="clickEffect" presetClass="entr" presetID="22" presetSubtype="4">
                                  <p:stCondLst>
                                    <p:cond delay="0"/>
                                  </p:stCondLst>
                                  <p:childTnLst>
                                    <p:set>
                                      <p:cBhvr>
                                        <p:cTn dur="1" fill="hold" id="68">
                                          <p:stCondLst>
                                            <p:cond delay="0"/>
                                          </p:stCondLst>
                                        </p:cTn>
                                        <p:tgtEl>
                                          <p:spTgt spid="31"/>
                                        </p:tgtEl>
                                        <p:attrNameLst>
                                          <p:attrName>style.visibility</p:attrName>
                                        </p:attrNameLst>
                                      </p:cBhvr>
                                      <p:to>
                                        <p:strVal val="visible"/>
                                      </p:to>
                                    </p:set>
                                    <p:animEffect filter="wipe(down)" transition="in">
                                      <p:cBhvr>
                                        <p:cTn dur="500" id="69"/>
                                        <p:tgtEl>
                                          <p:spTgt spid="31"/>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88"/>
      <p:bldP grpId="0" spid="89"/>
      <p:bldP grpId="0" spid="90"/>
      <p:bldP grpId="0" spid="91"/>
      <p:bldP grpId="0" spid="92"/>
      <p:bldP grpId="0" spid="93"/>
      <p:bldP grpId="0" spid="94"/>
      <p:bldP grpId="0" spid="31"/>
      <p:bldP grpId="0" spid="32"/>
    </p:bldLst>
  </p:timing>
</p:sld>
</file>

<file path=ppt/slides/slide18.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4" name="Freeform 6"/>
          <p:cNvSpPr/>
          <p:nvPr/>
        </p:nvSpPr>
        <p:spPr bwMode="auto">
          <a:xfrm>
            <a:off x="1956041" y="1458121"/>
            <a:ext cx="313347" cy="1929681"/>
          </a:xfrm>
          <a:custGeom>
            <a:gdLst>
              <a:gd fmla="*/ 11 w 68" name="T0"/>
              <a:gd fmla="*/ 0 h 417" name="T1"/>
              <a:gd fmla="*/ 57 w 68" name="T2"/>
              <a:gd fmla="*/ 0 h 417" name="T3"/>
              <a:gd fmla="*/ 68 w 68" name="T4"/>
              <a:gd fmla="*/ 11 h 417" name="T5"/>
              <a:gd fmla="*/ 68 w 68" name="T6"/>
              <a:gd fmla="*/ 238 h 417" name="T7"/>
              <a:gd fmla="*/ 68 w 68" name="T8"/>
              <a:gd fmla="*/ 417 h 417" name="T9"/>
              <a:gd fmla="*/ 0 w 68" name="T10"/>
              <a:gd fmla="*/ 417 h 417" name="T11"/>
              <a:gd fmla="*/ 0 w 68" name="T12"/>
              <a:gd fmla="*/ 238 h 417" name="T13"/>
              <a:gd fmla="*/ 0 w 68" name="T14"/>
              <a:gd fmla="*/ 11 h 417" name="T15"/>
              <a:gd fmla="*/ 11 w 68" name="T16"/>
              <a:gd fmla="*/ 0 h 417"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417" w="68">
                <a:moveTo>
                  <a:pt x="11" y="0"/>
                </a:moveTo>
                <a:cubicBezTo>
                  <a:pt x="57" y="0"/>
                  <a:pt x="57" y="0"/>
                  <a:pt x="57" y="0"/>
                </a:cubicBezTo>
                <a:cubicBezTo>
                  <a:pt x="63" y="0"/>
                  <a:pt x="68" y="5"/>
                  <a:pt x="68" y="11"/>
                </a:cubicBezTo>
                <a:cubicBezTo>
                  <a:pt x="68" y="238"/>
                  <a:pt x="68" y="238"/>
                  <a:pt x="68" y="238"/>
                </a:cubicBezTo>
                <a:cubicBezTo>
                  <a:pt x="68" y="417"/>
                  <a:pt x="68" y="417"/>
                  <a:pt x="68" y="417"/>
                </a:cubicBezTo>
                <a:cubicBezTo>
                  <a:pt x="0" y="417"/>
                  <a:pt x="0" y="417"/>
                  <a:pt x="0" y="417"/>
                </a:cubicBezTo>
                <a:cubicBezTo>
                  <a:pt x="0" y="238"/>
                  <a:pt x="0" y="238"/>
                  <a:pt x="0" y="238"/>
                </a:cubicBezTo>
                <a:cubicBezTo>
                  <a:pt x="0" y="11"/>
                  <a:pt x="0" y="11"/>
                  <a:pt x="0" y="11"/>
                </a:cubicBezTo>
                <a:cubicBezTo>
                  <a:pt x="0" y="5"/>
                  <a:pt x="5" y="0"/>
                  <a:pt x="11" y="0"/>
                </a:cubicBezTo>
                <a:close/>
              </a:path>
            </a:pathLst>
          </a:custGeom>
          <a:solidFill>
            <a:schemeClr val="bg1">
              <a:lumMod val="75000"/>
            </a:schemeClr>
          </a:solidFill>
          <a:ln>
            <a:noFill/>
          </a:ln>
        </p:spPr>
        <p:txBody>
          <a:bodyPr anchor="t" anchorCtr="0" bIns="48510" compatLnSpc="1" lIns="97021" numCol="1" rIns="97021" tIns="48510" vert="horz" wrap="square"/>
          <a:lstStyle/>
          <a:p>
            <a:endParaRPr altLang="en-US" lang="zh-CN">
              <a:cs typeface="+mn-ea"/>
              <a:sym typeface="+mn-lt"/>
            </a:endParaRPr>
          </a:p>
        </p:txBody>
      </p:sp>
      <p:sp>
        <p:nvSpPr>
          <p:cNvPr id="5" name="Freeform 7"/>
          <p:cNvSpPr/>
          <p:nvPr/>
        </p:nvSpPr>
        <p:spPr bwMode="auto">
          <a:xfrm>
            <a:off x="1956041" y="2795742"/>
            <a:ext cx="313347" cy="592061"/>
          </a:xfrm>
          <a:custGeom>
            <a:gdLst>
              <a:gd fmla="*/ 11 w 68" name="T0"/>
              <a:gd fmla="*/ 0 h 128" name="T1"/>
              <a:gd fmla="*/ 57 w 68" name="T2"/>
              <a:gd fmla="*/ 0 h 128" name="T3"/>
              <a:gd fmla="*/ 68 w 68" name="T4"/>
              <a:gd fmla="*/ 11 h 128" name="T5"/>
              <a:gd fmla="*/ 68 w 68" name="T6"/>
              <a:gd fmla="*/ 128 h 128" name="T7"/>
              <a:gd fmla="*/ 0 w 68" name="T8"/>
              <a:gd fmla="*/ 128 h 128" name="T9"/>
              <a:gd fmla="*/ 0 w 68" name="T10"/>
              <a:gd fmla="*/ 11 h 128" name="T11"/>
              <a:gd fmla="*/ 11 w 68" name="T12"/>
              <a:gd fmla="*/ 0 h 128" name="T13"/>
            </a:gdLst>
            <a:cxnLst>
              <a:cxn ang="0">
                <a:pos x="T0" y="T1"/>
              </a:cxn>
              <a:cxn ang="0">
                <a:pos x="T2" y="T3"/>
              </a:cxn>
              <a:cxn ang="0">
                <a:pos x="T4" y="T5"/>
              </a:cxn>
              <a:cxn ang="0">
                <a:pos x="T6" y="T7"/>
              </a:cxn>
              <a:cxn ang="0">
                <a:pos x="T8" y="T9"/>
              </a:cxn>
              <a:cxn ang="0">
                <a:pos x="T10" y="T11"/>
              </a:cxn>
              <a:cxn ang="0">
                <a:pos x="T12" y="T13"/>
              </a:cxn>
            </a:cxnLst>
            <a:rect b="b" l="0" r="r" t="0"/>
            <a:pathLst>
              <a:path h="128" w="68">
                <a:moveTo>
                  <a:pt x="11" y="0"/>
                </a:moveTo>
                <a:cubicBezTo>
                  <a:pt x="57" y="0"/>
                  <a:pt x="57" y="0"/>
                  <a:pt x="57" y="0"/>
                </a:cubicBezTo>
                <a:cubicBezTo>
                  <a:pt x="63" y="0"/>
                  <a:pt x="68" y="5"/>
                  <a:pt x="68" y="11"/>
                </a:cubicBezTo>
                <a:cubicBezTo>
                  <a:pt x="68" y="128"/>
                  <a:pt x="68" y="128"/>
                  <a:pt x="68" y="128"/>
                </a:cubicBezTo>
                <a:cubicBezTo>
                  <a:pt x="0" y="128"/>
                  <a:pt x="0" y="128"/>
                  <a:pt x="0" y="128"/>
                </a:cubicBezTo>
                <a:cubicBezTo>
                  <a:pt x="0" y="11"/>
                  <a:pt x="0" y="11"/>
                  <a:pt x="0" y="11"/>
                </a:cubicBezTo>
                <a:cubicBezTo>
                  <a:pt x="0" y="5"/>
                  <a:pt x="5" y="0"/>
                  <a:pt x="11" y="0"/>
                </a:cubicBezTo>
                <a:close/>
              </a:path>
            </a:pathLst>
          </a:custGeom>
          <a:solidFill>
            <a:schemeClr val="accent1"/>
          </a:solidFill>
          <a:ln>
            <a:noFill/>
          </a:ln>
        </p:spPr>
        <p:txBody>
          <a:bodyPr anchor="t" anchorCtr="0" bIns="48510" compatLnSpc="1" lIns="97021" numCol="1" rIns="97021" tIns="48510" vert="horz" wrap="square"/>
          <a:lstStyle/>
          <a:p>
            <a:endParaRPr altLang="en-US" lang="zh-CN">
              <a:cs typeface="+mn-ea"/>
              <a:sym typeface="+mn-lt"/>
            </a:endParaRPr>
          </a:p>
        </p:txBody>
      </p:sp>
      <p:sp>
        <p:nvSpPr>
          <p:cNvPr id="6" name="Freeform 8"/>
          <p:cNvSpPr/>
          <p:nvPr/>
        </p:nvSpPr>
        <p:spPr bwMode="auto">
          <a:xfrm>
            <a:off x="2358673" y="1458121"/>
            <a:ext cx="313347" cy="1929681"/>
          </a:xfrm>
          <a:custGeom>
            <a:gdLst>
              <a:gd fmla="*/ 11 w 68" name="T0"/>
              <a:gd fmla="*/ 0 h 417" name="T1"/>
              <a:gd fmla="*/ 57 w 68" name="T2"/>
              <a:gd fmla="*/ 0 h 417" name="T3"/>
              <a:gd fmla="*/ 68 w 68" name="T4"/>
              <a:gd fmla="*/ 11 h 417" name="T5"/>
              <a:gd fmla="*/ 68 w 68" name="T6"/>
              <a:gd fmla="*/ 238 h 417" name="T7"/>
              <a:gd fmla="*/ 68 w 68" name="T8"/>
              <a:gd fmla="*/ 417 h 417" name="T9"/>
              <a:gd fmla="*/ 0 w 68" name="T10"/>
              <a:gd fmla="*/ 417 h 417" name="T11"/>
              <a:gd fmla="*/ 0 w 68" name="T12"/>
              <a:gd fmla="*/ 238 h 417" name="T13"/>
              <a:gd fmla="*/ 0 w 68" name="T14"/>
              <a:gd fmla="*/ 11 h 417" name="T15"/>
              <a:gd fmla="*/ 11 w 68" name="T16"/>
              <a:gd fmla="*/ 0 h 417"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417" w="68">
                <a:moveTo>
                  <a:pt x="11" y="0"/>
                </a:moveTo>
                <a:cubicBezTo>
                  <a:pt x="57" y="0"/>
                  <a:pt x="57" y="0"/>
                  <a:pt x="57" y="0"/>
                </a:cubicBezTo>
                <a:cubicBezTo>
                  <a:pt x="63" y="0"/>
                  <a:pt x="68" y="5"/>
                  <a:pt x="68" y="11"/>
                </a:cubicBezTo>
                <a:cubicBezTo>
                  <a:pt x="68" y="238"/>
                  <a:pt x="68" y="238"/>
                  <a:pt x="68" y="238"/>
                </a:cubicBezTo>
                <a:cubicBezTo>
                  <a:pt x="68" y="417"/>
                  <a:pt x="68" y="417"/>
                  <a:pt x="68" y="417"/>
                </a:cubicBezTo>
                <a:cubicBezTo>
                  <a:pt x="0" y="417"/>
                  <a:pt x="0" y="417"/>
                  <a:pt x="0" y="417"/>
                </a:cubicBezTo>
                <a:cubicBezTo>
                  <a:pt x="0" y="238"/>
                  <a:pt x="0" y="238"/>
                  <a:pt x="0" y="238"/>
                </a:cubicBezTo>
                <a:cubicBezTo>
                  <a:pt x="0" y="11"/>
                  <a:pt x="0" y="11"/>
                  <a:pt x="0" y="11"/>
                </a:cubicBezTo>
                <a:cubicBezTo>
                  <a:pt x="0" y="5"/>
                  <a:pt x="5" y="0"/>
                  <a:pt x="11" y="0"/>
                </a:cubicBezTo>
                <a:close/>
              </a:path>
            </a:pathLst>
          </a:custGeom>
          <a:solidFill>
            <a:schemeClr val="bg1">
              <a:lumMod val="75000"/>
            </a:schemeClr>
          </a:solidFill>
          <a:ln>
            <a:noFill/>
          </a:ln>
        </p:spPr>
        <p:txBody>
          <a:bodyPr anchor="t" anchorCtr="0" bIns="48510" compatLnSpc="1" lIns="97021" numCol="1" rIns="97021" tIns="48510" vert="horz" wrap="square"/>
          <a:lstStyle/>
          <a:p>
            <a:endParaRPr altLang="en-US" lang="zh-CN">
              <a:cs typeface="+mn-ea"/>
              <a:sym typeface="+mn-lt"/>
            </a:endParaRPr>
          </a:p>
        </p:txBody>
      </p:sp>
      <p:sp>
        <p:nvSpPr>
          <p:cNvPr id="7" name="Freeform 9"/>
          <p:cNvSpPr/>
          <p:nvPr/>
        </p:nvSpPr>
        <p:spPr bwMode="auto">
          <a:xfrm>
            <a:off x="2759623" y="1458121"/>
            <a:ext cx="315029" cy="1929681"/>
          </a:xfrm>
          <a:custGeom>
            <a:gdLst>
              <a:gd fmla="*/ 11 w 68" name="T0"/>
              <a:gd fmla="*/ 0 h 417" name="T1"/>
              <a:gd fmla="*/ 57 w 68" name="T2"/>
              <a:gd fmla="*/ 0 h 417" name="T3"/>
              <a:gd fmla="*/ 68 w 68" name="T4"/>
              <a:gd fmla="*/ 11 h 417" name="T5"/>
              <a:gd fmla="*/ 68 w 68" name="T6"/>
              <a:gd fmla="*/ 238 h 417" name="T7"/>
              <a:gd fmla="*/ 68 w 68" name="T8"/>
              <a:gd fmla="*/ 417 h 417" name="T9"/>
              <a:gd fmla="*/ 0 w 68" name="T10"/>
              <a:gd fmla="*/ 417 h 417" name="T11"/>
              <a:gd fmla="*/ 0 w 68" name="T12"/>
              <a:gd fmla="*/ 238 h 417" name="T13"/>
              <a:gd fmla="*/ 0 w 68" name="T14"/>
              <a:gd fmla="*/ 11 h 417" name="T15"/>
              <a:gd fmla="*/ 11 w 68" name="T16"/>
              <a:gd fmla="*/ 0 h 417"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417" w="68">
                <a:moveTo>
                  <a:pt x="11" y="0"/>
                </a:moveTo>
                <a:cubicBezTo>
                  <a:pt x="57" y="0"/>
                  <a:pt x="57" y="0"/>
                  <a:pt x="57" y="0"/>
                </a:cubicBezTo>
                <a:cubicBezTo>
                  <a:pt x="63" y="0"/>
                  <a:pt x="68" y="5"/>
                  <a:pt x="68" y="11"/>
                </a:cubicBezTo>
                <a:cubicBezTo>
                  <a:pt x="68" y="238"/>
                  <a:pt x="68" y="238"/>
                  <a:pt x="68" y="238"/>
                </a:cubicBezTo>
                <a:cubicBezTo>
                  <a:pt x="68" y="417"/>
                  <a:pt x="68" y="417"/>
                  <a:pt x="68" y="417"/>
                </a:cubicBezTo>
                <a:cubicBezTo>
                  <a:pt x="0" y="417"/>
                  <a:pt x="0" y="417"/>
                  <a:pt x="0" y="417"/>
                </a:cubicBezTo>
                <a:cubicBezTo>
                  <a:pt x="0" y="238"/>
                  <a:pt x="0" y="238"/>
                  <a:pt x="0" y="238"/>
                </a:cubicBezTo>
                <a:cubicBezTo>
                  <a:pt x="0" y="11"/>
                  <a:pt x="0" y="11"/>
                  <a:pt x="0" y="11"/>
                </a:cubicBezTo>
                <a:cubicBezTo>
                  <a:pt x="0" y="5"/>
                  <a:pt x="5" y="0"/>
                  <a:pt x="11" y="0"/>
                </a:cubicBezTo>
                <a:close/>
              </a:path>
            </a:pathLst>
          </a:custGeom>
          <a:solidFill>
            <a:schemeClr val="bg1">
              <a:lumMod val="75000"/>
            </a:schemeClr>
          </a:solidFill>
          <a:ln>
            <a:noFill/>
          </a:ln>
        </p:spPr>
        <p:txBody>
          <a:bodyPr anchor="t" anchorCtr="0" bIns="48510" compatLnSpc="1" lIns="97021" numCol="1" rIns="97021" tIns="48510" vert="horz" wrap="square"/>
          <a:lstStyle/>
          <a:p>
            <a:endParaRPr altLang="en-US" lang="zh-CN">
              <a:cs typeface="+mn-ea"/>
              <a:sym typeface="+mn-lt"/>
            </a:endParaRPr>
          </a:p>
        </p:txBody>
      </p:sp>
      <p:sp>
        <p:nvSpPr>
          <p:cNvPr id="8" name="Freeform 10"/>
          <p:cNvSpPr/>
          <p:nvPr/>
        </p:nvSpPr>
        <p:spPr bwMode="auto">
          <a:xfrm>
            <a:off x="3157202" y="1458121"/>
            <a:ext cx="315029" cy="1929681"/>
          </a:xfrm>
          <a:custGeom>
            <a:gdLst>
              <a:gd fmla="*/ 12 w 68" name="T0"/>
              <a:gd fmla="*/ 0 h 417" name="T1"/>
              <a:gd fmla="*/ 57 w 68" name="T2"/>
              <a:gd fmla="*/ 0 h 417" name="T3"/>
              <a:gd fmla="*/ 68 w 68" name="T4"/>
              <a:gd fmla="*/ 11 h 417" name="T5"/>
              <a:gd fmla="*/ 68 w 68" name="T6"/>
              <a:gd fmla="*/ 238 h 417" name="T7"/>
              <a:gd fmla="*/ 68 w 68" name="T8"/>
              <a:gd fmla="*/ 417 h 417" name="T9"/>
              <a:gd fmla="*/ 0 w 68" name="T10"/>
              <a:gd fmla="*/ 417 h 417" name="T11"/>
              <a:gd fmla="*/ 0 w 68" name="T12"/>
              <a:gd fmla="*/ 238 h 417" name="T13"/>
              <a:gd fmla="*/ 0 w 68" name="T14"/>
              <a:gd fmla="*/ 11 h 417" name="T15"/>
              <a:gd fmla="*/ 12 w 68" name="T16"/>
              <a:gd fmla="*/ 0 h 417"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417" w="68">
                <a:moveTo>
                  <a:pt x="12" y="0"/>
                </a:moveTo>
                <a:cubicBezTo>
                  <a:pt x="57" y="0"/>
                  <a:pt x="57" y="0"/>
                  <a:pt x="57" y="0"/>
                </a:cubicBezTo>
                <a:cubicBezTo>
                  <a:pt x="63" y="0"/>
                  <a:pt x="68" y="5"/>
                  <a:pt x="68" y="11"/>
                </a:cubicBezTo>
                <a:cubicBezTo>
                  <a:pt x="68" y="238"/>
                  <a:pt x="68" y="238"/>
                  <a:pt x="68" y="238"/>
                </a:cubicBezTo>
                <a:cubicBezTo>
                  <a:pt x="68" y="417"/>
                  <a:pt x="68" y="417"/>
                  <a:pt x="68" y="417"/>
                </a:cubicBezTo>
                <a:cubicBezTo>
                  <a:pt x="0" y="417"/>
                  <a:pt x="0" y="417"/>
                  <a:pt x="0" y="417"/>
                </a:cubicBezTo>
                <a:cubicBezTo>
                  <a:pt x="0" y="238"/>
                  <a:pt x="0" y="238"/>
                  <a:pt x="0" y="238"/>
                </a:cubicBezTo>
                <a:cubicBezTo>
                  <a:pt x="0" y="11"/>
                  <a:pt x="0" y="11"/>
                  <a:pt x="0" y="11"/>
                </a:cubicBezTo>
                <a:cubicBezTo>
                  <a:pt x="0" y="5"/>
                  <a:pt x="5" y="0"/>
                  <a:pt x="12" y="0"/>
                </a:cubicBezTo>
                <a:close/>
              </a:path>
            </a:pathLst>
          </a:custGeom>
          <a:solidFill>
            <a:schemeClr val="bg1">
              <a:lumMod val="75000"/>
            </a:schemeClr>
          </a:solidFill>
          <a:ln>
            <a:noFill/>
          </a:ln>
        </p:spPr>
        <p:txBody>
          <a:bodyPr anchor="t" anchorCtr="0" bIns="48510" compatLnSpc="1" lIns="97021" numCol="1" rIns="97021" tIns="48510" vert="horz" wrap="square"/>
          <a:lstStyle/>
          <a:p>
            <a:endParaRPr altLang="en-US" lang="zh-CN">
              <a:cs typeface="+mn-ea"/>
              <a:sym typeface="+mn-lt"/>
            </a:endParaRPr>
          </a:p>
        </p:txBody>
      </p:sp>
      <p:sp>
        <p:nvSpPr>
          <p:cNvPr id="9" name="Freeform 11"/>
          <p:cNvSpPr/>
          <p:nvPr/>
        </p:nvSpPr>
        <p:spPr bwMode="auto">
          <a:xfrm>
            <a:off x="2358673" y="2392602"/>
            <a:ext cx="313347" cy="995202"/>
          </a:xfrm>
          <a:custGeom>
            <a:gdLst>
              <a:gd fmla="*/ 11 w 68" name="T0"/>
              <a:gd fmla="*/ 0 h 215" name="T1"/>
              <a:gd fmla="*/ 57 w 68" name="T2"/>
              <a:gd fmla="*/ 0 h 215" name="T3"/>
              <a:gd fmla="*/ 68 w 68" name="T4"/>
              <a:gd fmla="*/ 11 h 215" name="T5"/>
              <a:gd fmla="*/ 68 w 68" name="T6"/>
              <a:gd fmla="*/ 215 h 215" name="T7"/>
              <a:gd fmla="*/ 0 w 68" name="T8"/>
              <a:gd fmla="*/ 215 h 215" name="T9"/>
              <a:gd fmla="*/ 0 w 68" name="T10"/>
              <a:gd fmla="*/ 11 h 215" name="T11"/>
              <a:gd fmla="*/ 11 w 68" name="T12"/>
              <a:gd fmla="*/ 0 h 215" name="T13"/>
            </a:gdLst>
            <a:cxnLst>
              <a:cxn ang="0">
                <a:pos x="T0" y="T1"/>
              </a:cxn>
              <a:cxn ang="0">
                <a:pos x="T2" y="T3"/>
              </a:cxn>
              <a:cxn ang="0">
                <a:pos x="T4" y="T5"/>
              </a:cxn>
              <a:cxn ang="0">
                <a:pos x="T6" y="T7"/>
              </a:cxn>
              <a:cxn ang="0">
                <a:pos x="T8" y="T9"/>
              </a:cxn>
              <a:cxn ang="0">
                <a:pos x="T10" y="T11"/>
              </a:cxn>
              <a:cxn ang="0">
                <a:pos x="T12" y="T13"/>
              </a:cxn>
            </a:cxnLst>
            <a:rect b="b" l="0" r="r" t="0"/>
            <a:pathLst>
              <a:path h="215" w="68">
                <a:moveTo>
                  <a:pt x="11" y="0"/>
                </a:moveTo>
                <a:cubicBezTo>
                  <a:pt x="57" y="0"/>
                  <a:pt x="57" y="0"/>
                  <a:pt x="57" y="0"/>
                </a:cubicBezTo>
                <a:cubicBezTo>
                  <a:pt x="63" y="0"/>
                  <a:pt x="68" y="5"/>
                  <a:pt x="68" y="11"/>
                </a:cubicBezTo>
                <a:cubicBezTo>
                  <a:pt x="68" y="215"/>
                  <a:pt x="68" y="215"/>
                  <a:pt x="68" y="215"/>
                </a:cubicBezTo>
                <a:cubicBezTo>
                  <a:pt x="0" y="215"/>
                  <a:pt x="0" y="215"/>
                  <a:pt x="0" y="215"/>
                </a:cubicBezTo>
                <a:cubicBezTo>
                  <a:pt x="0" y="11"/>
                  <a:pt x="0" y="11"/>
                  <a:pt x="0" y="11"/>
                </a:cubicBezTo>
                <a:cubicBezTo>
                  <a:pt x="0" y="5"/>
                  <a:pt x="5" y="0"/>
                  <a:pt x="11" y="0"/>
                </a:cubicBezTo>
                <a:close/>
              </a:path>
            </a:pathLst>
          </a:custGeom>
          <a:solidFill>
            <a:schemeClr val="accent1"/>
          </a:solidFill>
          <a:ln>
            <a:noFill/>
          </a:ln>
        </p:spPr>
        <p:txBody>
          <a:bodyPr anchor="t" anchorCtr="0" bIns="48510" compatLnSpc="1" lIns="97021" numCol="1" rIns="97021" tIns="48510" vert="horz" wrap="square"/>
          <a:lstStyle/>
          <a:p>
            <a:endParaRPr altLang="en-US" lang="zh-CN">
              <a:cs typeface="+mn-ea"/>
              <a:sym typeface="+mn-lt"/>
            </a:endParaRPr>
          </a:p>
        </p:txBody>
      </p:sp>
      <p:sp>
        <p:nvSpPr>
          <p:cNvPr id="10" name="Freeform 12"/>
          <p:cNvSpPr/>
          <p:nvPr/>
        </p:nvSpPr>
        <p:spPr bwMode="auto">
          <a:xfrm>
            <a:off x="2759623" y="1975962"/>
            <a:ext cx="315029" cy="1411839"/>
          </a:xfrm>
          <a:custGeom>
            <a:gdLst>
              <a:gd fmla="*/ 11 w 68" name="T0"/>
              <a:gd fmla="*/ 0 h 305" name="T1"/>
              <a:gd fmla="*/ 57 w 68" name="T2"/>
              <a:gd fmla="*/ 0 h 305" name="T3"/>
              <a:gd fmla="*/ 68 w 68" name="T4"/>
              <a:gd fmla="*/ 11 h 305" name="T5"/>
              <a:gd fmla="*/ 68 w 68" name="T6"/>
              <a:gd fmla="*/ 238 h 305" name="T7"/>
              <a:gd fmla="*/ 68 w 68" name="T8"/>
              <a:gd fmla="*/ 305 h 305" name="T9"/>
              <a:gd fmla="*/ 0 w 68" name="T10"/>
              <a:gd fmla="*/ 305 h 305" name="T11"/>
              <a:gd fmla="*/ 0 w 68" name="T12"/>
              <a:gd fmla="*/ 238 h 305" name="T13"/>
              <a:gd fmla="*/ 0 w 68" name="T14"/>
              <a:gd fmla="*/ 11 h 305" name="T15"/>
              <a:gd fmla="*/ 11 w 68" name="T16"/>
              <a:gd fmla="*/ 0 h 305"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305" w="68">
                <a:moveTo>
                  <a:pt x="11" y="0"/>
                </a:moveTo>
                <a:cubicBezTo>
                  <a:pt x="57" y="0"/>
                  <a:pt x="57" y="0"/>
                  <a:pt x="57" y="0"/>
                </a:cubicBezTo>
                <a:cubicBezTo>
                  <a:pt x="63" y="0"/>
                  <a:pt x="68" y="5"/>
                  <a:pt x="68" y="11"/>
                </a:cubicBezTo>
                <a:cubicBezTo>
                  <a:pt x="68" y="238"/>
                  <a:pt x="68" y="238"/>
                  <a:pt x="68" y="238"/>
                </a:cubicBezTo>
                <a:cubicBezTo>
                  <a:pt x="68" y="305"/>
                  <a:pt x="68" y="305"/>
                  <a:pt x="68" y="305"/>
                </a:cubicBezTo>
                <a:cubicBezTo>
                  <a:pt x="0" y="305"/>
                  <a:pt x="0" y="305"/>
                  <a:pt x="0" y="305"/>
                </a:cubicBezTo>
                <a:cubicBezTo>
                  <a:pt x="0" y="238"/>
                  <a:pt x="0" y="238"/>
                  <a:pt x="0" y="238"/>
                </a:cubicBezTo>
                <a:cubicBezTo>
                  <a:pt x="0" y="11"/>
                  <a:pt x="0" y="11"/>
                  <a:pt x="0" y="11"/>
                </a:cubicBezTo>
                <a:cubicBezTo>
                  <a:pt x="0" y="5"/>
                  <a:pt x="5" y="0"/>
                  <a:pt x="11" y="0"/>
                </a:cubicBezTo>
                <a:close/>
              </a:path>
            </a:pathLst>
          </a:custGeom>
          <a:solidFill>
            <a:schemeClr val="accent1"/>
          </a:solidFill>
          <a:ln>
            <a:noFill/>
          </a:ln>
        </p:spPr>
        <p:txBody>
          <a:bodyPr anchor="t" anchorCtr="0" bIns="48510" compatLnSpc="1" lIns="97021" numCol="1" rIns="97021" tIns="48510" vert="horz" wrap="square"/>
          <a:lstStyle/>
          <a:p>
            <a:endParaRPr altLang="en-US" lang="zh-CN">
              <a:cs typeface="+mn-ea"/>
              <a:sym typeface="+mn-lt"/>
            </a:endParaRPr>
          </a:p>
        </p:txBody>
      </p:sp>
      <p:sp>
        <p:nvSpPr>
          <p:cNvPr id="11" name="Freeform 13"/>
          <p:cNvSpPr/>
          <p:nvPr/>
        </p:nvSpPr>
        <p:spPr bwMode="auto">
          <a:xfrm>
            <a:off x="3157202" y="1702706"/>
            <a:ext cx="315029" cy="1685098"/>
          </a:xfrm>
          <a:custGeom>
            <a:gdLst>
              <a:gd fmla="*/ 12 w 68" name="T0"/>
              <a:gd fmla="*/ 0 h 364" name="T1"/>
              <a:gd fmla="*/ 57 w 68" name="T2"/>
              <a:gd fmla="*/ 0 h 364" name="T3"/>
              <a:gd fmla="*/ 68 w 68" name="T4"/>
              <a:gd fmla="*/ 11 h 364" name="T5"/>
              <a:gd fmla="*/ 68 w 68" name="T6"/>
              <a:gd fmla="*/ 238 h 364" name="T7"/>
              <a:gd fmla="*/ 68 w 68" name="T8"/>
              <a:gd fmla="*/ 364 h 364" name="T9"/>
              <a:gd fmla="*/ 0 w 68" name="T10"/>
              <a:gd fmla="*/ 364 h 364" name="T11"/>
              <a:gd fmla="*/ 0 w 68" name="T12"/>
              <a:gd fmla="*/ 238 h 364" name="T13"/>
              <a:gd fmla="*/ 0 w 68" name="T14"/>
              <a:gd fmla="*/ 11 h 364" name="T15"/>
              <a:gd fmla="*/ 12 w 68" name="T16"/>
              <a:gd fmla="*/ 0 h 364"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364" w="68">
                <a:moveTo>
                  <a:pt x="12" y="0"/>
                </a:moveTo>
                <a:cubicBezTo>
                  <a:pt x="57" y="0"/>
                  <a:pt x="57" y="0"/>
                  <a:pt x="57" y="0"/>
                </a:cubicBezTo>
                <a:cubicBezTo>
                  <a:pt x="63" y="0"/>
                  <a:pt x="68" y="5"/>
                  <a:pt x="68" y="11"/>
                </a:cubicBezTo>
                <a:cubicBezTo>
                  <a:pt x="68" y="238"/>
                  <a:pt x="68" y="238"/>
                  <a:pt x="68" y="238"/>
                </a:cubicBezTo>
                <a:cubicBezTo>
                  <a:pt x="68" y="364"/>
                  <a:pt x="68" y="364"/>
                  <a:pt x="68" y="364"/>
                </a:cubicBezTo>
                <a:cubicBezTo>
                  <a:pt x="0" y="364"/>
                  <a:pt x="0" y="364"/>
                  <a:pt x="0" y="364"/>
                </a:cubicBezTo>
                <a:cubicBezTo>
                  <a:pt x="0" y="238"/>
                  <a:pt x="0" y="238"/>
                  <a:pt x="0" y="238"/>
                </a:cubicBezTo>
                <a:cubicBezTo>
                  <a:pt x="0" y="11"/>
                  <a:pt x="0" y="11"/>
                  <a:pt x="0" y="11"/>
                </a:cubicBezTo>
                <a:cubicBezTo>
                  <a:pt x="0" y="5"/>
                  <a:pt x="5" y="0"/>
                  <a:pt x="12" y="0"/>
                </a:cubicBezTo>
                <a:close/>
              </a:path>
            </a:pathLst>
          </a:custGeom>
          <a:solidFill>
            <a:schemeClr val="accent1"/>
          </a:solidFill>
          <a:ln>
            <a:noFill/>
          </a:ln>
        </p:spPr>
        <p:txBody>
          <a:bodyPr anchor="t" anchorCtr="0" bIns="48510" compatLnSpc="1" lIns="97021" numCol="1" rIns="97021" tIns="48510" vert="horz" wrap="square"/>
          <a:lstStyle/>
          <a:p>
            <a:endParaRPr altLang="en-US" lang="zh-CN">
              <a:cs typeface="+mn-ea"/>
              <a:sym typeface="+mn-lt"/>
            </a:endParaRPr>
          </a:p>
        </p:txBody>
      </p:sp>
      <p:sp>
        <p:nvSpPr>
          <p:cNvPr id="12" name="Freeform 14"/>
          <p:cNvSpPr/>
          <p:nvPr/>
        </p:nvSpPr>
        <p:spPr bwMode="auto">
          <a:xfrm>
            <a:off x="4115769" y="1458121"/>
            <a:ext cx="313347" cy="1929681"/>
          </a:xfrm>
          <a:custGeom>
            <a:gdLst>
              <a:gd fmla="*/ 11 w 68" name="T0"/>
              <a:gd fmla="*/ 0 h 417" name="T1"/>
              <a:gd fmla="*/ 57 w 68" name="T2"/>
              <a:gd fmla="*/ 0 h 417" name="T3"/>
              <a:gd fmla="*/ 68 w 68" name="T4"/>
              <a:gd fmla="*/ 11 h 417" name="T5"/>
              <a:gd fmla="*/ 68 w 68" name="T6"/>
              <a:gd fmla="*/ 238 h 417" name="T7"/>
              <a:gd fmla="*/ 68 w 68" name="T8"/>
              <a:gd fmla="*/ 417 h 417" name="T9"/>
              <a:gd fmla="*/ 0 w 68" name="T10"/>
              <a:gd fmla="*/ 417 h 417" name="T11"/>
              <a:gd fmla="*/ 0 w 68" name="T12"/>
              <a:gd fmla="*/ 238 h 417" name="T13"/>
              <a:gd fmla="*/ 0 w 68" name="T14"/>
              <a:gd fmla="*/ 11 h 417" name="T15"/>
              <a:gd fmla="*/ 11 w 68" name="T16"/>
              <a:gd fmla="*/ 0 h 417"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417" w="68">
                <a:moveTo>
                  <a:pt x="11" y="0"/>
                </a:moveTo>
                <a:cubicBezTo>
                  <a:pt x="57" y="0"/>
                  <a:pt x="57" y="0"/>
                  <a:pt x="57" y="0"/>
                </a:cubicBezTo>
                <a:cubicBezTo>
                  <a:pt x="63" y="0"/>
                  <a:pt x="68" y="5"/>
                  <a:pt x="68" y="11"/>
                </a:cubicBezTo>
                <a:cubicBezTo>
                  <a:pt x="68" y="238"/>
                  <a:pt x="68" y="238"/>
                  <a:pt x="68" y="238"/>
                </a:cubicBezTo>
                <a:cubicBezTo>
                  <a:pt x="68" y="417"/>
                  <a:pt x="68" y="417"/>
                  <a:pt x="68" y="417"/>
                </a:cubicBezTo>
                <a:cubicBezTo>
                  <a:pt x="0" y="417"/>
                  <a:pt x="0" y="417"/>
                  <a:pt x="0" y="417"/>
                </a:cubicBezTo>
                <a:cubicBezTo>
                  <a:pt x="0" y="238"/>
                  <a:pt x="0" y="238"/>
                  <a:pt x="0" y="238"/>
                </a:cubicBezTo>
                <a:cubicBezTo>
                  <a:pt x="0" y="11"/>
                  <a:pt x="0" y="11"/>
                  <a:pt x="0" y="11"/>
                </a:cubicBezTo>
                <a:cubicBezTo>
                  <a:pt x="0" y="5"/>
                  <a:pt x="5" y="0"/>
                  <a:pt x="11" y="0"/>
                </a:cubicBezTo>
                <a:close/>
              </a:path>
            </a:pathLst>
          </a:custGeom>
          <a:solidFill>
            <a:schemeClr val="bg1">
              <a:lumMod val="75000"/>
            </a:schemeClr>
          </a:solidFill>
          <a:ln>
            <a:noFill/>
          </a:ln>
        </p:spPr>
        <p:txBody>
          <a:bodyPr anchor="t" anchorCtr="0" bIns="48510" compatLnSpc="1" lIns="97021" numCol="1" rIns="97021" tIns="48510" vert="horz" wrap="square"/>
          <a:lstStyle/>
          <a:p>
            <a:endParaRPr altLang="en-US" lang="zh-CN">
              <a:cs typeface="+mn-ea"/>
              <a:sym typeface="+mn-lt"/>
            </a:endParaRPr>
          </a:p>
        </p:txBody>
      </p:sp>
      <p:sp>
        <p:nvSpPr>
          <p:cNvPr id="13" name="Freeform 15"/>
          <p:cNvSpPr/>
          <p:nvPr/>
        </p:nvSpPr>
        <p:spPr bwMode="auto">
          <a:xfrm>
            <a:off x="4516719" y="1458121"/>
            <a:ext cx="315029" cy="1929681"/>
          </a:xfrm>
          <a:custGeom>
            <a:gdLst>
              <a:gd fmla="*/ 11 w 68" name="T0"/>
              <a:gd fmla="*/ 0 h 417" name="T1"/>
              <a:gd fmla="*/ 57 w 68" name="T2"/>
              <a:gd fmla="*/ 0 h 417" name="T3"/>
              <a:gd fmla="*/ 68 w 68" name="T4"/>
              <a:gd fmla="*/ 11 h 417" name="T5"/>
              <a:gd fmla="*/ 68 w 68" name="T6"/>
              <a:gd fmla="*/ 238 h 417" name="T7"/>
              <a:gd fmla="*/ 68 w 68" name="T8"/>
              <a:gd fmla="*/ 417 h 417" name="T9"/>
              <a:gd fmla="*/ 0 w 68" name="T10"/>
              <a:gd fmla="*/ 417 h 417" name="T11"/>
              <a:gd fmla="*/ 0 w 68" name="T12"/>
              <a:gd fmla="*/ 238 h 417" name="T13"/>
              <a:gd fmla="*/ 0 w 68" name="T14"/>
              <a:gd fmla="*/ 11 h 417" name="T15"/>
              <a:gd fmla="*/ 11 w 68" name="T16"/>
              <a:gd fmla="*/ 0 h 417"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417" w="68">
                <a:moveTo>
                  <a:pt x="11" y="0"/>
                </a:moveTo>
                <a:cubicBezTo>
                  <a:pt x="57" y="0"/>
                  <a:pt x="57" y="0"/>
                  <a:pt x="57" y="0"/>
                </a:cubicBezTo>
                <a:cubicBezTo>
                  <a:pt x="63" y="0"/>
                  <a:pt x="68" y="5"/>
                  <a:pt x="68" y="11"/>
                </a:cubicBezTo>
                <a:cubicBezTo>
                  <a:pt x="68" y="238"/>
                  <a:pt x="68" y="238"/>
                  <a:pt x="68" y="238"/>
                </a:cubicBezTo>
                <a:cubicBezTo>
                  <a:pt x="68" y="417"/>
                  <a:pt x="68" y="417"/>
                  <a:pt x="68" y="417"/>
                </a:cubicBezTo>
                <a:cubicBezTo>
                  <a:pt x="0" y="417"/>
                  <a:pt x="0" y="417"/>
                  <a:pt x="0" y="417"/>
                </a:cubicBezTo>
                <a:cubicBezTo>
                  <a:pt x="0" y="238"/>
                  <a:pt x="0" y="238"/>
                  <a:pt x="0" y="238"/>
                </a:cubicBezTo>
                <a:cubicBezTo>
                  <a:pt x="0" y="11"/>
                  <a:pt x="0" y="11"/>
                  <a:pt x="0" y="11"/>
                </a:cubicBezTo>
                <a:cubicBezTo>
                  <a:pt x="0" y="5"/>
                  <a:pt x="5" y="0"/>
                  <a:pt x="11" y="0"/>
                </a:cubicBezTo>
                <a:close/>
              </a:path>
            </a:pathLst>
          </a:custGeom>
          <a:solidFill>
            <a:schemeClr val="bg1">
              <a:lumMod val="75000"/>
            </a:schemeClr>
          </a:solidFill>
          <a:ln>
            <a:noFill/>
          </a:ln>
        </p:spPr>
        <p:txBody>
          <a:bodyPr anchor="t" anchorCtr="0" bIns="48510" compatLnSpc="1" lIns="97021" numCol="1" rIns="97021" tIns="48510" vert="horz" wrap="square"/>
          <a:lstStyle/>
          <a:p>
            <a:endParaRPr altLang="en-US" lang="zh-CN">
              <a:cs typeface="+mn-ea"/>
              <a:sym typeface="+mn-lt"/>
            </a:endParaRPr>
          </a:p>
        </p:txBody>
      </p:sp>
      <p:sp>
        <p:nvSpPr>
          <p:cNvPr id="14" name="Freeform 16"/>
          <p:cNvSpPr/>
          <p:nvPr/>
        </p:nvSpPr>
        <p:spPr bwMode="auto">
          <a:xfrm>
            <a:off x="4919352" y="1458121"/>
            <a:ext cx="315029" cy="1929681"/>
          </a:xfrm>
          <a:custGeom>
            <a:gdLst>
              <a:gd fmla="*/ 11 w 68" name="T0"/>
              <a:gd fmla="*/ 0 h 417" name="T1"/>
              <a:gd fmla="*/ 57 w 68" name="T2"/>
              <a:gd fmla="*/ 0 h 417" name="T3"/>
              <a:gd fmla="*/ 68 w 68" name="T4"/>
              <a:gd fmla="*/ 11 h 417" name="T5"/>
              <a:gd fmla="*/ 68 w 68" name="T6"/>
              <a:gd fmla="*/ 238 h 417" name="T7"/>
              <a:gd fmla="*/ 68 w 68" name="T8"/>
              <a:gd fmla="*/ 417 h 417" name="T9"/>
              <a:gd fmla="*/ 0 w 68" name="T10"/>
              <a:gd fmla="*/ 417 h 417" name="T11"/>
              <a:gd fmla="*/ 0 w 68" name="T12"/>
              <a:gd fmla="*/ 238 h 417" name="T13"/>
              <a:gd fmla="*/ 0 w 68" name="T14"/>
              <a:gd fmla="*/ 11 h 417" name="T15"/>
              <a:gd fmla="*/ 11 w 68" name="T16"/>
              <a:gd fmla="*/ 0 h 417"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417" w="68">
                <a:moveTo>
                  <a:pt x="11" y="0"/>
                </a:moveTo>
                <a:cubicBezTo>
                  <a:pt x="57" y="0"/>
                  <a:pt x="57" y="0"/>
                  <a:pt x="57" y="0"/>
                </a:cubicBezTo>
                <a:cubicBezTo>
                  <a:pt x="63" y="0"/>
                  <a:pt x="68" y="5"/>
                  <a:pt x="68" y="11"/>
                </a:cubicBezTo>
                <a:cubicBezTo>
                  <a:pt x="68" y="238"/>
                  <a:pt x="68" y="238"/>
                  <a:pt x="68" y="238"/>
                </a:cubicBezTo>
                <a:cubicBezTo>
                  <a:pt x="68" y="417"/>
                  <a:pt x="68" y="417"/>
                  <a:pt x="68" y="417"/>
                </a:cubicBezTo>
                <a:cubicBezTo>
                  <a:pt x="0" y="417"/>
                  <a:pt x="0" y="417"/>
                  <a:pt x="0" y="417"/>
                </a:cubicBezTo>
                <a:cubicBezTo>
                  <a:pt x="0" y="238"/>
                  <a:pt x="0" y="238"/>
                  <a:pt x="0" y="238"/>
                </a:cubicBezTo>
                <a:cubicBezTo>
                  <a:pt x="0" y="11"/>
                  <a:pt x="0" y="11"/>
                  <a:pt x="0" y="11"/>
                </a:cubicBezTo>
                <a:cubicBezTo>
                  <a:pt x="0" y="5"/>
                  <a:pt x="5" y="0"/>
                  <a:pt x="11" y="0"/>
                </a:cubicBezTo>
                <a:close/>
              </a:path>
            </a:pathLst>
          </a:custGeom>
          <a:solidFill>
            <a:schemeClr val="bg1">
              <a:lumMod val="75000"/>
            </a:schemeClr>
          </a:solidFill>
          <a:ln>
            <a:noFill/>
          </a:ln>
        </p:spPr>
        <p:txBody>
          <a:bodyPr anchor="t" anchorCtr="0" bIns="48510" compatLnSpc="1" lIns="97021" numCol="1" rIns="97021" tIns="48510" vert="horz" wrap="square"/>
          <a:lstStyle/>
          <a:p>
            <a:endParaRPr altLang="en-US" lang="zh-CN">
              <a:cs typeface="+mn-ea"/>
              <a:sym typeface="+mn-lt"/>
            </a:endParaRPr>
          </a:p>
        </p:txBody>
      </p:sp>
      <p:sp>
        <p:nvSpPr>
          <p:cNvPr id="15" name="Freeform 17"/>
          <p:cNvSpPr/>
          <p:nvPr/>
        </p:nvSpPr>
        <p:spPr bwMode="auto">
          <a:xfrm>
            <a:off x="5321986" y="1458121"/>
            <a:ext cx="315029" cy="1929681"/>
          </a:xfrm>
          <a:custGeom>
            <a:gdLst>
              <a:gd fmla="*/ 11 w 68" name="T0"/>
              <a:gd fmla="*/ 0 h 417" name="T1"/>
              <a:gd fmla="*/ 57 w 68" name="T2"/>
              <a:gd fmla="*/ 0 h 417" name="T3"/>
              <a:gd fmla="*/ 68 w 68" name="T4"/>
              <a:gd fmla="*/ 11 h 417" name="T5"/>
              <a:gd fmla="*/ 68 w 68" name="T6"/>
              <a:gd fmla="*/ 238 h 417" name="T7"/>
              <a:gd fmla="*/ 68 w 68" name="T8"/>
              <a:gd fmla="*/ 417 h 417" name="T9"/>
              <a:gd fmla="*/ 0 w 68" name="T10"/>
              <a:gd fmla="*/ 417 h 417" name="T11"/>
              <a:gd fmla="*/ 0 w 68" name="T12"/>
              <a:gd fmla="*/ 238 h 417" name="T13"/>
              <a:gd fmla="*/ 0 w 68" name="T14"/>
              <a:gd fmla="*/ 11 h 417" name="T15"/>
              <a:gd fmla="*/ 11 w 68" name="T16"/>
              <a:gd fmla="*/ 0 h 417"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417" w="68">
                <a:moveTo>
                  <a:pt x="11" y="0"/>
                </a:moveTo>
                <a:cubicBezTo>
                  <a:pt x="57" y="0"/>
                  <a:pt x="57" y="0"/>
                  <a:pt x="57" y="0"/>
                </a:cubicBezTo>
                <a:cubicBezTo>
                  <a:pt x="63" y="0"/>
                  <a:pt x="68" y="5"/>
                  <a:pt x="68" y="11"/>
                </a:cubicBezTo>
                <a:cubicBezTo>
                  <a:pt x="68" y="238"/>
                  <a:pt x="68" y="238"/>
                  <a:pt x="68" y="238"/>
                </a:cubicBezTo>
                <a:cubicBezTo>
                  <a:pt x="68" y="417"/>
                  <a:pt x="68" y="417"/>
                  <a:pt x="68" y="417"/>
                </a:cubicBezTo>
                <a:cubicBezTo>
                  <a:pt x="0" y="417"/>
                  <a:pt x="0" y="417"/>
                  <a:pt x="0" y="417"/>
                </a:cubicBezTo>
                <a:cubicBezTo>
                  <a:pt x="0" y="238"/>
                  <a:pt x="0" y="238"/>
                  <a:pt x="0" y="238"/>
                </a:cubicBezTo>
                <a:cubicBezTo>
                  <a:pt x="0" y="11"/>
                  <a:pt x="0" y="11"/>
                  <a:pt x="0" y="11"/>
                </a:cubicBezTo>
                <a:cubicBezTo>
                  <a:pt x="0" y="5"/>
                  <a:pt x="5" y="0"/>
                  <a:pt x="11" y="0"/>
                </a:cubicBezTo>
                <a:close/>
              </a:path>
            </a:pathLst>
          </a:custGeom>
          <a:solidFill>
            <a:schemeClr val="bg1">
              <a:lumMod val="75000"/>
            </a:schemeClr>
          </a:solidFill>
          <a:ln>
            <a:noFill/>
          </a:ln>
        </p:spPr>
        <p:txBody>
          <a:bodyPr anchor="t" anchorCtr="0" bIns="48510" compatLnSpc="1" lIns="97021" numCol="1" rIns="97021" tIns="48510" vert="horz" wrap="square"/>
          <a:lstStyle/>
          <a:p>
            <a:endParaRPr altLang="en-US" lang="zh-CN">
              <a:cs typeface="+mn-ea"/>
              <a:sym typeface="+mn-lt"/>
            </a:endParaRPr>
          </a:p>
        </p:txBody>
      </p:sp>
      <p:sp>
        <p:nvSpPr>
          <p:cNvPr id="16" name="Freeform 18"/>
          <p:cNvSpPr/>
          <p:nvPr/>
        </p:nvSpPr>
        <p:spPr bwMode="auto">
          <a:xfrm>
            <a:off x="4115769" y="3101050"/>
            <a:ext cx="313347" cy="286753"/>
          </a:xfrm>
          <a:custGeom>
            <a:gdLst>
              <a:gd fmla="*/ 11 w 68" name="T0"/>
              <a:gd fmla="*/ 0 h 62" name="T1"/>
              <a:gd fmla="*/ 57 w 68" name="T2"/>
              <a:gd fmla="*/ 0 h 62" name="T3"/>
              <a:gd fmla="*/ 68 w 68" name="T4"/>
              <a:gd fmla="*/ 11 h 62" name="T5"/>
              <a:gd fmla="*/ 68 w 68" name="T6"/>
              <a:gd fmla="*/ 62 h 62" name="T7"/>
              <a:gd fmla="*/ 0 w 68" name="T8"/>
              <a:gd fmla="*/ 62 h 62" name="T9"/>
              <a:gd fmla="*/ 0 w 68" name="T10"/>
              <a:gd fmla="*/ 11 h 62" name="T11"/>
              <a:gd fmla="*/ 11 w 68" name="T12"/>
              <a:gd fmla="*/ 0 h 62" name="T13"/>
            </a:gdLst>
            <a:cxnLst>
              <a:cxn ang="0">
                <a:pos x="T0" y="T1"/>
              </a:cxn>
              <a:cxn ang="0">
                <a:pos x="T2" y="T3"/>
              </a:cxn>
              <a:cxn ang="0">
                <a:pos x="T4" y="T5"/>
              </a:cxn>
              <a:cxn ang="0">
                <a:pos x="T6" y="T7"/>
              </a:cxn>
              <a:cxn ang="0">
                <a:pos x="T8" y="T9"/>
              </a:cxn>
              <a:cxn ang="0">
                <a:pos x="T10" y="T11"/>
              </a:cxn>
              <a:cxn ang="0">
                <a:pos x="T12" y="T13"/>
              </a:cxn>
            </a:cxnLst>
            <a:rect b="b" l="0" r="r" t="0"/>
            <a:pathLst>
              <a:path h="62" w="68">
                <a:moveTo>
                  <a:pt x="11" y="0"/>
                </a:moveTo>
                <a:cubicBezTo>
                  <a:pt x="57" y="0"/>
                  <a:pt x="57" y="0"/>
                  <a:pt x="57" y="0"/>
                </a:cubicBezTo>
                <a:cubicBezTo>
                  <a:pt x="63" y="0"/>
                  <a:pt x="68" y="5"/>
                  <a:pt x="68" y="11"/>
                </a:cubicBezTo>
                <a:cubicBezTo>
                  <a:pt x="68" y="62"/>
                  <a:pt x="68" y="62"/>
                  <a:pt x="68" y="62"/>
                </a:cubicBezTo>
                <a:cubicBezTo>
                  <a:pt x="0" y="62"/>
                  <a:pt x="0" y="62"/>
                  <a:pt x="0" y="62"/>
                </a:cubicBezTo>
                <a:cubicBezTo>
                  <a:pt x="0" y="11"/>
                  <a:pt x="0" y="11"/>
                  <a:pt x="0" y="11"/>
                </a:cubicBezTo>
                <a:cubicBezTo>
                  <a:pt x="0" y="5"/>
                  <a:pt x="5" y="0"/>
                  <a:pt x="11" y="0"/>
                </a:cubicBezTo>
                <a:close/>
              </a:path>
            </a:pathLst>
          </a:custGeom>
          <a:solidFill>
            <a:schemeClr val="accent1"/>
          </a:solidFill>
          <a:ln>
            <a:noFill/>
          </a:ln>
        </p:spPr>
        <p:txBody>
          <a:bodyPr anchor="t" anchorCtr="0" bIns="48510" compatLnSpc="1" lIns="97021" numCol="1" rIns="97021" tIns="48510" vert="horz" wrap="square"/>
          <a:lstStyle/>
          <a:p>
            <a:endParaRPr altLang="en-US" lang="zh-CN">
              <a:cs typeface="+mn-ea"/>
              <a:sym typeface="+mn-lt"/>
            </a:endParaRPr>
          </a:p>
        </p:txBody>
      </p:sp>
      <p:sp>
        <p:nvSpPr>
          <p:cNvPr id="17" name="Freeform 19"/>
          <p:cNvSpPr/>
          <p:nvPr/>
        </p:nvSpPr>
        <p:spPr bwMode="auto">
          <a:xfrm>
            <a:off x="4516719" y="2401032"/>
            <a:ext cx="315029" cy="986770"/>
          </a:xfrm>
          <a:custGeom>
            <a:gdLst>
              <a:gd fmla="*/ 11 w 68" name="T0"/>
              <a:gd fmla="*/ 0 h 213" name="T1"/>
              <a:gd fmla="*/ 57 w 68" name="T2"/>
              <a:gd fmla="*/ 0 h 213" name="T3"/>
              <a:gd fmla="*/ 68 w 68" name="T4"/>
              <a:gd fmla="*/ 11 h 213" name="T5"/>
              <a:gd fmla="*/ 68 w 68" name="T6"/>
              <a:gd fmla="*/ 213 h 213" name="T7"/>
              <a:gd fmla="*/ 0 w 68" name="T8"/>
              <a:gd fmla="*/ 213 h 213" name="T9"/>
              <a:gd fmla="*/ 0 w 68" name="T10"/>
              <a:gd fmla="*/ 11 h 213" name="T11"/>
              <a:gd fmla="*/ 11 w 68" name="T12"/>
              <a:gd fmla="*/ 0 h 213" name="T13"/>
            </a:gdLst>
            <a:cxnLst>
              <a:cxn ang="0">
                <a:pos x="T0" y="T1"/>
              </a:cxn>
              <a:cxn ang="0">
                <a:pos x="T2" y="T3"/>
              </a:cxn>
              <a:cxn ang="0">
                <a:pos x="T4" y="T5"/>
              </a:cxn>
              <a:cxn ang="0">
                <a:pos x="T6" y="T7"/>
              </a:cxn>
              <a:cxn ang="0">
                <a:pos x="T8" y="T9"/>
              </a:cxn>
              <a:cxn ang="0">
                <a:pos x="T10" y="T11"/>
              </a:cxn>
              <a:cxn ang="0">
                <a:pos x="T12" y="T13"/>
              </a:cxn>
            </a:cxnLst>
            <a:rect b="b" l="0" r="r" t="0"/>
            <a:pathLst>
              <a:path h="213" w="68">
                <a:moveTo>
                  <a:pt x="11" y="0"/>
                </a:moveTo>
                <a:cubicBezTo>
                  <a:pt x="57" y="0"/>
                  <a:pt x="57" y="0"/>
                  <a:pt x="57" y="0"/>
                </a:cubicBezTo>
                <a:cubicBezTo>
                  <a:pt x="63" y="0"/>
                  <a:pt x="68" y="5"/>
                  <a:pt x="68" y="11"/>
                </a:cubicBezTo>
                <a:cubicBezTo>
                  <a:pt x="68" y="213"/>
                  <a:pt x="68" y="213"/>
                  <a:pt x="68" y="213"/>
                </a:cubicBezTo>
                <a:cubicBezTo>
                  <a:pt x="0" y="213"/>
                  <a:pt x="0" y="213"/>
                  <a:pt x="0" y="213"/>
                </a:cubicBezTo>
                <a:cubicBezTo>
                  <a:pt x="0" y="11"/>
                  <a:pt x="0" y="11"/>
                  <a:pt x="0" y="11"/>
                </a:cubicBezTo>
                <a:cubicBezTo>
                  <a:pt x="0" y="5"/>
                  <a:pt x="5" y="0"/>
                  <a:pt x="11" y="0"/>
                </a:cubicBezTo>
                <a:close/>
              </a:path>
            </a:pathLst>
          </a:custGeom>
          <a:solidFill>
            <a:schemeClr val="accent1"/>
          </a:solidFill>
          <a:ln>
            <a:noFill/>
          </a:ln>
        </p:spPr>
        <p:txBody>
          <a:bodyPr anchor="t" anchorCtr="0" bIns="48510" compatLnSpc="1" lIns="97021" numCol="1" rIns="97021" tIns="48510" vert="horz" wrap="square"/>
          <a:lstStyle/>
          <a:p>
            <a:endParaRPr altLang="en-US" lang="zh-CN">
              <a:cs typeface="+mn-ea"/>
              <a:sym typeface="+mn-lt"/>
            </a:endParaRPr>
          </a:p>
        </p:txBody>
      </p:sp>
      <p:sp>
        <p:nvSpPr>
          <p:cNvPr id="18" name="Freeform 20"/>
          <p:cNvSpPr/>
          <p:nvPr/>
        </p:nvSpPr>
        <p:spPr bwMode="auto">
          <a:xfrm>
            <a:off x="4919352" y="1702706"/>
            <a:ext cx="315029" cy="1685098"/>
          </a:xfrm>
          <a:custGeom>
            <a:gdLst>
              <a:gd fmla="*/ 11 w 68" name="T0"/>
              <a:gd fmla="*/ 0 h 364" name="T1"/>
              <a:gd fmla="*/ 57 w 68" name="T2"/>
              <a:gd fmla="*/ 0 h 364" name="T3"/>
              <a:gd fmla="*/ 68 w 68" name="T4"/>
              <a:gd fmla="*/ 11 h 364" name="T5"/>
              <a:gd fmla="*/ 68 w 68" name="T6"/>
              <a:gd fmla="*/ 238 h 364" name="T7"/>
              <a:gd fmla="*/ 68 w 68" name="T8"/>
              <a:gd fmla="*/ 364 h 364" name="T9"/>
              <a:gd fmla="*/ 0 w 68" name="T10"/>
              <a:gd fmla="*/ 364 h 364" name="T11"/>
              <a:gd fmla="*/ 0 w 68" name="T12"/>
              <a:gd fmla="*/ 238 h 364" name="T13"/>
              <a:gd fmla="*/ 0 w 68" name="T14"/>
              <a:gd fmla="*/ 11 h 364" name="T15"/>
              <a:gd fmla="*/ 11 w 68" name="T16"/>
              <a:gd fmla="*/ 0 h 364"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364" w="68">
                <a:moveTo>
                  <a:pt x="11" y="0"/>
                </a:moveTo>
                <a:cubicBezTo>
                  <a:pt x="57" y="0"/>
                  <a:pt x="57" y="0"/>
                  <a:pt x="57" y="0"/>
                </a:cubicBezTo>
                <a:cubicBezTo>
                  <a:pt x="63" y="0"/>
                  <a:pt x="68" y="5"/>
                  <a:pt x="68" y="11"/>
                </a:cubicBezTo>
                <a:cubicBezTo>
                  <a:pt x="68" y="238"/>
                  <a:pt x="68" y="238"/>
                  <a:pt x="68" y="238"/>
                </a:cubicBezTo>
                <a:cubicBezTo>
                  <a:pt x="68" y="364"/>
                  <a:pt x="68" y="364"/>
                  <a:pt x="68" y="364"/>
                </a:cubicBezTo>
                <a:cubicBezTo>
                  <a:pt x="0" y="364"/>
                  <a:pt x="0" y="364"/>
                  <a:pt x="0" y="364"/>
                </a:cubicBezTo>
                <a:cubicBezTo>
                  <a:pt x="0" y="238"/>
                  <a:pt x="0" y="238"/>
                  <a:pt x="0" y="238"/>
                </a:cubicBezTo>
                <a:cubicBezTo>
                  <a:pt x="0" y="11"/>
                  <a:pt x="0" y="11"/>
                  <a:pt x="0" y="11"/>
                </a:cubicBezTo>
                <a:cubicBezTo>
                  <a:pt x="0" y="5"/>
                  <a:pt x="5" y="0"/>
                  <a:pt x="11" y="0"/>
                </a:cubicBezTo>
                <a:close/>
              </a:path>
            </a:pathLst>
          </a:custGeom>
          <a:solidFill>
            <a:schemeClr val="accent1"/>
          </a:solidFill>
          <a:ln>
            <a:noFill/>
          </a:ln>
        </p:spPr>
        <p:txBody>
          <a:bodyPr anchor="t" anchorCtr="0" bIns="48510" compatLnSpc="1" lIns="97021" numCol="1" rIns="97021" tIns="48510" vert="horz" wrap="square"/>
          <a:lstStyle/>
          <a:p>
            <a:endParaRPr altLang="en-US" lang="zh-CN">
              <a:cs typeface="+mn-ea"/>
              <a:sym typeface="+mn-lt"/>
            </a:endParaRPr>
          </a:p>
        </p:txBody>
      </p:sp>
      <p:sp>
        <p:nvSpPr>
          <p:cNvPr id="19" name="Freeform 21"/>
          <p:cNvSpPr/>
          <p:nvPr/>
        </p:nvSpPr>
        <p:spPr bwMode="auto">
          <a:xfrm>
            <a:off x="5321986" y="2647306"/>
            <a:ext cx="315029" cy="740498"/>
          </a:xfrm>
          <a:custGeom>
            <a:gdLst>
              <a:gd fmla="*/ 11 w 68" name="T0"/>
              <a:gd fmla="*/ 0 h 160" name="T1"/>
              <a:gd fmla="*/ 57 w 68" name="T2"/>
              <a:gd fmla="*/ 0 h 160" name="T3"/>
              <a:gd fmla="*/ 68 w 68" name="T4"/>
              <a:gd fmla="*/ 11 h 160" name="T5"/>
              <a:gd fmla="*/ 68 w 68" name="T6"/>
              <a:gd fmla="*/ 160 h 160" name="T7"/>
              <a:gd fmla="*/ 0 w 68" name="T8"/>
              <a:gd fmla="*/ 160 h 160" name="T9"/>
              <a:gd fmla="*/ 0 w 68" name="T10"/>
              <a:gd fmla="*/ 11 h 160" name="T11"/>
              <a:gd fmla="*/ 11 w 68" name="T12"/>
              <a:gd fmla="*/ 0 h 160" name="T13"/>
            </a:gdLst>
            <a:cxnLst>
              <a:cxn ang="0">
                <a:pos x="T0" y="T1"/>
              </a:cxn>
              <a:cxn ang="0">
                <a:pos x="T2" y="T3"/>
              </a:cxn>
              <a:cxn ang="0">
                <a:pos x="T4" y="T5"/>
              </a:cxn>
              <a:cxn ang="0">
                <a:pos x="T6" y="T7"/>
              </a:cxn>
              <a:cxn ang="0">
                <a:pos x="T8" y="T9"/>
              </a:cxn>
              <a:cxn ang="0">
                <a:pos x="T10" y="T11"/>
              </a:cxn>
              <a:cxn ang="0">
                <a:pos x="T12" y="T13"/>
              </a:cxn>
            </a:cxnLst>
            <a:rect b="b" l="0" r="r" t="0"/>
            <a:pathLst>
              <a:path h="160" w="68">
                <a:moveTo>
                  <a:pt x="11" y="0"/>
                </a:moveTo>
                <a:cubicBezTo>
                  <a:pt x="57" y="0"/>
                  <a:pt x="57" y="0"/>
                  <a:pt x="57" y="0"/>
                </a:cubicBezTo>
                <a:cubicBezTo>
                  <a:pt x="63" y="0"/>
                  <a:pt x="68" y="5"/>
                  <a:pt x="68" y="11"/>
                </a:cubicBezTo>
                <a:cubicBezTo>
                  <a:pt x="68" y="160"/>
                  <a:pt x="68" y="160"/>
                  <a:pt x="68" y="160"/>
                </a:cubicBezTo>
                <a:cubicBezTo>
                  <a:pt x="0" y="160"/>
                  <a:pt x="0" y="160"/>
                  <a:pt x="0" y="160"/>
                </a:cubicBezTo>
                <a:cubicBezTo>
                  <a:pt x="0" y="11"/>
                  <a:pt x="0" y="11"/>
                  <a:pt x="0" y="11"/>
                </a:cubicBezTo>
                <a:cubicBezTo>
                  <a:pt x="0" y="5"/>
                  <a:pt x="5" y="0"/>
                  <a:pt x="11" y="0"/>
                </a:cubicBezTo>
                <a:close/>
              </a:path>
            </a:pathLst>
          </a:custGeom>
          <a:solidFill>
            <a:schemeClr val="accent1"/>
          </a:solidFill>
          <a:ln>
            <a:noFill/>
          </a:ln>
        </p:spPr>
        <p:txBody>
          <a:bodyPr anchor="t" anchorCtr="0" bIns="48510" compatLnSpc="1" lIns="97021" numCol="1" rIns="97021" tIns="48510" vert="horz" wrap="square"/>
          <a:lstStyle/>
          <a:p>
            <a:endParaRPr altLang="en-US" lang="zh-CN">
              <a:cs typeface="+mn-ea"/>
              <a:sym typeface="+mn-lt"/>
            </a:endParaRPr>
          </a:p>
        </p:txBody>
      </p:sp>
      <p:sp>
        <p:nvSpPr>
          <p:cNvPr id="20" name="Freeform 22"/>
          <p:cNvSpPr/>
          <p:nvPr/>
        </p:nvSpPr>
        <p:spPr bwMode="auto">
          <a:xfrm>
            <a:off x="6265392" y="1458121"/>
            <a:ext cx="315029" cy="1929681"/>
          </a:xfrm>
          <a:custGeom>
            <a:gdLst>
              <a:gd fmla="*/ 11 w 68" name="T0"/>
              <a:gd fmla="*/ 0 h 417" name="T1"/>
              <a:gd fmla="*/ 57 w 68" name="T2"/>
              <a:gd fmla="*/ 0 h 417" name="T3"/>
              <a:gd fmla="*/ 68 w 68" name="T4"/>
              <a:gd fmla="*/ 11 h 417" name="T5"/>
              <a:gd fmla="*/ 68 w 68" name="T6"/>
              <a:gd fmla="*/ 238 h 417" name="T7"/>
              <a:gd fmla="*/ 68 w 68" name="T8"/>
              <a:gd fmla="*/ 417 h 417" name="T9"/>
              <a:gd fmla="*/ 0 w 68" name="T10"/>
              <a:gd fmla="*/ 417 h 417" name="T11"/>
              <a:gd fmla="*/ 0 w 68" name="T12"/>
              <a:gd fmla="*/ 238 h 417" name="T13"/>
              <a:gd fmla="*/ 0 w 68" name="T14"/>
              <a:gd fmla="*/ 11 h 417" name="T15"/>
              <a:gd fmla="*/ 11 w 68" name="T16"/>
              <a:gd fmla="*/ 0 h 417"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417" w="68">
                <a:moveTo>
                  <a:pt x="11" y="0"/>
                </a:moveTo>
                <a:cubicBezTo>
                  <a:pt x="57" y="0"/>
                  <a:pt x="57" y="0"/>
                  <a:pt x="57" y="0"/>
                </a:cubicBezTo>
                <a:cubicBezTo>
                  <a:pt x="63" y="0"/>
                  <a:pt x="68" y="5"/>
                  <a:pt x="68" y="11"/>
                </a:cubicBezTo>
                <a:cubicBezTo>
                  <a:pt x="68" y="238"/>
                  <a:pt x="68" y="238"/>
                  <a:pt x="68" y="238"/>
                </a:cubicBezTo>
                <a:cubicBezTo>
                  <a:pt x="68" y="417"/>
                  <a:pt x="68" y="417"/>
                  <a:pt x="68" y="417"/>
                </a:cubicBezTo>
                <a:cubicBezTo>
                  <a:pt x="0" y="417"/>
                  <a:pt x="0" y="417"/>
                  <a:pt x="0" y="417"/>
                </a:cubicBezTo>
                <a:cubicBezTo>
                  <a:pt x="0" y="238"/>
                  <a:pt x="0" y="238"/>
                  <a:pt x="0" y="238"/>
                </a:cubicBezTo>
                <a:cubicBezTo>
                  <a:pt x="0" y="11"/>
                  <a:pt x="0" y="11"/>
                  <a:pt x="0" y="11"/>
                </a:cubicBezTo>
                <a:cubicBezTo>
                  <a:pt x="0" y="5"/>
                  <a:pt x="5" y="0"/>
                  <a:pt x="11" y="0"/>
                </a:cubicBezTo>
                <a:close/>
              </a:path>
            </a:pathLst>
          </a:custGeom>
          <a:solidFill>
            <a:schemeClr val="bg1">
              <a:lumMod val="75000"/>
            </a:schemeClr>
          </a:solidFill>
          <a:ln>
            <a:noFill/>
          </a:ln>
        </p:spPr>
        <p:txBody>
          <a:bodyPr anchor="t" anchorCtr="0" bIns="48510" compatLnSpc="1" lIns="97021" numCol="1" rIns="97021" tIns="48510" vert="horz" wrap="square"/>
          <a:lstStyle/>
          <a:p>
            <a:endParaRPr altLang="en-US" lang="zh-CN">
              <a:cs typeface="+mn-ea"/>
              <a:sym typeface="+mn-lt"/>
            </a:endParaRPr>
          </a:p>
        </p:txBody>
      </p:sp>
      <p:sp>
        <p:nvSpPr>
          <p:cNvPr id="21" name="Freeform 23"/>
          <p:cNvSpPr/>
          <p:nvPr/>
        </p:nvSpPr>
        <p:spPr bwMode="auto">
          <a:xfrm>
            <a:off x="6668025" y="1458121"/>
            <a:ext cx="313347" cy="1929681"/>
          </a:xfrm>
          <a:custGeom>
            <a:gdLst>
              <a:gd fmla="*/ 11 w 68" name="T0"/>
              <a:gd fmla="*/ 0 h 417" name="T1"/>
              <a:gd fmla="*/ 57 w 68" name="T2"/>
              <a:gd fmla="*/ 0 h 417" name="T3"/>
              <a:gd fmla="*/ 68 w 68" name="T4"/>
              <a:gd fmla="*/ 11 h 417" name="T5"/>
              <a:gd fmla="*/ 68 w 68" name="T6"/>
              <a:gd fmla="*/ 238 h 417" name="T7"/>
              <a:gd fmla="*/ 68 w 68" name="T8"/>
              <a:gd fmla="*/ 417 h 417" name="T9"/>
              <a:gd fmla="*/ 0 w 68" name="T10"/>
              <a:gd fmla="*/ 417 h 417" name="T11"/>
              <a:gd fmla="*/ 0 w 68" name="T12"/>
              <a:gd fmla="*/ 238 h 417" name="T13"/>
              <a:gd fmla="*/ 0 w 68" name="T14"/>
              <a:gd fmla="*/ 11 h 417" name="T15"/>
              <a:gd fmla="*/ 11 w 68" name="T16"/>
              <a:gd fmla="*/ 0 h 417"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417" w="68">
                <a:moveTo>
                  <a:pt x="11" y="0"/>
                </a:moveTo>
                <a:cubicBezTo>
                  <a:pt x="57" y="0"/>
                  <a:pt x="57" y="0"/>
                  <a:pt x="57" y="0"/>
                </a:cubicBezTo>
                <a:cubicBezTo>
                  <a:pt x="63" y="0"/>
                  <a:pt x="68" y="5"/>
                  <a:pt x="68" y="11"/>
                </a:cubicBezTo>
                <a:cubicBezTo>
                  <a:pt x="68" y="238"/>
                  <a:pt x="68" y="238"/>
                  <a:pt x="68" y="238"/>
                </a:cubicBezTo>
                <a:cubicBezTo>
                  <a:pt x="68" y="417"/>
                  <a:pt x="68" y="417"/>
                  <a:pt x="68" y="417"/>
                </a:cubicBezTo>
                <a:cubicBezTo>
                  <a:pt x="0" y="417"/>
                  <a:pt x="0" y="417"/>
                  <a:pt x="0" y="417"/>
                </a:cubicBezTo>
                <a:cubicBezTo>
                  <a:pt x="0" y="238"/>
                  <a:pt x="0" y="238"/>
                  <a:pt x="0" y="238"/>
                </a:cubicBezTo>
                <a:cubicBezTo>
                  <a:pt x="0" y="11"/>
                  <a:pt x="0" y="11"/>
                  <a:pt x="0" y="11"/>
                </a:cubicBezTo>
                <a:cubicBezTo>
                  <a:pt x="0" y="5"/>
                  <a:pt x="5" y="0"/>
                  <a:pt x="11" y="0"/>
                </a:cubicBezTo>
                <a:close/>
              </a:path>
            </a:pathLst>
          </a:custGeom>
          <a:solidFill>
            <a:schemeClr val="bg1">
              <a:lumMod val="75000"/>
            </a:schemeClr>
          </a:solidFill>
          <a:ln>
            <a:noFill/>
          </a:ln>
        </p:spPr>
        <p:txBody>
          <a:bodyPr anchor="t" anchorCtr="0" bIns="48510" compatLnSpc="1" lIns="97021" numCol="1" rIns="97021" tIns="48510" vert="horz" wrap="square"/>
          <a:lstStyle/>
          <a:p>
            <a:endParaRPr altLang="en-US" lang="zh-CN">
              <a:cs typeface="+mn-ea"/>
              <a:sym typeface="+mn-lt"/>
            </a:endParaRPr>
          </a:p>
        </p:txBody>
      </p:sp>
      <p:sp>
        <p:nvSpPr>
          <p:cNvPr id="22" name="Freeform 24"/>
          <p:cNvSpPr/>
          <p:nvPr/>
        </p:nvSpPr>
        <p:spPr bwMode="auto">
          <a:xfrm>
            <a:off x="7070655" y="1458121"/>
            <a:ext cx="313347" cy="1929681"/>
          </a:xfrm>
          <a:custGeom>
            <a:gdLst>
              <a:gd fmla="*/ 11 w 68" name="T0"/>
              <a:gd fmla="*/ 0 h 417" name="T1"/>
              <a:gd fmla="*/ 57 w 68" name="T2"/>
              <a:gd fmla="*/ 0 h 417" name="T3"/>
              <a:gd fmla="*/ 68 w 68" name="T4"/>
              <a:gd fmla="*/ 11 h 417" name="T5"/>
              <a:gd fmla="*/ 68 w 68" name="T6"/>
              <a:gd fmla="*/ 238 h 417" name="T7"/>
              <a:gd fmla="*/ 68 w 68" name="T8"/>
              <a:gd fmla="*/ 417 h 417" name="T9"/>
              <a:gd fmla="*/ 0 w 68" name="T10"/>
              <a:gd fmla="*/ 417 h 417" name="T11"/>
              <a:gd fmla="*/ 0 w 68" name="T12"/>
              <a:gd fmla="*/ 238 h 417" name="T13"/>
              <a:gd fmla="*/ 0 w 68" name="T14"/>
              <a:gd fmla="*/ 11 h 417" name="T15"/>
              <a:gd fmla="*/ 11 w 68" name="T16"/>
              <a:gd fmla="*/ 0 h 417"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417" w="68">
                <a:moveTo>
                  <a:pt x="11" y="0"/>
                </a:moveTo>
                <a:cubicBezTo>
                  <a:pt x="57" y="0"/>
                  <a:pt x="57" y="0"/>
                  <a:pt x="57" y="0"/>
                </a:cubicBezTo>
                <a:cubicBezTo>
                  <a:pt x="63" y="0"/>
                  <a:pt x="68" y="5"/>
                  <a:pt x="68" y="11"/>
                </a:cubicBezTo>
                <a:cubicBezTo>
                  <a:pt x="68" y="238"/>
                  <a:pt x="68" y="238"/>
                  <a:pt x="68" y="238"/>
                </a:cubicBezTo>
                <a:cubicBezTo>
                  <a:pt x="68" y="417"/>
                  <a:pt x="68" y="417"/>
                  <a:pt x="68" y="417"/>
                </a:cubicBezTo>
                <a:cubicBezTo>
                  <a:pt x="0" y="417"/>
                  <a:pt x="0" y="417"/>
                  <a:pt x="0" y="417"/>
                </a:cubicBezTo>
                <a:cubicBezTo>
                  <a:pt x="0" y="238"/>
                  <a:pt x="0" y="238"/>
                  <a:pt x="0" y="238"/>
                </a:cubicBezTo>
                <a:cubicBezTo>
                  <a:pt x="0" y="11"/>
                  <a:pt x="0" y="11"/>
                  <a:pt x="0" y="11"/>
                </a:cubicBezTo>
                <a:cubicBezTo>
                  <a:pt x="0" y="5"/>
                  <a:pt x="5" y="0"/>
                  <a:pt x="11" y="0"/>
                </a:cubicBezTo>
                <a:close/>
              </a:path>
            </a:pathLst>
          </a:custGeom>
          <a:solidFill>
            <a:schemeClr val="bg1">
              <a:lumMod val="75000"/>
            </a:schemeClr>
          </a:solidFill>
          <a:ln>
            <a:noFill/>
          </a:ln>
        </p:spPr>
        <p:txBody>
          <a:bodyPr anchor="t" anchorCtr="0" bIns="48510" compatLnSpc="1" lIns="97021" numCol="1" rIns="97021" tIns="48510" vert="horz" wrap="square"/>
          <a:lstStyle/>
          <a:p>
            <a:endParaRPr altLang="en-US" lang="zh-CN">
              <a:cs typeface="+mn-ea"/>
              <a:sym typeface="+mn-lt"/>
            </a:endParaRPr>
          </a:p>
        </p:txBody>
      </p:sp>
      <p:sp>
        <p:nvSpPr>
          <p:cNvPr id="23" name="Freeform 25"/>
          <p:cNvSpPr/>
          <p:nvPr/>
        </p:nvSpPr>
        <p:spPr bwMode="auto">
          <a:xfrm>
            <a:off x="7471606" y="1458121"/>
            <a:ext cx="315029" cy="1929681"/>
          </a:xfrm>
          <a:custGeom>
            <a:gdLst>
              <a:gd fmla="*/ 11 w 68" name="T0"/>
              <a:gd fmla="*/ 0 h 417" name="T1"/>
              <a:gd fmla="*/ 57 w 68" name="T2"/>
              <a:gd fmla="*/ 0 h 417" name="T3"/>
              <a:gd fmla="*/ 68 w 68" name="T4"/>
              <a:gd fmla="*/ 11 h 417" name="T5"/>
              <a:gd fmla="*/ 68 w 68" name="T6"/>
              <a:gd fmla="*/ 238 h 417" name="T7"/>
              <a:gd fmla="*/ 68 w 68" name="T8"/>
              <a:gd fmla="*/ 417 h 417" name="T9"/>
              <a:gd fmla="*/ 0 w 68" name="T10"/>
              <a:gd fmla="*/ 417 h 417" name="T11"/>
              <a:gd fmla="*/ 0 w 68" name="T12"/>
              <a:gd fmla="*/ 238 h 417" name="T13"/>
              <a:gd fmla="*/ 0 w 68" name="T14"/>
              <a:gd fmla="*/ 11 h 417" name="T15"/>
              <a:gd fmla="*/ 11 w 68" name="T16"/>
              <a:gd fmla="*/ 0 h 417"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417" w="68">
                <a:moveTo>
                  <a:pt x="11" y="0"/>
                </a:moveTo>
                <a:cubicBezTo>
                  <a:pt x="57" y="0"/>
                  <a:pt x="57" y="0"/>
                  <a:pt x="57" y="0"/>
                </a:cubicBezTo>
                <a:cubicBezTo>
                  <a:pt x="63" y="0"/>
                  <a:pt x="68" y="5"/>
                  <a:pt x="68" y="11"/>
                </a:cubicBezTo>
                <a:cubicBezTo>
                  <a:pt x="68" y="238"/>
                  <a:pt x="68" y="238"/>
                  <a:pt x="68" y="238"/>
                </a:cubicBezTo>
                <a:cubicBezTo>
                  <a:pt x="68" y="417"/>
                  <a:pt x="68" y="417"/>
                  <a:pt x="68" y="417"/>
                </a:cubicBezTo>
                <a:cubicBezTo>
                  <a:pt x="0" y="417"/>
                  <a:pt x="0" y="417"/>
                  <a:pt x="0" y="417"/>
                </a:cubicBezTo>
                <a:cubicBezTo>
                  <a:pt x="0" y="238"/>
                  <a:pt x="0" y="238"/>
                  <a:pt x="0" y="238"/>
                </a:cubicBezTo>
                <a:cubicBezTo>
                  <a:pt x="0" y="11"/>
                  <a:pt x="0" y="11"/>
                  <a:pt x="0" y="11"/>
                </a:cubicBezTo>
                <a:cubicBezTo>
                  <a:pt x="0" y="5"/>
                  <a:pt x="5" y="0"/>
                  <a:pt x="11" y="0"/>
                </a:cubicBezTo>
                <a:close/>
              </a:path>
            </a:pathLst>
          </a:custGeom>
          <a:solidFill>
            <a:schemeClr val="bg1">
              <a:lumMod val="75000"/>
            </a:schemeClr>
          </a:solidFill>
          <a:ln>
            <a:noFill/>
          </a:ln>
        </p:spPr>
        <p:txBody>
          <a:bodyPr anchor="t" anchorCtr="0" bIns="48510" compatLnSpc="1" lIns="97021" numCol="1" rIns="97021" tIns="48510" vert="horz" wrap="square"/>
          <a:lstStyle/>
          <a:p>
            <a:endParaRPr altLang="en-US" lang="zh-CN">
              <a:cs typeface="+mn-ea"/>
              <a:sym typeface="+mn-lt"/>
            </a:endParaRPr>
          </a:p>
        </p:txBody>
      </p:sp>
      <p:sp>
        <p:nvSpPr>
          <p:cNvPr id="24" name="Freeform 26"/>
          <p:cNvSpPr/>
          <p:nvPr/>
        </p:nvSpPr>
        <p:spPr bwMode="auto">
          <a:xfrm>
            <a:off x="7471606" y="1694269"/>
            <a:ext cx="315029" cy="1693532"/>
          </a:xfrm>
          <a:custGeom>
            <a:gdLst>
              <a:gd fmla="*/ 11 w 68" name="T0"/>
              <a:gd fmla="*/ 0 h 366" name="T1"/>
              <a:gd fmla="*/ 57 w 68" name="T2"/>
              <a:gd fmla="*/ 0 h 366" name="T3"/>
              <a:gd fmla="*/ 68 w 68" name="T4"/>
              <a:gd fmla="*/ 11 h 366" name="T5"/>
              <a:gd fmla="*/ 68 w 68" name="T6"/>
              <a:gd fmla="*/ 238 h 366" name="T7"/>
              <a:gd fmla="*/ 68 w 68" name="T8"/>
              <a:gd fmla="*/ 366 h 366" name="T9"/>
              <a:gd fmla="*/ 0 w 68" name="T10"/>
              <a:gd fmla="*/ 366 h 366" name="T11"/>
              <a:gd fmla="*/ 0 w 68" name="T12"/>
              <a:gd fmla="*/ 238 h 366" name="T13"/>
              <a:gd fmla="*/ 0 w 68" name="T14"/>
              <a:gd fmla="*/ 11 h 366" name="T15"/>
              <a:gd fmla="*/ 11 w 68" name="T16"/>
              <a:gd fmla="*/ 0 h 366"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366" w="68">
                <a:moveTo>
                  <a:pt x="11" y="0"/>
                </a:moveTo>
                <a:cubicBezTo>
                  <a:pt x="57" y="0"/>
                  <a:pt x="57" y="0"/>
                  <a:pt x="57" y="0"/>
                </a:cubicBezTo>
                <a:cubicBezTo>
                  <a:pt x="63" y="0"/>
                  <a:pt x="68" y="5"/>
                  <a:pt x="68" y="11"/>
                </a:cubicBezTo>
                <a:cubicBezTo>
                  <a:pt x="68" y="238"/>
                  <a:pt x="68" y="238"/>
                  <a:pt x="68" y="238"/>
                </a:cubicBezTo>
                <a:cubicBezTo>
                  <a:pt x="68" y="366"/>
                  <a:pt x="68" y="366"/>
                  <a:pt x="68" y="366"/>
                </a:cubicBezTo>
                <a:cubicBezTo>
                  <a:pt x="0" y="366"/>
                  <a:pt x="0" y="366"/>
                  <a:pt x="0" y="366"/>
                </a:cubicBezTo>
                <a:cubicBezTo>
                  <a:pt x="0" y="238"/>
                  <a:pt x="0" y="238"/>
                  <a:pt x="0" y="238"/>
                </a:cubicBezTo>
                <a:cubicBezTo>
                  <a:pt x="0" y="11"/>
                  <a:pt x="0" y="11"/>
                  <a:pt x="0" y="11"/>
                </a:cubicBezTo>
                <a:cubicBezTo>
                  <a:pt x="0" y="5"/>
                  <a:pt x="5" y="0"/>
                  <a:pt x="11" y="0"/>
                </a:cubicBezTo>
                <a:close/>
              </a:path>
            </a:pathLst>
          </a:custGeom>
          <a:solidFill>
            <a:schemeClr val="accent1"/>
          </a:solidFill>
          <a:ln>
            <a:noFill/>
          </a:ln>
        </p:spPr>
        <p:txBody>
          <a:bodyPr anchor="t" anchorCtr="0" bIns="48510" compatLnSpc="1" lIns="97021" numCol="1" rIns="97021" tIns="48510" vert="horz" wrap="square"/>
          <a:lstStyle/>
          <a:p>
            <a:endParaRPr altLang="en-US" lang="zh-CN">
              <a:cs typeface="+mn-ea"/>
              <a:sym typeface="+mn-lt"/>
            </a:endParaRPr>
          </a:p>
        </p:txBody>
      </p:sp>
      <p:sp>
        <p:nvSpPr>
          <p:cNvPr id="25" name="Freeform 27"/>
          <p:cNvSpPr/>
          <p:nvPr/>
        </p:nvSpPr>
        <p:spPr bwMode="auto">
          <a:xfrm>
            <a:off x="7070655" y="2008015"/>
            <a:ext cx="313347" cy="1379790"/>
          </a:xfrm>
          <a:custGeom>
            <a:gdLst>
              <a:gd fmla="*/ 11 w 68" name="T0"/>
              <a:gd fmla="*/ 0 h 298" name="T1"/>
              <a:gd fmla="*/ 57 w 68" name="T2"/>
              <a:gd fmla="*/ 0 h 298" name="T3"/>
              <a:gd fmla="*/ 68 w 68" name="T4"/>
              <a:gd fmla="*/ 11 h 298" name="T5"/>
              <a:gd fmla="*/ 68 w 68" name="T6"/>
              <a:gd fmla="*/ 238 h 298" name="T7"/>
              <a:gd fmla="*/ 68 w 68" name="T8"/>
              <a:gd fmla="*/ 298 h 298" name="T9"/>
              <a:gd fmla="*/ 0 w 68" name="T10"/>
              <a:gd fmla="*/ 298 h 298" name="T11"/>
              <a:gd fmla="*/ 0 w 68" name="T12"/>
              <a:gd fmla="*/ 238 h 298" name="T13"/>
              <a:gd fmla="*/ 0 w 68" name="T14"/>
              <a:gd fmla="*/ 11 h 298" name="T15"/>
              <a:gd fmla="*/ 11 w 68" name="T16"/>
              <a:gd fmla="*/ 0 h 298"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298" w="68">
                <a:moveTo>
                  <a:pt x="11" y="0"/>
                </a:moveTo>
                <a:cubicBezTo>
                  <a:pt x="57" y="0"/>
                  <a:pt x="57" y="0"/>
                  <a:pt x="57" y="0"/>
                </a:cubicBezTo>
                <a:cubicBezTo>
                  <a:pt x="63" y="0"/>
                  <a:pt x="68" y="5"/>
                  <a:pt x="68" y="11"/>
                </a:cubicBezTo>
                <a:cubicBezTo>
                  <a:pt x="68" y="238"/>
                  <a:pt x="68" y="238"/>
                  <a:pt x="68" y="238"/>
                </a:cubicBezTo>
                <a:cubicBezTo>
                  <a:pt x="68" y="298"/>
                  <a:pt x="68" y="298"/>
                  <a:pt x="68" y="298"/>
                </a:cubicBezTo>
                <a:cubicBezTo>
                  <a:pt x="0" y="298"/>
                  <a:pt x="0" y="298"/>
                  <a:pt x="0" y="298"/>
                </a:cubicBezTo>
                <a:cubicBezTo>
                  <a:pt x="0" y="238"/>
                  <a:pt x="0" y="238"/>
                  <a:pt x="0" y="238"/>
                </a:cubicBezTo>
                <a:cubicBezTo>
                  <a:pt x="0" y="11"/>
                  <a:pt x="0" y="11"/>
                  <a:pt x="0" y="11"/>
                </a:cubicBezTo>
                <a:cubicBezTo>
                  <a:pt x="0" y="5"/>
                  <a:pt x="5" y="0"/>
                  <a:pt x="11" y="0"/>
                </a:cubicBezTo>
                <a:close/>
              </a:path>
            </a:pathLst>
          </a:custGeom>
          <a:solidFill>
            <a:schemeClr val="accent1"/>
          </a:solidFill>
          <a:ln>
            <a:noFill/>
          </a:ln>
        </p:spPr>
        <p:txBody>
          <a:bodyPr anchor="t" anchorCtr="0" bIns="48510" compatLnSpc="1" lIns="97021" numCol="1" rIns="97021" tIns="48510" vert="horz" wrap="square"/>
          <a:lstStyle/>
          <a:p>
            <a:endParaRPr altLang="en-US" lang="zh-CN">
              <a:cs typeface="+mn-ea"/>
              <a:sym typeface="+mn-lt"/>
            </a:endParaRPr>
          </a:p>
        </p:txBody>
      </p:sp>
      <p:sp>
        <p:nvSpPr>
          <p:cNvPr id="26" name="Freeform 28"/>
          <p:cNvSpPr/>
          <p:nvPr/>
        </p:nvSpPr>
        <p:spPr bwMode="auto">
          <a:xfrm>
            <a:off x="6668025" y="2401032"/>
            <a:ext cx="313347" cy="986770"/>
          </a:xfrm>
          <a:custGeom>
            <a:gdLst>
              <a:gd fmla="*/ 11 w 68" name="T0"/>
              <a:gd fmla="*/ 0 h 213" name="T1"/>
              <a:gd fmla="*/ 57 w 68" name="T2"/>
              <a:gd fmla="*/ 0 h 213" name="T3"/>
              <a:gd fmla="*/ 68 w 68" name="T4"/>
              <a:gd fmla="*/ 11 h 213" name="T5"/>
              <a:gd fmla="*/ 68 w 68" name="T6"/>
              <a:gd fmla="*/ 213 h 213" name="T7"/>
              <a:gd fmla="*/ 0 w 68" name="T8"/>
              <a:gd fmla="*/ 213 h 213" name="T9"/>
              <a:gd fmla="*/ 0 w 68" name="T10"/>
              <a:gd fmla="*/ 11 h 213" name="T11"/>
              <a:gd fmla="*/ 11 w 68" name="T12"/>
              <a:gd fmla="*/ 0 h 213" name="T13"/>
            </a:gdLst>
            <a:cxnLst>
              <a:cxn ang="0">
                <a:pos x="T0" y="T1"/>
              </a:cxn>
              <a:cxn ang="0">
                <a:pos x="T2" y="T3"/>
              </a:cxn>
              <a:cxn ang="0">
                <a:pos x="T4" y="T5"/>
              </a:cxn>
              <a:cxn ang="0">
                <a:pos x="T6" y="T7"/>
              </a:cxn>
              <a:cxn ang="0">
                <a:pos x="T8" y="T9"/>
              </a:cxn>
              <a:cxn ang="0">
                <a:pos x="T10" y="T11"/>
              </a:cxn>
              <a:cxn ang="0">
                <a:pos x="T12" y="T13"/>
              </a:cxn>
            </a:cxnLst>
            <a:rect b="b" l="0" r="r" t="0"/>
            <a:pathLst>
              <a:path h="213" w="68">
                <a:moveTo>
                  <a:pt x="11" y="0"/>
                </a:moveTo>
                <a:cubicBezTo>
                  <a:pt x="57" y="0"/>
                  <a:pt x="57" y="0"/>
                  <a:pt x="57" y="0"/>
                </a:cubicBezTo>
                <a:cubicBezTo>
                  <a:pt x="63" y="0"/>
                  <a:pt x="68" y="5"/>
                  <a:pt x="68" y="11"/>
                </a:cubicBezTo>
                <a:cubicBezTo>
                  <a:pt x="68" y="213"/>
                  <a:pt x="68" y="213"/>
                  <a:pt x="68" y="213"/>
                </a:cubicBezTo>
                <a:cubicBezTo>
                  <a:pt x="0" y="213"/>
                  <a:pt x="0" y="213"/>
                  <a:pt x="0" y="213"/>
                </a:cubicBezTo>
                <a:cubicBezTo>
                  <a:pt x="0" y="11"/>
                  <a:pt x="0" y="11"/>
                  <a:pt x="0" y="11"/>
                </a:cubicBezTo>
                <a:cubicBezTo>
                  <a:pt x="0" y="5"/>
                  <a:pt x="5" y="0"/>
                  <a:pt x="11" y="0"/>
                </a:cubicBezTo>
                <a:close/>
              </a:path>
            </a:pathLst>
          </a:custGeom>
          <a:solidFill>
            <a:schemeClr val="accent1"/>
          </a:solidFill>
          <a:ln>
            <a:noFill/>
          </a:ln>
        </p:spPr>
        <p:txBody>
          <a:bodyPr anchor="t" anchorCtr="0" bIns="48510" compatLnSpc="1" lIns="97021" numCol="1" rIns="97021" tIns="48510" vert="horz" wrap="square"/>
          <a:lstStyle/>
          <a:p>
            <a:endParaRPr altLang="en-US" lang="zh-CN">
              <a:cs typeface="+mn-ea"/>
              <a:sym typeface="+mn-lt"/>
            </a:endParaRPr>
          </a:p>
        </p:txBody>
      </p:sp>
      <p:sp>
        <p:nvSpPr>
          <p:cNvPr id="27" name="Freeform 29"/>
          <p:cNvSpPr/>
          <p:nvPr/>
        </p:nvSpPr>
        <p:spPr bwMode="auto">
          <a:xfrm>
            <a:off x="6265392" y="2809237"/>
            <a:ext cx="315029" cy="578567"/>
          </a:xfrm>
          <a:custGeom>
            <a:gdLst>
              <a:gd fmla="*/ 11 w 68" name="T0"/>
              <a:gd fmla="*/ 0 h 125" name="T1"/>
              <a:gd fmla="*/ 57 w 68" name="T2"/>
              <a:gd fmla="*/ 0 h 125" name="T3"/>
              <a:gd fmla="*/ 68 w 68" name="T4"/>
              <a:gd fmla="*/ 11 h 125" name="T5"/>
              <a:gd fmla="*/ 68 w 68" name="T6"/>
              <a:gd fmla="*/ 125 h 125" name="T7"/>
              <a:gd fmla="*/ 0 w 68" name="T8"/>
              <a:gd fmla="*/ 125 h 125" name="T9"/>
              <a:gd fmla="*/ 0 w 68" name="T10"/>
              <a:gd fmla="*/ 11 h 125" name="T11"/>
              <a:gd fmla="*/ 11 w 68" name="T12"/>
              <a:gd fmla="*/ 0 h 125" name="T13"/>
            </a:gdLst>
            <a:cxnLst>
              <a:cxn ang="0">
                <a:pos x="T0" y="T1"/>
              </a:cxn>
              <a:cxn ang="0">
                <a:pos x="T2" y="T3"/>
              </a:cxn>
              <a:cxn ang="0">
                <a:pos x="T4" y="T5"/>
              </a:cxn>
              <a:cxn ang="0">
                <a:pos x="T6" y="T7"/>
              </a:cxn>
              <a:cxn ang="0">
                <a:pos x="T8" y="T9"/>
              </a:cxn>
              <a:cxn ang="0">
                <a:pos x="T10" y="T11"/>
              </a:cxn>
              <a:cxn ang="0">
                <a:pos x="T12" y="T13"/>
              </a:cxn>
            </a:cxnLst>
            <a:rect b="b" l="0" r="r" t="0"/>
            <a:pathLst>
              <a:path h="125" w="68">
                <a:moveTo>
                  <a:pt x="11" y="0"/>
                </a:moveTo>
                <a:cubicBezTo>
                  <a:pt x="57" y="0"/>
                  <a:pt x="57" y="0"/>
                  <a:pt x="57" y="0"/>
                </a:cubicBezTo>
                <a:cubicBezTo>
                  <a:pt x="63" y="0"/>
                  <a:pt x="68" y="5"/>
                  <a:pt x="68" y="11"/>
                </a:cubicBezTo>
                <a:cubicBezTo>
                  <a:pt x="68" y="125"/>
                  <a:pt x="68" y="125"/>
                  <a:pt x="68" y="125"/>
                </a:cubicBezTo>
                <a:cubicBezTo>
                  <a:pt x="0" y="125"/>
                  <a:pt x="0" y="125"/>
                  <a:pt x="0" y="125"/>
                </a:cubicBezTo>
                <a:cubicBezTo>
                  <a:pt x="0" y="11"/>
                  <a:pt x="0" y="11"/>
                  <a:pt x="0" y="11"/>
                </a:cubicBezTo>
                <a:cubicBezTo>
                  <a:pt x="0" y="5"/>
                  <a:pt x="5" y="0"/>
                  <a:pt x="11" y="0"/>
                </a:cubicBezTo>
                <a:close/>
              </a:path>
            </a:pathLst>
          </a:custGeom>
          <a:solidFill>
            <a:schemeClr val="accent1"/>
          </a:solidFill>
          <a:ln>
            <a:noFill/>
          </a:ln>
        </p:spPr>
        <p:txBody>
          <a:bodyPr anchor="t" anchorCtr="0" bIns="48510" compatLnSpc="1" lIns="97021" numCol="1" rIns="97021" tIns="48510" vert="horz" wrap="square"/>
          <a:lstStyle/>
          <a:p>
            <a:endParaRPr altLang="en-US" lang="zh-CN">
              <a:cs typeface="+mn-ea"/>
              <a:sym typeface="+mn-lt"/>
            </a:endParaRPr>
          </a:p>
        </p:txBody>
      </p:sp>
      <p:sp>
        <p:nvSpPr>
          <p:cNvPr id="28" name="Freeform 30"/>
          <p:cNvSpPr/>
          <p:nvPr/>
        </p:nvSpPr>
        <p:spPr bwMode="auto">
          <a:xfrm>
            <a:off x="8531255" y="1458121"/>
            <a:ext cx="315029" cy="1929681"/>
          </a:xfrm>
          <a:custGeom>
            <a:gdLst>
              <a:gd fmla="*/ 11 w 68" name="T0"/>
              <a:gd fmla="*/ 0 h 417" name="T1"/>
              <a:gd fmla="*/ 56 w 68" name="T2"/>
              <a:gd fmla="*/ 0 h 417" name="T3"/>
              <a:gd fmla="*/ 68 w 68" name="T4"/>
              <a:gd fmla="*/ 11 h 417" name="T5"/>
              <a:gd fmla="*/ 68 w 68" name="T6"/>
              <a:gd fmla="*/ 238 h 417" name="T7"/>
              <a:gd fmla="*/ 68 w 68" name="T8"/>
              <a:gd fmla="*/ 417 h 417" name="T9"/>
              <a:gd fmla="*/ 0 w 68" name="T10"/>
              <a:gd fmla="*/ 417 h 417" name="T11"/>
              <a:gd fmla="*/ 0 w 68" name="T12"/>
              <a:gd fmla="*/ 238 h 417" name="T13"/>
              <a:gd fmla="*/ 0 w 68" name="T14"/>
              <a:gd fmla="*/ 11 h 417" name="T15"/>
              <a:gd fmla="*/ 11 w 68" name="T16"/>
              <a:gd fmla="*/ 0 h 417"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417" w="68">
                <a:moveTo>
                  <a:pt x="11" y="0"/>
                </a:moveTo>
                <a:cubicBezTo>
                  <a:pt x="56" y="0"/>
                  <a:pt x="56" y="0"/>
                  <a:pt x="56" y="0"/>
                </a:cubicBezTo>
                <a:cubicBezTo>
                  <a:pt x="63" y="0"/>
                  <a:pt x="68" y="5"/>
                  <a:pt x="68" y="11"/>
                </a:cubicBezTo>
                <a:cubicBezTo>
                  <a:pt x="68" y="238"/>
                  <a:pt x="68" y="238"/>
                  <a:pt x="68" y="238"/>
                </a:cubicBezTo>
                <a:cubicBezTo>
                  <a:pt x="68" y="417"/>
                  <a:pt x="68" y="417"/>
                  <a:pt x="68" y="417"/>
                </a:cubicBezTo>
                <a:cubicBezTo>
                  <a:pt x="0" y="417"/>
                  <a:pt x="0" y="417"/>
                  <a:pt x="0" y="417"/>
                </a:cubicBezTo>
                <a:cubicBezTo>
                  <a:pt x="0" y="238"/>
                  <a:pt x="0" y="238"/>
                  <a:pt x="0" y="238"/>
                </a:cubicBezTo>
                <a:cubicBezTo>
                  <a:pt x="0" y="11"/>
                  <a:pt x="0" y="11"/>
                  <a:pt x="0" y="11"/>
                </a:cubicBezTo>
                <a:cubicBezTo>
                  <a:pt x="0" y="5"/>
                  <a:pt x="5" y="0"/>
                  <a:pt x="11" y="0"/>
                </a:cubicBezTo>
                <a:close/>
              </a:path>
            </a:pathLst>
          </a:custGeom>
          <a:solidFill>
            <a:schemeClr val="bg1">
              <a:lumMod val="75000"/>
            </a:schemeClr>
          </a:solidFill>
          <a:ln>
            <a:noFill/>
          </a:ln>
        </p:spPr>
        <p:txBody>
          <a:bodyPr anchor="t" anchorCtr="0" bIns="48510" compatLnSpc="1" lIns="97021" numCol="1" rIns="97021" tIns="48510" vert="horz" wrap="square"/>
          <a:lstStyle/>
          <a:p>
            <a:endParaRPr altLang="en-US" lang="zh-CN">
              <a:cs typeface="+mn-ea"/>
              <a:sym typeface="+mn-lt"/>
            </a:endParaRPr>
          </a:p>
        </p:txBody>
      </p:sp>
      <p:sp>
        <p:nvSpPr>
          <p:cNvPr id="29" name="Freeform 31"/>
          <p:cNvSpPr/>
          <p:nvPr/>
        </p:nvSpPr>
        <p:spPr bwMode="auto">
          <a:xfrm>
            <a:off x="8928836" y="1458121"/>
            <a:ext cx="315029" cy="1929681"/>
          </a:xfrm>
          <a:custGeom>
            <a:gdLst>
              <a:gd fmla="*/ 11 w 68" name="T0"/>
              <a:gd fmla="*/ 0 h 417" name="T1"/>
              <a:gd fmla="*/ 57 w 68" name="T2"/>
              <a:gd fmla="*/ 0 h 417" name="T3"/>
              <a:gd fmla="*/ 68 w 68" name="T4"/>
              <a:gd fmla="*/ 11 h 417" name="T5"/>
              <a:gd fmla="*/ 68 w 68" name="T6"/>
              <a:gd fmla="*/ 238 h 417" name="T7"/>
              <a:gd fmla="*/ 68 w 68" name="T8"/>
              <a:gd fmla="*/ 417 h 417" name="T9"/>
              <a:gd fmla="*/ 0 w 68" name="T10"/>
              <a:gd fmla="*/ 417 h 417" name="T11"/>
              <a:gd fmla="*/ 0 w 68" name="T12"/>
              <a:gd fmla="*/ 238 h 417" name="T13"/>
              <a:gd fmla="*/ 0 w 68" name="T14"/>
              <a:gd fmla="*/ 11 h 417" name="T15"/>
              <a:gd fmla="*/ 11 w 68" name="T16"/>
              <a:gd fmla="*/ 0 h 417"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417" w="68">
                <a:moveTo>
                  <a:pt x="11" y="0"/>
                </a:moveTo>
                <a:cubicBezTo>
                  <a:pt x="57" y="0"/>
                  <a:pt x="57" y="0"/>
                  <a:pt x="57" y="0"/>
                </a:cubicBezTo>
                <a:cubicBezTo>
                  <a:pt x="63" y="0"/>
                  <a:pt x="68" y="5"/>
                  <a:pt x="68" y="11"/>
                </a:cubicBezTo>
                <a:cubicBezTo>
                  <a:pt x="68" y="238"/>
                  <a:pt x="68" y="238"/>
                  <a:pt x="68" y="238"/>
                </a:cubicBezTo>
                <a:cubicBezTo>
                  <a:pt x="68" y="417"/>
                  <a:pt x="68" y="417"/>
                  <a:pt x="68" y="417"/>
                </a:cubicBezTo>
                <a:cubicBezTo>
                  <a:pt x="0" y="417"/>
                  <a:pt x="0" y="417"/>
                  <a:pt x="0" y="417"/>
                </a:cubicBezTo>
                <a:cubicBezTo>
                  <a:pt x="0" y="238"/>
                  <a:pt x="0" y="238"/>
                  <a:pt x="0" y="238"/>
                </a:cubicBezTo>
                <a:cubicBezTo>
                  <a:pt x="0" y="11"/>
                  <a:pt x="0" y="11"/>
                  <a:pt x="0" y="11"/>
                </a:cubicBezTo>
                <a:cubicBezTo>
                  <a:pt x="0" y="5"/>
                  <a:pt x="5" y="0"/>
                  <a:pt x="11" y="0"/>
                </a:cubicBezTo>
                <a:close/>
              </a:path>
            </a:pathLst>
          </a:custGeom>
          <a:solidFill>
            <a:schemeClr val="bg1">
              <a:lumMod val="75000"/>
            </a:schemeClr>
          </a:solidFill>
          <a:ln>
            <a:noFill/>
          </a:ln>
        </p:spPr>
        <p:txBody>
          <a:bodyPr anchor="t" anchorCtr="0" bIns="48510" compatLnSpc="1" lIns="97021" numCol="1" rIns="97021" tIns="48510" vert="horz" wrap="square"/>
          <a:lstStyle/>
          <a:p>
            <a:endParaRPr altLang="en-US" lang="zh-CN">
              <a:cs typeface="+mn-ea"/>
              <a:sym typeface="+mn-lt"/>
            </a:endParaRPr>
          </a:p>
        </p:txBody>
      </p:sp>
      <p:sp>
        <p:nvSpPr>
          <p:cNvPr id="30" name="Freeform 32"/>
          <p:cNvSpPr/>
          <p:nvPr/>
        </p:nvSpPr>
        <p:spPr bwMode="auto">
          <a:xfrm>
            <a:off x="9331466" y="1458121"/>
            <a:ext cx="313347" cy="1929681"/>
          </a:xfrm>
          <a:custGeom>
            <a:gdLst>
              <a:gd fmla="*/ 11 w 68" name="T0"/>
              <a:gd fmla="*/ 0 h 417" name="T1"/>
              <a:gd fmla="*/ 57 w 68" name="T2"/>
              <a:gd fmla="*/ 0 h 417" name="T3"/>
              <a:gd fmla="*/ 68 w 68" name="T4"/>
              <a:gd fmla="*/ 11 h 417" name="T5"/>
              <a:gd fmla="*/ 68 w 68" name="T6"/>
              <a:gd fmla="*/ 238 h 417" name="T7"/>
              <a:gd fmla="*/ 68 w 68" name="T8"/>
              <a:gd fmla="*/ 417 h 417" name="T9"/>
              <a:gd fmla="*/ 0 w 68" name="T10"/>
              <a:gd fmla="*/ 417 h 417" name="T11"/>
              <a:gd fmla="*/ 0 w 68" name="T12"/>
              <a:gd fmla="*/ 238 h 417" name="T13"/>
              <a:gd fmla="*/ 0 w 68" name="T14"/>
              <a:gd fmla="*/ 11 h 417" name="T15"/>
              <a:gd fmla="*/ 11 w 68" name="T16"/>
              <a:gd fmla="*/ 0 h 417"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417" w="68">
                <a:moveTo>
                  <a:pt x="11" y="0"/>
                </a:moveTo>
                <a:cubicBezTo>
                  <a:pt x="57" y="0"/>
                  <a:pt x="57" y="0"/>
                  <a:pt x="57" y="0"/>
                </a:cubicBezTo>
                <a:cubicBezTo>
                  <a:pt x="63" y="0"/>
                  <a:pt x="68" y="5"/>
                  <a:pt x="68" y="11"/>
                </a:cubicBezTo>
                <a:cubicBezTo>
                  <a:pt x="68" y="238"/>
                  <a:pt x="68" y="238"/>
                  <a:pt x="68" y="238"/>
                </a:cubicBezTo>
                <a:cubicBezTo>
                  <a:pt x="68" y="417"/>
                  <a:pt x="68" y="417"/>
                  <a:pt x="68" y="417"/>
                </a:cubicBezTo>
                <a:cubicBezTo>
                  <a:pt x="0" y="417"/>
                  <a:pt x="0" y="417"/>
                  <a:pt x="0" y="417"/>
                </a:cubicBezTo>
                <a:cubicBezTo>
                  <a:pt x="0" y="238"/>
                  <a:pt x="0" y="238"/>
                  <a:pt x="0" y="238"/>
                </a:cubicBezTo>
                <a:cubicBezTo>
                  <a:pt x="0" y="11"/>
                  <a:pt x="0" y="11"/>
                  <a:pt x="0" y="11"/>
                </a:cubicBezTo>
                <a:cubicBezTo>
                  <a:pt x="0" y="5"/>
                  <a:pt x="5" y="0"/>
                  <a:pt x="11" y="0"/>
                </a:cubicBezTo>
                <a:close/>
              </a:path>
            </a:pathLst>
          </a:custGeom>
          <a:solidFill>
            <a:schemeClr val="bg1">
              <a:lumMod val="75000"/>
            </a:schemeClr>
          </a:solidFill>
          <a:ln>
            <a:noFill/>
          </a:ln>
        </p:spPr>
        <p:txBody>
          <a:bodyPr anchor="t" anchorCtr="0" bIns="48510" compatLnSpc="1" lIns="97021" numCol="1" rIns="97021" tIns="48510" vert="horz" wrap="square"/>
          <a:lstStyle/>
          <a:p>
            <a:endParaRPr altLang="en-US" lang="zh-CN">
              <a:cs typeface="+mn-ea"/>
              <a:sym typeface="+mn-lt"/>
            </a:endParaRPr>
          </a:p>
        </p:txBody>
      </p:sp>
      <p:sp>
        <p:nvSpPr>
          <p:cNvPr id="31" name="Freeform 33"/>
          <p:cNvSpPr/>
          <p:nvPr/>
        </p:nvSpPr>
        <p:spPr bwMode="auto">
          <a:xfrm>
            <a:off x="9734099" y="1458121"/>
            <a:ext cx="313347" cy="1929681"/>
          </a:xfrm>
          <a:custGeom>
            <a:gdLst>
              <a:gd fmla="*/ 11 w 68" name="T0"/>
              <a:gd fmla="*/ 0 h 417" name="T1"/>
              <a:gd fmla="*/ 57 w 68" name="T2"/>
              <a:gd fmla="*/ 0 h 417" name="T3"/>
              <a:gd fmla="*/ 68 w 68" name="T4"/>
              <a:gd fmla="*/ 11 h 417" name="T5"/>
              <a:gd fmla="*/ 68 w 68" name="T6"/>
              <a:gd fmla="*/ 238 h 417" name="T7"/>
              <a:gd fmla="*/ 68 w 68" name="T8"/>
              <a:gd fmla="*/ 417 h 417" name="T9"/>
              <a:gd fmla="*/ 0 w 68" name="T10"/>
              <a:gd fmla="*/ 417 h 417" name="T11"/>
              <a:gd fmla="*/ 0 w 68" name="T12"/>
              <a:gd fmla="*/ 238 h 417" name="T13"/>
              <a:gd fmla="*/ 0 w 68" name="T14"/>
              <a:gd fmla="*/ 11 h 417" name="T15"/>
              <a:gd fmla="*/ 11 w 68" name="T16"/>
              <a:gd fmla="*/ 0 h 417"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417" w="68">
                <a:moveTo>
                  <a:pt x="11" y="0"/>
                </a:moveTo>
                <a:cubicBezTo>
                  <a:pt x="57" y="0"/>
                  <a:pt x="57" y="0"/>
                  <a:pt x="57" y="0"/>
                </a:cubicBezTo>
                <a:cubicBezTo>
                  <a:pt x="63" y="0"/>
                  <a:pt x="68" y="5"/>
                  <a:pt x="68" y="11"/>
                </a:cubicBezTo>
                <a:cubicBezTo>
                  <a:pt x="68" y="238"/>
                  <a:pt x="68" y="238"/>
                  <a:pt x="68" y="238"/>
                </a:cubicBezTo>
                <a:cubicBezTo>
                  <a:pt x="68" y="417"/>
                  <a:pt x="68" y="417"/>
                  <a:pt x="68" y="417"/>
                </a:cubicBezTo>
                <a:cubicBezTo>
                  <a:pt x="0" y="417"/>
                  <a:pt x="0" y="417"/>
                  <a:pt x="0" y="417"/>
                </a:cubicBezTo>
                <a:cubicBezTo>
                  <a:pt x="0" y="238"/>
                  <a:pt x="0" y="238"/>
                  <a:pt x="0" y="238"/>
                </a:cubicBezTo>
                <a:cubicBezTo>
                  <a:pt x="0" y="11"/>
                  <a:pt x="0" y="11"/>
                  <a:pt x="0" y="11"/>
                </a:cubicBezTo>
                <a:cubicBezTo>
                  <a:pt x="0" y="5"/>
                  <a:pt x="5" y="0"/>
                  <a:pt x="11" y="0"/>
                </a:cubicBezTo>
                <a:close/>
              </a:path>
            </a:pathLst>
          </a:custGeom>
          <a:solidFill>
            <a:schemeClr val="bg1">
              <a:lumMod val="75000"/>
            </a:schemeClr>
          </a:solidFill>
          <a:ln>
            <a:noFill/>
          </a:ln>
        </p:spPr>
        <p:txBody>
          <a:bodyPr anchor="t" anchorCtr="0" bIns="48510" compatLnSpc="1" lIns="97021" numCol="1" rIns="97021" tIns="48510" vert="horz" wrap="square"/>
          <a:lstStyle/>
          <a:p>
            <a:endParaRPr altLang="en-US" lang="zh-CN">
              <a:cs typeface="+mn-ea"/>
              <a:sym typeface="+mn-lt"/>
            </a:endParaRPr>
          </a:p>
        </p:txBody>
      </p:sp>
      <p:sp>
        <p:nvSpPr>
          <p:cNvPr id="32" name="Freeform 34"/>
          <p:cNvSpPr/>
          <p:nvPr/>
        </p:nvSpPr>
        <p:spPr bwMode="auto">
          <a:xfrm>
            <a:off x="9734099" y="1712826"/>
            <a:ext cx="313347" cy="1674978"/>
          </a:xfrm>
          <a:custGeom>
            <a:gdLst>
              <a:gd fmla="*/ 11 w 68" name="T0"/>
              <a:gd fmla="*/ 0 h 362" name="T1"/>
              <a:gd fmla="*/ 57 w 68" name="T2"/>
              <a:gd fmla="*/ 0 h 362" name="T3"/>
              <a:gd fmla="*/ 68 w 68" name="T4"/>
              <a:gd fmla="*/ 11 h 362" name="T5"/>
              <a:gd fmla="*/ 68 w 68" name="T6"/>
              <a:gd fmla="*/ 238 h 362" name="T7"/>
              <a:gd fmla="*/ 68 w 68" name="T8"/>
              <a:gd fmla="*/ 362 h 362" name="T9"/>
              <a:gd fmla="*/ 0 w 68" name="T10"/>
              <a:gd fmla="*/ 362 h 362" name="T11"/>
              <a:gd fmla="*/ 0 w 68" name="T12"/>
              <a:gd fmla="*/ 238 h 362" name="T13"/>
              <a:gd fmla="*/ 0 w 68" name="T14"/>
              <a:gd fmla="*/ 11 h 362" name="T15"/>
              <a:gd fmla="*/ 11 w 68" name="T16"/>
              <a:gd fmla="*/ 0 h 362"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362" w="68">
                <a:moveTo>
                  <a:pt x="11" y="0"/>
                </a:moveTo>
                <a:cubicBezTo>
                  <a:pt x="57" y="0"/>
                  <a:pt x="57" y="0"/>
                  <a:pt x="57" y="0"/>
                </a:cubicBezTo>
                <a:cubicBezTo>
                  <a:pt x="63" y="0"/>
                  <a:pt x="68" y="5"/>
                  <a:pt x="68" y="11"/>
                </a:cubicBezTo>
                <a:cubicBezTo>
                  <a:pt x="68" y="238"/>
                  <a:pt x="68" y="238"/>
                  <a:pt x="68" y="238"/>
                </a:cubicBezTo>
                <a:cubicBezTo>
                  <a:pt x="68" y="362"/>
                  <a:pt x="68" y="362"/>
                  <a:pt x="68" y="362"/>
                </a:cubicBezTo>
                <a:cubicBezTo>
                  <a:pt x="0" y="362"/>
                  <a:pt x="0" y="362"/>
                  <a:pt x="0" y="362"/>
                </a:cubicBezTo>
                <a:cubicBezTo>
                  <a:pt x="0" y="238"/>
                  <a:pt x="0" y="238"/>
                  <a:pt x="0" y="238"/>
                </a:cubicBezTo>
                <a:cubicBezTo>
                  <a:pt x="0" y="11"/>
                  <a:pt x="0" y="11"/>
                  <a:pt x="0" y="11"/>
                </a:cubicBezTo>
                <a:cubicBezTo>
                  <a:pt x="0" y="5"/>
                  <a:pt x="5" y="0"/>
                  <a:pt x="11" y="0"/>
                </a:cubicBezTo>
                <a:close/>
              </a:path>
            </a:pathLst>
          </a:custGeom>
          <a:solidFill>
            <a:schemeClr val="accent1"/>
          </a:solidFill>
          <a:ln>
            <a:noFill/>
          </a:ln>
        </p:spPr>
        <p:txBody>
          <a:bodyPr anchor="t" anchorCtr="0" bIns="48510" compatLnSpc="1" lIns="97021" numCol="1" rIns="97021" tIns="48510" vert="horz" wrap="square"/>
          <a:lstStyle/>
          <a:p>
            <a:endParaRPr altLang="en-US" lang="zh-CN">
              <a:cs typeface="+mn-ea"/>
              <a:sym typeface="+mn-lt"/>
            </a:endParaRPr>
          </a:p>
        </p:txBody>
      </p:sp>
      <p:sp>
        <p:nvSpPr>
          <p:cNvPr id="33" name="Freeform 35"/>
          <p:cNvSpPr/>
          <p:nvPr/>
        </p:nvSpPr>
        <p:spPr bwMode="auto">
          <a:xfrm>
            <a:off x="9331466" y="1859576"/>
            <a:ext cx="313347" cy="1528226"/>
          </a:xfrm>
          <a:custGeom>
            <a:gdLst>
              <a:gd fmla="*/ 11 w 68" name="T0"/>
              <a:gd fmla="*/ 0 h 330" name="T1"/>
              <a:gd fmla="*/ 57 w 68" name="T2"/>
              <a:gd fmla="*/ 0 h 330" name="T3"/>
              <a:gd fmla="*/ 68 w 68" name="T4"/>
              <a:gd fmla="*/ 11 h 330" name="T5"/>
              <a:gd fmla="*/ 68 w 68" name="T6"/>
              <a:gd fmla="*/ 238 h 330" name="T7"/>
              <a:gd fmla="*/ 68 w 68" name="T8"/>
              <a:gd fmla="*/ 330 h 330" name="T9"/>
              <a:gd fmla="*/ 0 w 68" name="T10"/>
              <a:gd fmla="*/ 330 h 330" name="T11"/>
              <a:gd fmla="*/ 0 w 68" name="T12"/>
              <a:gd fmla="*/ 238 h 330" name="T13"/>
              <a:gd fmla="*/ 0 w 68" name="T14"/>
              <a:gd fmla="*/ 11 h 330" name="T15"/>
              <a:gd fmla="*/ 11 w 68" name="T16"/>
              <a:gd fmla="*/ 0 h 330"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330" w="68">
                <a:moveTo>
                  <a:pt x="11" y="0"/>
                </a:moveTo>
                <a:cubicBezTo>
                  <a:pt x="57" y="0"/>
                  <a:pt x="57" y="0"/>
                  <a:pt x="57" y="0"/>
                </a:cubicBezTo>
                <a:cubicBezTo>
                  <a:pt x="63" y="0"/>
                  <a:pt x="68" y="5"/>
                  <a:pt x="68" y="11"/>
                </a:cubicBezTo>
                <a:cubicBezTo>
                  <a:pt x="68" y="238"/>
                  <a:pt x="68" y="238"/>
                  <a:pt x="68" y="238"/>
                </a:cubicBezTo>
                <a:cubicBezTo>
                  <a:pt x="68" y="330"/>
                  <a:pt x="68" y="330"/>
                  <a:pt x="68" y="330"/>
                </a:cubicBezTo>
                <a:cubicBezTo>
                  <a:pt x="0" y="330"/>
                  <a:pt x="0" y="330"/>
                  <a:pt x="0" y="330"/>
                </a:cubicBezTo>
                <a:cubicBezTo>
                  <a:pt x="0" y="238"/>
                  <a:pt x="0" y="238"/>
                  <a:pt x="0" y="238"/>
                </a:cubicBezTo>
                <a:cubicBezTo>
                  <a:pt x="0" y="11"/>
                  <a:pt x="0" y="11"/>
                  <a:pt x="0" y="11"/>
                </a:cubicBezTo>
                <a:cubicBezTo>
                  <a:pt x="0" y="5"/>
                  <a:pt x="5" y="0"/>
                  <a:pt x="11" y="0"/>
                </a:cubicBezTo>
                <a:close/>
              </a:path>
            </a:pathLst>
          </a:custGeom>
          <a:solidFill>
            <a:schemeClr val="accent1"/>
          </a:solidFill>
          <a:ln>
            <a:noFill/>
          </a:ln>
        </p:spPr>
        <p:txBody>
          <a:bodyPr anchor="t" anchorCtr="0" bIns="48510" compatLnSpc="1" lIns="97021" numCol="1" rIns="97021" tIns="48510" vert="horz" wrap="square"/>
          <a:lstStyle/>
          <a:p>
            <a:endParaRPr altLang="en-US" lang="zh-CN">
              <a:cs typeface="+mn-ea"/>
              <a:sym typeface="+mn-lt"/>
            </a:endParaRPr>
          </a:p>
        </p:txBody>
      </p:sp>
      <p:sp>
        <p:nvSpPr>
          <p:cNvPr id="34" name="Freeform 36"/>
          <p:cNvSpPr/>
          <p:nvPr/>
        </p:nvSpPr>
        <p:spPr bwMode="auto">
          <a:xfrm>
            <a:off x="8928836" y="2976226"/>
            <a:ext cx="315029" cy="411575"/>
          </a:xfrm>
          <a:custGeom>
            <a:gdLst>
              <a:gd fmla="*/ 11 w 68" name="T0"/>
              <a:gd fmla="*/ 0 h 89" name="T1"/>
              <a:gd fmla="*/ 57 w 68" name="T2"/>
              <a:gd fmla="*/ 0 h 89" name="T3"/>
              <a:gd fmla="*/ 68 w 68" name="T4"/>
              <a:gd fmla="*/ 11 h 89" name="T5"/>
              <a:gd fmla="*/ 68 w 68" name="T6"/>
              <a:gd fmla="*/ 89 h 89" name="T7"/>
              <a:gd fmla="*/ 0 w 68" name="T8"/>
              <a:gd fmla="*/ 89 h 89" name="T9"/>
              <a:gd fmla="*/ 0 w 68" name="T10"/>
              <a:gd fmla="*/ 11 h 89" name="T11"/>
              <a:gd fmla="*/ 11 w 68" name="T12"/>
              <a:gd fmla="*/ 0 h 89" name="T13"/>
            </a:gdLst>
            <a:cxnLst>
              <a:cxn ang="0">
                <a:pos x="T0" y="T1"/>
              </a:cxn>
              <a:cxn ang="0">
                <a:pos x="T2" y="T3"/>
              </a:cxn>
              <a:cxn ang="0">
                <a:pos x="T4" y="T5"/>
              </a:cxn>
              <a:cxn ang="0">
                <a:pos x="T6" y="T7"/>
              </a:cxn>
              <a:cxn ang="0">
                <a:pos x="T8" y="T9"/>
              </a:cxn>
              <a:cxn ang="0">
                <a:pos x="T10" y="T11"/>
              </a:cxn>
              <a:cxn ang="0">
                <a:pos x="T12" y="T13"/>
              </a:cxn>
            </a:cxnLst>
            <a:rect b="b" l="0" r="r" t="0"/>
            <a:pathLst>
              <a:path h="89" w="68">
                <a:moveTo>
                  <a:pt x="11" y="0"/>
                </a:moveTo>
                <a:cubicBezTo>
                  <a:pt x="57" y="0"/>
                  <a:pt x="57" y="0"/>
                  <a:pt x="57" y="0"/>
                </a:cubicBezTo>
                <a:cubicBezTo>
                  <a:pt x="63" y="0"/>
                  <a:pt x="68" y="5"/>
                  <a:pt x="68" y="11"/>
                </a:cubicBezTo>
                <a:cubicBezTo>
                  <a:pt x="68" y="89"/>
                  <a:pt x="68" y="89"/>
                  <a:pt x="68" y="89"/>
                </a:cubicBezTo>
                <a:cubicBezTo>
                  <a:pt x="0" y="89"/>
                  <a:pt x="0" y="89"/>
                  <a:pt x="0" y="89"/>
                </a:cubicBezTo>
                <a:cubicBezTo>
                  <a:pt x="0" y="11"/>
                  <a:pt x="0" y="11"/>
                  <a:pt x="0" y="11"/>
                </a:cubicBezTo>
                <a:cubicBezTo>
                  <a:pt x="0" y="5"/>
                  <a:pt x="5" y="0"/>
                  <a:pt x="11" y="0"/>
                </a:cubicBezTo>
                <a:close/>
              </a:path>
            </a:pathLst>
          </a:custGeom>
          <a:solidFill>
            <a:schemeClr val="accent1"/>
          </a:solidFill>
          <a:ln>
            <a:noFill/>
          </a:ln>
        </p:spPr>
        <p:txBody>
          <a:bodyPr anchor="t" anchorCtr="0" bIns="48510" compatLnSpc="1" lIns="97021" numCol="1" rIns="97021" tIns="48510" vert="horz" wrap="square"/>
          <a:lstStyle/>
          <a:p>
            <a:endParaRPr altLang="en-US" lang="zh-CN">
              <a:cs typeface="+mn-ea"/>
              <a:sym typeface="+mn-lt"/>
            </a:endParaRPr>
          </a:p>
        </p:txBody>
      </p:sp>
      <p:sp>
        <p:nvSpPr>
          <p:cNvPr id="35" name="Freeform 37"/>
          <p:cNvSpPr/>
          <p:nvPr/>
        </p:nvSpPr>
        <p:spPr bwMode="auto">
          <a:xfrm>
            <a:off x="8531255" y="2212112"/>
            <a:ext cx="315029" cy="1175690"/>
          </a:xfrm>
          <a:custGeom>
            <a:gdLst>
              <a:gd fmla="*/ 11 w 68" name="T0"/>
              <a:gd fmla="*/ 0 h 254" name="T1"/>
              <a:gd fmla="*/ 56 w 68" name="T2"/>
              <a:gd fmla="*/ 0 h 254" name="T3"/>
              <a:gd fmla="*/ 68 w 68" name="T4"/>
              <a:gd fmla="*/ 11 h 254" name="T5"/>
              <a:gd fmla="*/ 68 w 68" name="T6"/>
              <a:gd fmla="*/ 238 h 254" name="T7"/>
              <a:gd fmla="*/ 68 w 68" name="T8"/>
              <a:gd fmla="*/ 254 h 254" name="T9"/>
              <a:gd fmla="*/ 0 w 68" name="T10"/>
              <a:gd fmla="*/ 254 h 254" name="T11"/>
              <a:gd fmla="*/ 0 w 68" name="T12"/>
              <a:gd fmla="*/ 238 h 254" name="T13"/>
              <a:gd fmla="*/ 0 w 68" name="T14"/>
              <a:gd fmla="*/ 11 h 254" name="T15"/>
              <a:gd fmla="*/ 11 w 68" name="T16"/>
              <a:gd fmla="*/ 0 h 254"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254" w="68">
                <a:moveTo>
                  <a:pt x="11" y="0"/>
                </a:moveTo>
                <a:cubicBezTo>
                  <a:pt x="56" y="0"/>
                  <a:pt x="56" y="0"/>
                  <a:pt x="56" y="0"/>
                </a:cubicBezTo>
                <a:cubicBezTo>
                  <a:pt x="63" y="0"/>
                  <a:pt x="68" y="5"/>
                  <a:pt x="68" y="11"/>
                </a:cubicBezTo>
                <a:cubicBezTo>
                  <a:pt x="68" y="238"/>
                  <a:pt x="68" y="238"/>
                  <a:pt x="68" y="238"/>
                </a:cubicBezTo>
                <a:cubicBezTo>
                  <a:pt x="68" y="254"/>
                  <a:pt x="68" y="254"/>
                  <a:pt x="68" y="254"/>
                </a:cubicBezTo>
                <a:cubicBezTo>
                  <a:pt x="0" y="254"/>
                  <a:pt x="0" y="254"/>
                  <a:pt x="0" y="254"/>
                </a:cubicBezTo>
                <a:cubicBezTo>
                  <a:pt x="0" y="238"/>
                  <a:pt x="0" y="238"/>
                  <a:pt x="0" y="238"/>
                </a:cubicBezTo>
                <a:cubicBezTo>
                  <a:pt x="0" y="11"/>
                  <a:pt x="0" y="11"/>
                  <a:pt x="0" y="11"/>
                </a:cubicBezTo>
                <a:cubicBezTo>
                  <a:pt x="0" y="5"/>
                  <a:pt x="5" y="0"/>
                  <a:pt x="11" y="0"/>
                </a:cubicBezTo>
                <a:close/>
              </a:path>
            </a:pathLst>
          </a:custGeom>
          <a:solidFill>
            <a:schemeClr val="accent1"/>
          </a:solidFill>
          <a:ln>
            <a:noFill/>
          </a:ln>
        </p:spPr>
        <p:txBody>
          <a:bodyPr anchor="t" anchorCtr="0" bIns="48510" compatLnSpc="1" lIns="97021" numCol="1" rIns="97021" tIns="48510" vert="horz" wrap="square"/>
          <a:lstStyle/>
          <a:p>
            <a:endParaRPr altLang="en-US" lang="zh-CN">
              <a:cs typeface="+mn-ea"/>
              <a:sym typeface="+mn-lt"/>
            </a:endParaRPr>
          </a:p>
        </p:txBody>
      </p:sp>
      <p:sp>
        <p:nvSpPr>
          <p:cNvPr id="36" name="Oval 38"/>
          <p:cNvSpPr>
            <a:spLocks noChangeArrowheads="1"/>
          </p:cNvSpPr>
          <p:nvPr/>
        </p:nvSpPr>
        <p:spPr bwMode="auto">
          <a:xfrm>
            <a:off x="2306449" y="3709476"/>
            <a:ext cx="795158" cy="798852"/>
          </a:xfrm>
          <a:prstGeom prst="ellipse">
            <a:avLst/>
          </a:prstGeom>
          <a:solidFill>
            <a:schemeClr val="bg1"/>
          </a:solidFill>
          <a:ln cap="flat" w="12700">
            <a:solidFill>
              <a:schemeClr val="accent1"/>
            </a:solidFill>
            <a:prstDash val="solid"/>
            <a:miter lim="800000"/>
          </a:ln>
        </p:spPr>
        <p:txBody>
          <a:bodyPr anchor="t" anchorCtr="0" bIns="48510" compatLnSpc="1" lIns="97021" numCol="1" rIns="97021" tIns="48510" vert="horz" wrap="square"/>
          <a:lstStyle/>
          <a:p>
            <a:endParaRPr altLang="en-US" lang="zh-CN">
              <a:cs typeface="+mn-ea"/>
              <a:sym typeface="+mn-lt"/>
            </a:endParaRPr>
          </a:p>
        </p:txBody>
      </p:sp>
      <p:sp>
        <p:nvSpPr>
          <p:cNvPr id="37" name="Freeform 39"/>
          <p:cNvSpPr>
            <a:spLocks noEditPoints="1"/>
          </p:cNvSpPr>
          <p:nvPr/>
        </p:nvSpPr>
        <p:spPr bwMode="auto">
          <a:xfrm>
            <a:off x="2495678" y="3895070"/>
            <a:ext cx="421756" cy="427668"/>
          </a:xfrm>
          <a:custGeom>
            <a:gdLst>
              <a:gd fmla="*/ 43 w 57" name="T0"/>
              <a:gd fmla="*/ 9 h 58" name="T1"/>
              <a:gd fmla="*/ 4 w 57" name="T2"/>
              <a:gd fmla="*/ 22 h 58" name="T3"/>
              <a:gd fmla="*/ 5 w 57" name="T4"/>
              <a:gd fmla="*/ 25 h 58" name="T5"/>
              <a:gd fmla="*/ 6 w 57" name="T6"/>
              <a:gd fmla="*/ 30 h 58" name="T7"/>
              <a:gd fmla="*/ 7 w 57" name="T8"/>
              <a:gd fmla="*/ 35 h 58" name="T9"/>
              <a:gd fmla="*/ 10 w 57" name="T10"/>
              <a:gd fmla="*/ 39 h 58" name="T11"/>
              <a:gd fmla="*/ 12 w 57" name="T12"/>
              <a:gd fmla="*/ 41 h 58" name="T13"/>
              <a:gd fmla="*/ 13 w 57" name="T14"/>
              <a:gd fmla="*/ 49 h 58" name="T15"/>
              <a:gd fmla="*/ 16 w 57" name="T16"/>
              <a:gd fmla="*/ 52 h 58" name="T17"/>
              <a:gd fmla="*/ 17 w 57" name="T18"/>
              <a:gd fmla="*/ 51 h 58" name="T19"/>
              <a:gd fmla="*/ 18 w 57" name="T20"/>
              <a:gd fmla="*/ 47 h 58" name="T21"/>
              <a:gd fmla="*/ 20 w 57" name="T22"/>
              <a:gd fmla="*/ 41 h 58" name="T23"/>
              <a:gd fmla="*/ 24 w 57" name="T24"/>
              <a:gd fmla="*/ 36 h 58" name="T25"/>
              <a:gd fmla="*/ 26 w 57" name="T26"/>
              <a:gd fmla="*/ 33 h 58" name="T27"/>
              <a:gd fmla="*/ 22 w 57" name="T28"/>
              <a:gd fmla="*/ 30 h 58" name="T29"/>
              <a:gd fmla="*/ 19 w 57" name="T30"/>
              <a:gd fmla="*/ 29 h 58" name="T31"/>
              <a:gd fmla="*/ 16 w 57" name="T32"/>
              <a:gd fmla="*/ 26 h 58" name="T33"/>
              <a:gd fmla="*/ 12 w 57" name="T34"/>
              <a:gd fmla="*/ 24 h 58" name="T35"/>
              <a:gd fmla="*/ 8 w 57" name="T36"/>
              <a:gd fmla="*/ 24 h 58" name="T37"/>
              <a:gd fmla="*/ 6 w 57" name="T38"/>
              <a:gd fmla="*/ 22 h 58" name="T39"/>
              <a:gd fmla="*/ 6 w 57" name="T40"/>
              <a:gd fmla="*/ 18 h 58" name="T41"/>
              <a:gd fmla="*/ 4 w 57" name="T42"/>
              <a:gd fmla="*/ 19 h 58" name="T43"/>
              <a:gd fmla="*/ 6 w 57" name="T44"/>
              <a:gd fmla="*/ 15 h 58" name="T45"/>
              <a:gd fmla="*/ 9 w 57" name="T46"/>
              <a:gd fmla="*/ 15 h 58" name="T47"/>
              <a:gd fmla="*/ 11 w 57" name="T48"/>
              <a:gd fmla="*/ 13 h 58" name="T49"/>
              <a:gd fmla="*/ 15 w 57" name="T50"/>
              <a:gd fmla="*/ 9 h 58" name="T51"/>
              <a:gd fmla="*/ 16 w 57" name="T52"/>
              <a:gd fmla="*/ 8 h 58" name="T53"/>
              <a:gd fmla="*/ 21 w 57" name="T54"/>
              <a:gd fmla="*/ 6 h 58" name="T55"/>
              <a:gd fmla="*/ 17 w 57" name="T56"/>
              <a:gd fmla="*/ 4 h 58" name="T57"/>
              <a:gd fmla="*/ 16 w 57" name="T58"/>
              <a:gd fmla="*/ 4 h 58" name="T59"/>
              <a:gd fmla="*/ 24 w 57" name="T60"/>
              <a:gd fmla="*/ 1 h 58" name="T61"/>
              <a:gd fmla="*/ 27 w 57" name="T62"/>
              <a:gd fmla="*/ 3 h 58" name="T63"/>
              <a:gd fmla="*/ 41 w 57" name="T64"/>
              <a:gd fmla="*/ 3 h 58" name="T65"/>
              <a:gd fmla="*/ 39 w 57" name="T66"/>
              <a:gd fmla="*/ 6 h 58" name="T67"/>
              <a:gd fmla="*/ 42 w 57" name="T68"/>
              <a:gd fmla="*/ 10 h 58" name="T69"/>
              <a:gd fmla="*/ 44 w 57" name="T70"/>
              <a:gd fmla="*/ 10 h 58" name="T71"/>
              <a:gd fmla="*/ 46 w 57" name="T72"/>
              <a:gd fmla="*/ 9 h 58" name="T73"/>
              <a:gd fmla="*/ 48 w 57" name="T74"/>
              <a:gd fmla="*/ 12 h 58" name="T75"/>
              <a:gd fmla="*/ 50 w 57" name="T76"/>
              <a:gd fmla="*/ 13 h 58" name="T77"/>
              <a:gd fmla="*/ 47 w 57" name="T78"/>
              <a:gd fmla="*/ 14 h 58" name="T79"/>
              <a:gd fmla="*/ 44 w 57" name="T80"/>
              <a:gd fmla="*/ 12 h 58" name="T81"/>
              <a:gd fmla="*/ 40 w 57" name="T82"/>
              <a:gd fmla="*/ 12 h 58" name="T83"/>
              <a:gd fmla="*/ 36 w 57" name="T84"/>
              <a:gd fmla="*/ 15 h 58" name="T85"/>
              <a:gd fmla="*/ 34 w 57" name="T86"/>
              <a:gd fmla="*/ 20 h 58" name="T87"/>
              <a:gd fmla="*/ 36 w 57" name="T88"/>
              <a:gd fmla="*/ 25 h 58" name="T89"/>
              <a:gd fmla="*/ 40 w 57" name="T90"/>
              <a:gd fmla="*/ 27 h 58" name="T91"/>
              <a:gd fmla="*/ 45 w 57" name="T92"/>
              <a:gd fmla="*/ 27 h 58" name="T93"/>
              <a:gd fmla="*/ 47 w 57" name="T94"/>
              <a:gd fmla="*/ 30 h 58" name="T95"/>
              <a:gd fmla="*/ 47 w 57" name="T96"/>
              <a:gd fmla="*/ 35 h 58" name="T97"/>
              <a:gd fmla="*/ 47 w 57" name="T98"/>
              <a:gd fmla="*/ 40 h 58" name="T99"/>
              <a:gd fmla="*/ 50 w 57" name="T100"/>
              <a:gd fmla="*/ 45 h 58" name="T101"/>
              <a:gd fmla="*/ 53 w 57" name="T102"/>
              <a:gd fmla="*/ 41 h 58" name="T103"/>
              <a:gd fmla="*/ 56 w 57" name="T104"/>
              <a:gd fmla="*/ 34 h 58" name="T105"/>
              <a:gd fmla="*/ 56 w 57" name="T106"/>
              <a:gd fmla="*/ 26 h 58" name="T107"/>
              <a:gd fmla="*/ 54 w 57" name="T108"/>
              <a:gd fmla="*/ 19 h 58" name="T109"/>
              <a:gd fmla="*/ 52 w 57" name="T110"/>
              <a:gd fmla="*/ 16 h 58" name="T111"/>
              <a:gd fmla="*/ 55 w 57" name="T112"/>
              <a:gd fmla="*/ 20 h 58" name="T113"/>
              <a:gd fmla="*/ 39 w 57" name="T114"/>
              <a:gd fmla="*/ 5 h 58" name="T115"/>
              <a:gd fmla="*/ 37 w 57" name="T116"/>
              <a:gd fmla="*/ 3 h 58" name="T117"/>
              <a:gd fmla="*/ 38 w 57" name="T118"/>
              <a:gd fmla="*/ 5 h 58" name="T119"/>
              <a:gd fmla="*/ 36 w 57" name="T120"/>
              <a:gd fmla="*/ 2 h 58" name="T121"/>
              <a:gd fmla="*/ 54 w 57" name="T122"/>
              <a:gd fmla="*/ 41 h 58" name="T12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b="b" l="0" r="r" t="0"/>
            <a:pathLst>
              <a:path h="57" w="57">
                <a:moveTo>
                  <a:pt x="3" y="17"/>
                </a:moveTo>
                <a:cubicBezTo>
                  <a:pt x="3" y="17"/>
                  <a:pt x="3" y="17"/>
                  <a:pt x="3" y="17"/>
                </a:cubicBezTo>
                <a:cubicBezTo>
                  <a:pt x="3" y="17"/>
                  <a:pt x="2" y="17"/>
                  <a:pt x="2" y="17"/>
                </a:cubicBezTo>
                <a:cubicBezTo>
                  <a:pt x="3" y="17"/>
                  <a:pt x="3" y="17"/>
                  <a:pt x="3" y="17"/>
                </a:cubicBezTo>
                <a:cubicBezTo>
                  <a:pt x="3" y="17"/>
                  <a:pt x="3" y="17"/>
                  <a:pt x="3" y="17"/>
                </a:cubicBezTo>
                <a:cubicBezTo>
                  <a:pt x="3" y="17"/>
                  <a:pt x="3" y="17"/>
                  <a:pt x="3" y="17"/>
                </a:cubicBezTo>
                <a:close/>
                <a:moveTo>
                  <a:pt x="2" y="17"/>
                </a:moveTo>
                <a:cubicBezTo>
                  <a:pt x="2" y="17"/>
                  <a:pt x="2" y="17"/>
                  <a:pt x="2" y="17"/>
                </a:cubicBezTo>
                <a:cubicBezTo>
                  <a:pt x="2" y="17"/>
                  <a:pt x="2" y="17"/>
                  <a:pt x="2" y="17"/>
                </a:cubicBezTo>
                <a:cubicBezTo>
                  <a:pt x="2" y="17"/>
                  <a:pt x="2" y="17"/>
                  <a:pt x="2" y="17"/>
                </a:cubicBezTo>
                <a:cubicBezTo>
                  <a:pt x="2" y="17"/>
                  <a:pt x="2" y="17"/>
                  <a:pt x="2" y="17"/>
                </a:cubicBezTo>
                <a:cubicBezTo>
                  <a:pt x="2" y="17"/>
                  <a:pt x="2" y="17"/>
                  <a:pt x="2" y="17"/>
                </a:cubicBezTo>
                <a:close/>
                <a:moveTo>
                  <a:pt x="43" y="9"/>
                </a:moveTo>
                <a:cubicBezTo>
                  <a:pt x="43" y="9"/>
                  <a:pt x="43" y="9"/>
                  <a:pt x="43" y="9"/>
                </a:cubicBezTo>
                <a:cubicBezTo>
                  <a:pt x="43" y="9"/>
                  <a:pt x="43" y="9"/>
                  <a:pt x="43" y="9"/>
                </a:cubicBezTo>
                <a:cubicBezTo>
                  <a:pt x="43" y="9"/>
                  <a:pt x="43" y="9"/>
                  <a:pt x="43" y="9"/>
                </a:cubicBezTo>
                <a:cubicBezTo>
                  <a:pt x="43" y="9"/>
                  <a:pt x="43" y="9"/>
                  <a:pt x="43" y="9"/>
                </a:cubicBezTo>
                <a:cubicBezTo>
                  <a:pt x="43" y="9"/>
                  <a:pt x="43" y="9"/>
                  <a:pt x="43" y="9"/>
                </a:cubicBezTo>
                <a:cubicBezTo>
                  <a:pt x="43" y="9"/>
                  <a:pt x="43" y="9"/>
                  <a:pt x="43" y="9"/>
                </a:cubicBezTo>
                <a:cubicBezTo>
                  <a:pt x="43" y="9"/>
                  <a:pt x="43" y="9"/>
                  <a:pt x="43" y="9"/>
                </a:cubicBezTo>
                <a:cubicBezTo>
                  <a:pt x="43" y="9"/>
                  <a:pt x="43" y="9"/>
                  <a:pt x="43" y="9"/>
                </a:cubicBezTo>
                <a:cubicBezTo>
                  <a:pt x="42" y="9"/>
                  <a:pt x="42" y="9"/>
                  <a:pt x="42" y="9"/>
                </a:cubicBezTo>
                <a:cubicBezTo>
                  <a:pt x="42" y="8"/>
                  <a:pt x="42" y="8"/>
                  <a:pt x="42" y="8"/>
                </a:cubicBezTo>
                <a:cubicBezTo>
                  <a:pt x="42" y="8"/>
                  <a:pt x="42" y="8"/>
                  <a:pt x="42" y="8"/>
                </a:cubicBezTo>
                <a:cubicBezTo>
                  <a:pt x="42" y="8"/>
                  <a:pt x="42" y="8"/>
                  <a:pt x="42" y="8"/>
                </a:cubicBezTo>
                <a:cubicBezTo>
                  <a:pt x="42" y="8"/>
                  <a:pt x="42" y="8"/>
                  <a:pt x="42" y="8"/>
                </a:cubicBezTo>
                <a:cubicBezTo>
                  <a:pt x="42" y="8"/>
                  <a:pt x="42" y="8"/>
                  <a:pt x="42" y="8"/>
                </a:cubicBezTo>
                <a:cubicBezTo>
                  <a:pt x="42" y="9"/>
                  <a:pt x="42" y="9"/>
                  <a:pt x="43" y="9"/>
                </a:cubicBezTo>
                <a:cubicBezTo>
                  <a:pt x="43" y="9"/>
                  <a:pt x="43" y="9"/>
                  <a:pt x="43" y="9"/>
                </a:cubicBezTo>
                <a:cubicBezTo>
                  <a:pt x="43" y="9"/>
                  <a:pt x="43" y="9"/>
                  <a:pt x="43" y="9"/>
                </a:cubicBezTo>
                <a:cubicBezTo>
                  <a:pt x="43" y="9"/>
                  <a:pt x="43" y="9"/>
                  <a:pt x="43" y="9"/>
                </a:cubicBezTo>
                <a:cubicBezTo>
                  <a:pt x="43" y="9"/>
                  <a:pt x="43" y="9"/>
                  <a:pt x="43" y="9"/>
                </a:cubicBezTo>
                <a:cubicBezTo>
                  <a:pt x="43" y="9"/>
                  <a:pt x="43" y="9"/>
                  <a:pt x="43" y="9"/>
                </a:cubicBezTo>
                <a:cubicBezTo>
                  <a:pt x="43" y="9"/>
                  <a:pt x="43" y="9"/>
                  <a:pt x="43" y="9"/>
                </a:cubicBezTo>
                <a:cubicBezTo>
                  <a:pt x="43" y="9"/>
                  <a:pt x="43" y="9"/>
                  <a:pt x="43" y="9"/>
                </a:cubicBezTo>
                <a:cubicBezTo>
                  <a:pt x="43" y="9"/>
                  <a:pt x="43" y="9"/>
                  <a:pt x="43" y="9"/>
                </a:cubicBezTo>
                <a:cubicBezTo>
                  <a:pt x="43" y="9"/>
                  <a:pt x="43" y="9"/>
                  <a:pt x="43" y="9"/>
                </a:cubicBezTo>
                <a:close/>
                <a:moveTo>
                  <a:pt x="55" y="19"/>
                </a:moveTo>
                <a:cubicBezTo>
                  <a:pt x="56" y="22"/>
                  <a:pt x="57" y="25"/>
                  <a:pt x="57" y="29"/>
                </a:cubicBezTo>
                <a:cubicBezTo>
                  <a:pt x="57" y="45"/>
                  <a:pt x="44" y="58"/>
                  <a:pt x="28" y="58"/>
                </a:cubicBezTo>
                <a:cubicBezTo>
                  <a:pt x="13" y="58"/>
                  <a:pt x="0" y="45"/>
                  <a:pt x="0" y="29"/>
                </a:cubicBezTo>
                <a:cubicBezTo>
                  <a:pt x="0" y="25"/>
                  <a:pt x="1" y="21"/>
                  <a:pt x="2" y="18"/>
                </a:cubicBezTo>
                <a:cubicBezTo>
                  <a:pt x="2" y="21"/>
                  <a:pt x="2" y="21"/>
                  <a:pt x="2" y="21"/>
                </a:cubicBezTo>
                <a:cubicBezTo>
                  <a:pt x="2" y="21"/>
                  <a:pt x="2" y="21"/>
                  <a:pt x="2" y="21"/>
                </a:cubicBezTo>
                <a:cubicBezTo>
                  <a:pt x="2" y="21"/>
                  <a:pt x="2" y="21"/>
                  <a:pt x="2" y="21"/>
                </a:cubicBezTo>
                <a:cubicBezTo>
                  <a:pt x="2" y="21"/>
                  <a:pt x="2" y="21"/>
                  <a:pt x="2" y="21"/>
                </a:cubicBezTo>
                <a:cubicBezTo>
                  <a:pt x="2" y="21"/>
                  <a:pt x="2" y="21"/>
                  <a:pt x="3" y="21"/>
                </a:cubicBezTo>
                <a:cubicBezTo>
                  <a:pt x="3" y="21"/>
                  <a:pt x="3" y="21"/>
                  <a:pt x="3" y="21"/>
                </a:cubicBezTo>
                <a:cubicBezTo>
                  <a:pt x="3" y="21"/>
                  <a:pt x="3" y="21"/>
                  <a:pt x="3" y="21"/>
                </a:cubicBezTo>
                <a:cubicBezTo>
                  <a:pt x="3" y="21"/>
                  <a:pt x="3" y="21"/>
                  <a:pt x="3" y="21"/>
                </a:cubicBezTo>
                <a:cubicBezTo>
                  <a:pt x="3" y="22"/>
                  <a:pt x="3" y="22"/>
                  <a:pt x="3" y="22"/>
                </a:cubicBezTo>
                <a:cubicBezTo>
                  <a:pt x="3" y="22"/>
                  <a:pt x="3" y="22"/>
                  <a:pt x="3" y="22"/>
                </a:cubicBezTo>
                <a:cubicBezTo>
                  <a:pt x="3" y="22"/>
                  <a:pt x="3" y="22"/>
                  <a:pt x="3" y="22"/>
                </a:cubicBezTo>
                <a:cubicBezTo>
                  <a:pt x="3" y="22"/>
                  <a:pt x="3" y="22"/>
                  <a:pt x="3" y="22"/>
                </a:cubicBezTo>
                <a:cubicBezTo>
                  <a:pt x="3" y="22"/>
                  <a:pt x="4" y="22"/>
                  <a:pt x="4" y="22"/>
                </a:cubicBezTo>
                <a:cubicBezTo>
                  <a:pt x="4" y="22"/>
                  <a:pt x="4" y="22"/>
                  <a:pt x="4" y="22"/>
                </a:cubicBezTo>
                <a:cubicBezTo>
                  <a:pt x="4" y="22"/>
                  <a:pt x="4" y="22"/>
                  <a:pt x="4" y="22"/>
                </a:cubicBezTo>
                <a:cubicBezTo>
                  <a:pt x="4" y="22"/>
                  <a:pt x="4" y="22"/>
                  <a:pt x="4" y="22"/>
                </a:cubicBezTo>
                <a:cubicBezTo>
                  <a:pt x="4" y="22"/>
                  <a:pt x="4" y="22"/>
                  <a:pt x="4" y="22"/>
                </a:cubicBezTo>
                <a:cubicBezTo>
                  <a:pt x="4" y="22"/>
                  <a:pt x="4" y="22"/>
                  <a:pt x="4" y="22"/>
                </a:cubicBezTo>
                <a:cubicBezTo>
                  <a:pt x="4" y="22"/>
                  <a:pt x="4" y="22"/>
                  <a:pt x="4" y="22"/>
                </a:cubicBezTo>
                <a:cubicBezTo>
                  <a:pt x="4" y="23"/>
                  <a:pt x="4" y="23"/>
                  <a:pt x="4" y="23"/>
                </a:cubicBezTo>
                <a:cubicBezTo>
                  <a:pt x="4" y="23"/>
                  <a:pt x="4" y="23"/>
                  <a:pt x="4" y="23"/>
                </a:cubicBezTo>
                <a:cubicBezTo>
                  <a:pt x="4" y="23"/>
                  <a:pt x="4" y="23"/>
                  <a:pt x="4" y="23"/>
                </a:cubicBezTo>
                <a:cubicBezTo>
                  <a:pt x="4" y="23"/>
                  <a:pt x="4" y="23"/>
                  <a:pt x="4" y="23"/>
                </a:cubicBezTo>
                <a:cubicBezTo>
                  <a:pt x="4" y="23"/>
                  <a:pt x="4" y="23"/>
                  <a:pt x="4" y="23"/>
                </a:cubicBezTo>
                <a:cubicBezTo>
                  <a:pt x="5" y="23"/>
                  <a:pt x="5" y="23"/>
                  <a:pt x="5" y="23"/>
                </a:cubicBezTo>
                <a:cubicBezTo>
                  <a:pt x="5" y="23"/>
                  <a:pt x="5" y="23"/>
                  <a:pt x="5" y="23"/>
                </a:cubicBezTo>
                <a:cubicBezTo>
                  <a:pt x="5" y="23"/>
                  <a:pt x="5" y="23"/>
                  <a:pt x="5" y="23"/>
                </a:cubicBezTo>
                <a:cubicBezTo>
                  <a:pt x="5" y="23"/>
                  <a:pt x="5" y="23"/>
                  <a:pt x="5" y="23"/>
                </a:cubicBezTo>
                <a:cubicBezTo>
                  <a:pt x="5" y="23"/>
                  <a:pt x="5" y="23"/>
                  <a:pt x="5" y="23"/>
                </a:cubicBezTo>
                <a:cubicBezTo>
                  <a:pt x="5" y="23"/>
                  <a:pt x="5" y="24"/>
                  <a:pt x="5" y="24"/>
                </a:cubicBezTo>
                <a:cubicBezTo>
                  <a:pt x="5" y="24"/>
                  <a:pt x="5" y="24"/>
                  <a:pt x="5" y="24"/>
                </a:cubicBezTo>
                <a:cubicBezTo>
                  <a:pt x="5" y="24"/>
                  <a:pt x="5" y="24"/>
                  <a:pt x="5" y="24"/>
                </a:cubicBezTo>
                <a:cubicBezTo>
                  <a:pt x="5" y="24"/>
                  <a:pt x="5" y="24"/>
                  <a:pt x="5" y="24"/>
                </a:cubicBezTo>
                <a:cubicBezTo>
                  <a:pt x="5" y="24"/>
                  <a:pt x="5" y="24"/>
                  <a:pt x="5" y="24"/>
                </a:cubicBezTo>
                <a:cubicBezTo>
                  <a:pt x="5" y="24"/>
                  <a:pt x="5" y="24"/>
                  <a:pt x="5" y="24"/>
                </a:cubicBezTo>
                <a:cubicBezTo>
                  <a:pt x="5" y="24"/>
                  <a:pt x="5" y="24"/>
                  <a:pt x="5" y="25"/>
                </a:cubicBezTo>
                <a:cubicBezTo>
                  <a:pt x="5" y="25"/>
                  <a:pt x="5" y="25"/>
                  <a:pt x="5" y="25"/>
                </a:cubicBezTo>
                <a:cubicBezTo>
                  <a:pt x="5" y="25"/>
                  <a:pt x="5" y="25"/>
                  <a:pt x="5" y="25"/>
                </a:cubicBezTo>
                <a:cubicBezTo>
                  <a:pt x="5" y="25"/>
                  <a:pt x="5" y="25"/>
                  <a:pt x="5" y="25"/>
                </a:cubicBezTo>
                <a:cubicBezTo>
                  <a:pt x="5" y="25"/>
                  <a:pt x="5" y="25"/>
                  <a:pt x="5" y="25"/>
                </a:cubicBezTo>
                <a:cubicBezTo>
                  <a:pt x="5" y="25"/>
                  <a:pt x="5" y="25"/>
                  <a:pt x="5" y="25"/>
                </a:cubicBezTo>
                <a:cubicBezTo>
                  <a:pt x="5" y="25"/>
                  <a:pt x="5" y="25"/>
                  <a:pt x="5" y="25"/>
                </a:cubicBezTo>
                <a:cubicBezTo>
                  <a:pt x="5" y="25"/>
                  <a:pt x="5" y="25"/>
                  <a:pt x="5" y="25"/>
                </a:cubicBezTo>
                <a:cubicBezTo>
                  <a:pt x="6" y="25"/>
                  <a:pt x="6" y="25"/>
                  <a:pt x="6" y="25"/>
                </a:cubicBezTo>
                <a:cubicBezTo>
                  <a:pt x="6" y="25"/>
                  <a:pt x="6" y="25"/>
                  <a:pt x="6" y="25"/>
                </a:cubicBezTo>
                <a:cubicBezTo>
                  <a:pt x="6" y="25"/>
                  <a:pt x="6" y="25"/>
                  <a:pt x="6" y="25"/>
                </a:cubicBezTo>
                <a:cubicBezTo>
                  <a:pt x="6" y="25"/>
                  <a:pt x="6" y="25"/>
                  <a:pt x="6" y="25"/>
                </a:cubicBezTo>
                <a:cubicBezTo>
                  <a:pt x="6" y="25"/>
                  <a:pt x="6" y="25"/>
                  <a:pt x="6" y="25"/>
                </a:cubicBezTo>
                <a:cubicBezTo>
                  <a:pt x="6" y="26"/>
                  <a:pt x="7" y="26"/>
                  <a:pt x="7" y="26"/>
                </a:cubicBezTo>
                <a:cubicBezTo>
                  <a:pt x="7" y="26"/>
                  <a:pt x="7" y="26"/>
                  <a:pt x="7" y="26"/>
                </a:cubicBezTo>
                <a:cubicBezTo>
                  <a:pt x="7" y="26"/>
                  <a:pt x="7" y="26"/>
                  <a:pt x="7" y="26"/>
                </a:cubicBezTo>
                <a:cubicBezTo>
                  <a:pt x="7" y="26"/>
                  <a:pt x="7" y="26"/>
                  <a:pt x="7" y="26"/>
                </a:cubicBezTo>
                <a:cubicBezTo>
                  <a:pt x="7" y="27"/>
                  <a:pt x="7" y="27"/>
                  <a:pt x="7" y="27"/>
                </a:cubicBezTo>
                <a:cubicBezTo>
                  <a:pt x="7" y="26"/>
                  <a:pt x="7" y="26"/>
                  <a:pt x="7" y="26"/>
                </a:cubicBezTo>
                <a:cubicBezTo>
                  <a:pt x="7" y="26"/>
                  <a:pt x="7" y="27"/>
                  <a:pt x="7" y="27"/>
                </a:cubicBezTo>
                <a:cubicBezTo>
                  <a:pt x="7" y="27"/>
                  <a:pt x="7" y="27"/>
                  <a:pt x="7" y="27"/>
                </a:cubicBezTo>
                <a:cubicBezTo>
                  <a:pt x="7" y="27"/>
                  <a:pt x="7" y="27"/>
                  <a:pt x="7" y="27"/>
                </a:cubicBezTo>
                <a:cubicBezTo>
                  <a:pt x="7" y="28"/>
                  <a:pt x="7" y="28"/>
                  <a:pt x="7" y="28"/>
                </a:cubicBezTo>
                <a:cubicBezTo>
                  <a:pt x="7" y="28"/>
                  <a:pt x="7" y="28"/>
                  <a:pt x="7" y="28"/>
                </a:cubicBezTo>
                <a:cubicBezTo>
                  <a:pt x="7" y="28"/>
                  <a:pt x="7" y="28"/>
                  <a:pt x="7" y="28"/>
                </a:cubicBezTo>
                <a:cubicBezTo>
                  <a:pt x="6" y="28"/>
                  <a:pt x="6" y="28"/>
                  <a:pt x="6" y="28"/>
                </a:cubicBezTo>
                <a:cubicBezTo>
                  <a:pt x="6" y="28"/>
                  <a:pt x="6" y="28"/>
                  <a:pt x="6" y="28"/>
                </a:cubicBezTo>
                <a:cubicBezTo>
                  <a:pt x="6" y="28"/>
                  <a:pt x="6" y="28"/>
                  <a:pt x="6" y="29"/>
                </a:cubicBezTo>
                <a:cubicBezTo>
                  <a:pt x="6" y="29"/>
                  <a:pt x="6" y="29"/>
                  <a:pt x="6" y="29"/>
                </a:cubicBezTo>
                <a:cubicBezTo>
                  <a:pt x="6" y="29"/>
                  <a:pt x="6" y="29"/>
                  <a:pt x="6" y="29"/>
                </a:cubicBezTo>
                <a:cubicBezTo>
                  <a:pt x="6" y="29"/>
                  <a:pt x="6" y="29"/>
                  <a:pt x="6" y="29"/>
                </a:cubicBezTo>
                <a:cubicBezTo>
                  <a:pt x="6" y="29"/>
                  <a:pt x="6" y="29"/>
                  <a:pt x="6" y="29"/>
                </a:cubicBezTo>
                <a:cubicBezTo>
                  <a:pt x="6" y="29"/>
                  <a:pt x="6" y="29"/>
                  <a:pt x="6" y="29"/>
                </a:cubicBezTo>
                <a:cubicBezTo>
                  <a:pt x="6" y="30"/>
                  <a:pt x="6" y="30"/>
                  <a:pt x="6" y="30"/>
                </a:cubicBezTo>
                <a:cubicBezTo>
                  <a:pt x="6" y="30"/>
                  <a:pt x="6" y="30"/>
                  <a:pt x="6" y="30"/>
                </a:cubicBezTo>
                <a:cubicBezTo>
                  <a:pt x="6" y="30"/>
                  <a:pt x="6" y="30"/>
                  <a:pt x="6" y="30"/>
                </a:cubicBezTo>
                <a:cubicBezTo>
                  <a:pt x="6" y="30"/>
                  <a:pt x="6" y="30"/>
                  <a:pt x="6" y="30"/>
                </a:cubicBezTo>
                <a:cubicBezTo>
                  <a:pt x="6" y="30"/>
                  <a:pt x="6" y="30"/>
                  <a:pt x="6" y="30"/>
                </a:cubicBezTo>
                <a:cubicBezTo>
                  <a:pt x="6" y="30"/>
                  <a:pt x="6" y="30"/>
                  <a:pt x="6" y="30"/>
                </a:cubicBezTo>
                <a:cubicBezTo>
                  <a:pt x="6" y="30"/>
                  <a:pt x="6" y="30"/>
                  <a:pt x="6" y="31"/>
                </a:cubicBezTo>
                <a:cubicBezTo>
                  <a:pt x="6" y="31"/>
                  <a:pt x="6" y="31"/>
                  <a:pt x="6" y="31"/>
                </a:cubicBezTo>
                <a:cubicBezTo>
                  <a:pt x="6" y="31"/>
                  <a:pt x="6" y="31"/>
                  <a:pt x="6" y="31"/>
                </a:cubicBezTo>
                <a:cubicBezTo>
                  <a:pt x="6" y="31"/>
                  <a:pt x="6" y="31"/>
                  <a:pt x="6" y="31"/>
                </a:cubicBezTo>
                <a:cubicBezTo>
                  <a:pt x="6" y="31"/>
                  <a:pt x="6" y="31"/>
                  <a:pt x="6" y="31"/>
                </a:cubicBezTo>
                <a:cubicBezTo>
                  <a:pt x="6" y="32"/>
                  <a:pt x="6" y="32"/>
                  <a:pt x="6" y="32"/>
                </a:cubicBezTo>
                <a:cubicBezTo>
                  <a:pt x="6" y="32"/>
                  <a:pt x="6" y="32"/>
                  <a:pt x="6" y="32"/>
                </a:cubicBezTo>
                <a:cubicBezTo>
                  <a:pt x="6" y="32"/>
                  <a:pt x="6" y="32"/>
                  <a:pt x="6" y="32"/>
                </a:cubicBezTo>
                <a:cubicBezTo>
                  <a:pt x="6" y="32"/>
                  <a:pt x="6" y="32"/>
                  <a:pt x="6" y="32"/>
                </a:cubicBezTo>
                <a:cubicBezTo>
                  <a:pt x="6" y="32"/>
                  <a:pt x="6" y="33"/>
                  <a:pt x="6" y="33"/>
                </a:cubicBezTo>
                <a:cubicBezTo>
                  <a:pt x="7" y="33"/>
                  <a:pt x="7" y="33"/>
                  <a:pt x="7" y="33"/>
                </a:cubicBezTo>
                <a:cubicBezTo>
                  <a:pt x="7" y="33"/>
                  <a:pt x="7" y="33"/>
                  <a:pt x="7" y="33"/>
                </a:cubicBezTo>
                <a:cubicBezTo>
                  <a:pt x="7" y="33"/>
                  <a:pt x="7" y="34"/>
                  <a:pt x="7" y="34"/>
                </a:cubicBezTo>
                <a:cubicBezTo>
                  <a:pt x="7" y="34"/>
                  <a:pt x="7" y="34"/>
                  <a:pt x="7" y="34"/>
                </a:cubicBezTo>
                <a:cubicBezTo>
                  <a:pt x="7" y="34"/>
                  <a:pt x="7" y="34"/>
                  <a:pt x="7" y="34"/>
                </a:cubicBezTo>
                <a:cubicBezTo>
                  <a:pt x="7" y="34"/>
                  <a:pt x="7" y="34"/>
                  <a:pt x="7" y="34"/>
                </a:cubicBezTo>
                <a:cubicBezTo>
                  <a:pt x="7" y="34"/>
                  <a:pt x="7" y="34"/>
                  <a:pt x="7" y="34"/>
                </a:cubicBezTo>
                <a:cubicBezTo>
                  <a:pt x="7" y="34"/>
                  <a:pt x="7" y="34"/>
                  <a:pt x="7" y="34"/>
                </a:cubicBezTo>
                <a:cubicBezTo>
                  <a:pt x="7" y="34"/>
                  <a:pt x="7" y="34"/>
                  <a:pt x="7" y="34"/>
                </a:cubicBezTo>
                <a:cubicBezTo>
                  <a:pt x="7" y="34"/>
                  <a:pt x="7" y="34"/>
                  <a:pt x="7" y="34"/>
                </a:cubicBezTo>
                <a:cubicBezTo>
                  <a:pt x="7" y="34"/>
                  <a:pt x="7" y="34"/>
                  <a:pt x="7" y="34"/>
                </a:cubicBezTo>
                <a:cubicBezTo>
                  <a:pt x="7" y="34"/>
                  <a:pt x="7" y="34"/>
                  <a:pt x="7" y="34"/>
                </a:cubicBezTo>
                <a:cubicBezTo>
                  <a:pt x="7" y="34"/>
                  <a:pt x="7" y="34"/>
                  <a:pt x="7" y="34"/>
                </a:cubicBezTo>
                <a:cubicBezTo>
                  <a:pt x="7" y="35"/>
                  <a:pt x="7" y="35"/>
                  <a:pt x="7" y="35"/>
                </a:cubicBezTo>
                <a:cubicBezTo>
                  <a:pt x="7" y="35"/>
                  <a:pt x="7" y="35"/>
                  <a:pt x="7" y="35"/>
                </a:cubicBezTo>
                <a:cubicBezTo>
                  <a:pt x="7" y="35"/>
                  <a:pt x="7" y="35"/>
                  <a:pt x="7" y="35"/>
                </a:cubicBezTo>
                <a:cubicBezTo>
                  <a:pt x="8" y="35"/>
                  <a:pt x="8" y="35"/>
                  <a:pt x="8" y="35"/>
                </a:cubicBezTo>
                <a:cubicBezTo>
                  <a:pt x="8" y="35"/>
                  <a:pt x="8" y="35"/>
                  <a:pt x="8" y="35"/>
                </a:cubicBezTo>
                <a:cubicBezTo>
                  <a:pt x="8" y="35"/>
                  <a:pt x="8" y="35"/>
                  <a:pt x="8" y="35"/>
                </a:cubicBezTo>
                <a:cubicBezTo>
                  <a:pt x="8" y="35"/>
                  <a:pt x="8" y="35"/>
                  <a:pt x="8" y="36"/>
                </a:cubicBezTo>
                <a:cubicBezTo>
                  <a:pt x="8" y="36"/>
                  <a:pt x="8" y="36"/>
                  <a:pt x="8" y="36"/>
                </a:cubicBezTo>
                <a:cubicBezTo>
                  <a:pt x="8" y="36"/>
                  <a:pt x="8" y="36"/>
                  <a:pt x="8" y="36"/>
                </a:cubicBezTo>
                <a:cubicBezTo>
                  <a:pt x="8" y="36"/>
                  <a:pt x="8" y="36"/>
                  <a:pt x="8" y="36"/>
                </a:cubicBezTo>
                <a:cubicBezTo>
                  <a:pt x="8" y="36"/>
                  <a:pt x="8" y="36"/>
                  <a:pt x="8" y="36"/>
                </a:cubicBezTo>
                <a:cubicBezTo>
                  <a:pt x="8" y="37"/>
                  <a:pt x="8" y="37"/>
                  <a:pt x="8" y="37"/>
                </a:cubicBezTo>
                <a:cubicBezTo>
                  <a:pt x="8" y="37"/>
                  <a:pt x="8" y="37"/>
                  <a:pt x="8" y="37"/>
                </a:cubicBezTo>
                <a:cubicBezTo>
                  <a:pt x="8" y="37"/>
                  <a:pt x="8" y="37"/>
                  <a:pt x="8" y="37"/>
                </a:cubicBezTo>
                <a:cubicBezTo>
                  <a:pt x="8" y="37"/>
                  <a:pt x="8" y="37"/>
                  <a:pt x="8" y="37"/>
                </a:cubicBezTo>
                <a:cubicBezTo>
                  <a:pt x="8" y="37"/>
                  <a:pt x="8" y="37"/>
                  <a:pt x="8" y="37"/>
                </a:cubicBezTo>
                <a:cubicBezTo>
                  <a:pt x="8" y="37"/>
                  <a:pt x="8" y="37"/>
                  <a:pt x="8" y="37"/>
                </a:cubicBezTo>
                <a:cubicBezTo>
                  <a:pt x="8" y="37"/>
                  <a:pt x="8" y="37"/>
                  <a:pt x="8" y="37"/>
                </a:cubicBezTo>
                <a:cubicBezTo>
                  <a:pt x="9" y="37"/>
                  <a:pt x="9" y="38"/>
                  <a:pt x="9" y="38"/>
                </a:cubicBezTo>
                <a:cubicBezTo>
                  <a:pt x="8" y="38"/>
                  <a:pt x="8" y="38"/>
                  <a:pt x="8" y="38"/>
                </a:cubicBezTo>
                <a:cubicBezTo>
                  <a:pt x="9" y="38"/>
                  <a:pt x="9" y="38"/>
                  <a:pt x="9" y="38"/>
                </a:cubicBezTo>
                <a:cubicBezTo>
                  <a:pt x="9" y="38"/>
                  <a:pt x="10" y="38"/>
                  <a:pt x="10" y="38"/>
                </a:cubicBezTo>
                <a:cubicBezTo>
                  <a:pt x="10" y="38"/>
                  <a:pt x="10" y="38"/>
                  <a:pt x="10" y="38"/>
                </a:cubicBezTo>
                <a:cubicBezTo>
                  <a:pt x="10" y="38"/>
                  <a:pt x="10" y="38"/>
                  <a:pt x="10" y="38"/>
                </a:cubicBezTo>
                <a:cubicBezTo>
                  <a:pt x="10" y="38"/>
                  <a:pt x="10" y="38"/>
                  <a:pt x="10" y="38"/>
                </a:cubicBezTo>
                <a:cubicBezTo>
                  <a:pt x="10" y="39"/>
                  <a:pt x="10" y="39"/>
                  <a:pt x="10" y="39"/>
                </a:cubicBezTo>
                <a:cubicBezTo>
                  <a:pt x="10" y="39"/>
                  <a:pt x="10" y="39"/>
                  <a:pt x="10" y="39"/>
                </a:cubicBezTo>
                <a:cubicBezTo>
                  <a:pt x="10" y="39"/>
                  <a:pt x="10" y="39"/>
                  <a:pt x="10" y="39"/>
                </a:cubicBezTo>
                <a:cubicBezTo>
                  <a:pt x="10" y="39"/>
                  <a:pt x="10" y="39"/>
                  <a:pt x="10" y="39"/>
                </a:cubicBezTo>
                <a:cubicBezTo>
                  <a:pt x="10" y="39"/>
                  <a:pt x="10" y="39"/>
                  <a:pt x="10" y="39"/>
                </a:cubicBezTo>
                <a:cubicBezTo>
                  <a:pt x="10" y="39"/>
                  <a:pt x="10" y="39"/>
                  <a:pt x="10" y="39"/>
                </a:cubicBezTo>
                <a:cubicBezTo>
                  <a:pt x="10" y="39"/>
                  <a:pt x="10" y="39"/>
                  <a:pt x="10" y="39"/>
                </a:cubicBezTo>
                <a:cubicBezTo>
                  <a:pt x="10" y="39"/>
                  <a:pt x="10" y="39"/>
                  <a:pt x="11" y="39"/>
                </a:cubicBezTo>
                <a:cubicBezTo>
                  <a:pt x="11" y="39"/>
                  <a:pt x="11" y="39"/>
                  <a:pt x="11" y="39"/>
                </a:cubicBezTo>
                <a:cubicBezTo>
                  <a:pt x="11" y="39"/>
                  <a:pt x="11" y="39"/>
                  <a:pt x="11" y="39"/>
                </a:cubicBezTo>
                <a:cubicBezTo>
                  <a:pt x="11" y="39"/>
                  <a:pt x="11" y="39"/>
                  <a:pt x="11" y="39"/>
                </a:cubicBezTo>
                <a:cubicBezTo>
                  <a:pt x="11" y="39"/>
                  <a:pt x="11" y="39"/>
                  <a:pt x="11" y="39"/>
                </a:cubicBezTo>
                <a:cubicBezTo>
                  <a:pt x="11" y="39"/>
                  <a:pt x="11" y="39"/>
                  <a:pt x="11" y="39"/>
                </a:cubicBezTo>
                <a:cubicBezTo>
                  <a:pt x="11" y="39"/>
                  <a:pt x="11" y="39"/>
                  <a:pt x="11" y="39"/>
                </a:cubicBezTo>
                <a:cubicBezTo>
                  <a:pt x="11" y="39"/>
                  <a:pt x="11" y="39"/>
                  <a:pt x="11" y="39"/>
                </a:cubicBezTo>
                <a:cubicBezTo>
                  <a:pt x="11" y="39"/>
                  <a:pt x="11" y="40"/>
                  <a:pt x="11" y="40"/>
                </a:cubicBezTo>
                <a:cubicBezTo>
                  <a:pt x="11" y="40"/>
                  <a:pt x="11" y="40"/>
                  <a:pt x="11" y="40"/>
                </a:cubicBezTo>
                <a:cubicBezTo>
                  <a:pt x="11" y="40"/>
                  <a:pt x="11" y="40"/>
                  <a:pt x="11" y="40"/>
                </a:cubicBezTo>
                <a:cubicBezTo>
                  <a:pt x="11" y="40"/>
                  <a:pt x="11" y="40"/>
                  <a:pt x="11" y="40"/>
                </a:cubicBezTo>
                <a:cubicBezTo>
                  <a:pt x="11" y="40"/>
                  <a:pt x="11" y="40"/>
                  <a:pt x="11" y="40"/>
                </a:cubicBezTo>
                <a:cubicBezTo>
                  <a:pt x="11" y="40"/>
                  <a:pt x="11" y="40"/>
                  <a:pt x="11" y="41"/>
                </a:cubicBezTo>
                <a:cubicBezTo>
                  <a:pt x="11" y="41"/>
                  <a:pt x="11" y="41"/>
                  <a:pt x="11" y="41"/>
                </a:cubicBezTo>
                <a:cubicBezTo>
                  <a:pt x="11" y="41"/>
                  <a:pt x="11" y="41"/>
                  <a:pt x="11" y="41"/>
                </a:cubicBezTo>
                <a:cubicBezTo>
                  <a:pt x="11" y="41"/>
                  <a:pt x="11" y="41"/>
                  <a:pt x="11" y="41"/>
                </a:cubicBezTo>
                <a:cubicBezTo>
                  <a:pt x="11" y="41"/>
                  <a:pt x="11" y="41"/>
                  <a:pt x="11" y="41"/>
                </a:cubicBezTo>
                <a:cubicBezTo>
                  <a:pt x="11" y="41"/>
                  <a:pt x="11" y="41"/>
                  <a:pt x="11" y="41"/>
                </a:cubicBezTo>
                <a:cubicBezTo>
                  <a:pt x="11" y="41"/>
                  <a:pt x="11" y="41"/>
                  <a:pt x="11" y="41"/>
                </a:cubicBezTo>
                <a:cubicBezTo>
                  <a:pt x="11" y="41"/>
                  <a:pt x="11" y="41"/>
                  <a:pt x="11" y="41"/>
                </a:cubicBezTo>
                <a:cubicBezTo>
                  <a:pt x="11" y="41"/>
                  <a:pt x="11" y="41"/>
                  <a:pt x="11" y="41"/>
                </a:cubicBezTo>
                <a:cubicBezTo>
                  <a:pt x="11" y="41"/>
                  <a:pt x="11" y="41"/>
                  <a:pt x="11" y="41"/>
                </a:cubicBezTo>
                <a:cubicBezTo>
                  <a:pt x="11" y="41"/>
                  <a:pt x="11" y="41"/>
                  <a:pt x="11" y="41"/>
                </a:cubicBezTo>
                <a:cubicBezTo>
                  <a:pt x="12" y="41"/>
                  <a:pt x="12" y="41"/>
                  <a:pt x="12" y="41"/>
                </a:cubicBezTo>
                <a:cubicBezTo>
                  <a:pt x="12" y="41"/>
                  <a:pt x="12" y="42"/>
                  <a:pt x="12" y="42"/>
                </a:cubicBezTo>
                <a:cubicBezTo>
                  <a:pt x="12" y="42"/>
                  <a:pt x="12" y="42"/>
                  <a:pt x="12" y="42"/>
                </a:cubicBezTo>
                <a:cubicBezTo>
                  <a:pt x="12" y="42"/>
                  <a:pt x="12" y="42"/>
                  <a:pt x="12" y="42"/>
                </a:cubicBezTo>
                <a:cubicBezTo>
                  <a:pt x="12" y="44"/>
                  <a:pt x="12" y="44"/>
                  <a:pt x="12" y="44"/>
                </a:cubicBezTo>
                <a:cubicBezTo>
                  <a:pt x="12" y="44"/>
                  <a:pt x="12" y="44"/>
                  <a:pt x="12" y="44"/>
                </a:cubicBezTo>
                <a:cubicBezTo>
                  <a:pt x="12" y="44"/>
                  <a:pt x="12" y="44"/>
                  <a:pt x="12" y="44"/>
                </a:cubicBezTo>
                <a:cubicBezTo>
                  <a:pt x="12" y="44"/>
                  <a:pt x="12" y="44"/>
                  <a:pt x="12" y="44"/>
                </a:cubicBezTo>
                <a:cubicBezTo>
                  <a:pt x="12" y="44"/>
                  <a:pt x="12" y="45"/>
                  <a:pt x="12" y="45"/>
                </a:cubicBezTo>
                <a:cubicBezTo>
                  <a:pt x="12" y="45"/>
                  <a:pt x="12" y="45"/>
                  <a:pt x="12" y="45"/>
                </a:cubicBezTo>
                <a:cubicBezTo>
                  <a:pt x="12" y="45"/>
                  <a:pt x="12" y="45"/>
                  <a:pt x="12" y="45"/>
                </a:cubicBezTo>
                <a:cubicBezTo>
                  <a:pt x="12" y="45"/>
                  <a:pt x="12" y="45"/>
                  <a:pt x="12" y="45"/>
                </a:cubicBezTo>
                <a:cubicBezTo>
                  <a:pt x="12" y="45"/>
                  <a:pt x="12" y="45"/>
                  <a:pt x="12" y="45"/>
                </a:cubicBezTo>
                <a:cubicBezTo>
                  <a:pt x="12" y="45"/>
                  <a:pt x="12" y="45"/>
                  <a:pt x="12" y="45"/>
                </a:cubicBezTo>
                <a:cubicBezTo>
                  <a:pt x="12" y="45"/>
                  <a:pt x="12" y="46"/>
                  <a:pt x="12" y="46"/>
                </a:cubicBezTo>
                <a:cubicBezTo>
                  <a:pt x="12" y="46"/>
                  <a:pt x="12" y="46"/>
                  <a:pt x="12" y="46"/>
                </a:cubicBezTo>
                <a:cubicBezTo>
                  <a:pt x="12" y="46"/>
                  <a:pt x="12" y="46"/>
                  <a:pt x="12" y="46"/>
                </a:cubicBezTo>
                <a:cubicBezTo>
                  <a:pt x="12" y="46"/>
                  <a:pt x="12" y="46"/>
                  <a:pt x="12" y="46"/>
                </a:cubicBezTo>
                <a:cubicBezTo>
                  <a:pt x="12" y="46"/>
                  <a:pt x="12" y="46"/>
                  <a:pt x="12" y="46"/>
                </a:cubicBezTo>
                <a:cubicBezTo>
                  <a:pt x="12" y="46"/>
                  <a:pt x="12" y="46"/>
                  <a:pt x="12" y="46"/>
                </a:cubicBezTo>
                <a:cubicBezTo>
                  <a:pt x="12" y="46"/>
                  <a:pt x="12" y="46"/>
                  <a:pt x="12" y="47"/>
                </a:cubicBezTo>
                <a:cubicBezTo>
                  <a:pt x="12" y="47"/>
                  <a:pt x="12" y="47"/>
                  <a:pt x="12" y="47"/>
                </a:cubicBezTo>
                <a:cubicBezTo>
                  <a:pt x="12" y="47"/>
                  <a:pt x="12" y="47"/>
                  <a:pt x="12" y="47"/>
                </a:cubicBezTo>
                <a:cubicBezTo>
                  <a:pt x="12" y="47"/>
                  <a:pt x="12" y="47"/>
                  <a:pt x="12" y="47"/>
                </a:cubicBezTo>
                <a:cubicBezTo>
                  <a:pt x="12" y="47"/>
                  <a:pt x="12" y="47"/>
                  <a:pt x="12" y="47"/>
                </a:cubicBezTo>
                <a:cubicBezTo>
                  <a:pt x="12" y="48"/>
                  <a:pt x="12" y="48"/>
                  <a:pt x="13" y="48"/>
                </a:cubicBezTo>
                <a:cubicBezTo>
                  <a:pt x="13" y="48"/>
                  <a:pt x="13" y="48"/>
                  <a:pt x="13" y="48"/>
                </a:cubicBezTo>
                <a:cubicBezTo>
                  <a:pt x="13" y="48"/>
                  <a:pt x="13" y="49"/>
                  <a:pt x="13" y="49"/>
                </a:cubicBezTo>
                <a:cubicBezTo>
                  <a:pt x="13" y="49"/>
                  <a:pt x="13" y="49"/>
                  <a:pt x="13" y="49"/>
                </a:cubicBezTo>
                <a:cubicBezTo>
                  <a:pt x="13" y="49"/>
                  <a:pt x="13" y="49"/>
                  <a:pt x="13" y="49"/>
                </a:cubicBezTo>
                <a:cubicBezTo>
                  <a:pt x="13" y="49"/>
                  <a:pt x="13" y="49"/>
                  <a:pt x="13" y="49"/>
                </a:cubicBezTo>
                <a:cubicBezTo>
                  <a:pt x="13" y="49"/>
                  <a:pt x="13" y="49"/>
                  <a:pt x="13" y="49"/>
                </a:cubicBezTo>
                <a:cubicBezTo>
                  <a:pt x="13" y="49"/>
                  <a:pt x="13" y="49"/>
                  <a:pt x="13" y="49"/>
                </a:cubicBezTo>
                <a:cubicBezTo>
                  <a:pt x="13" y="49"/>
                  <a:pt x="13" y="49"/>
                  <a:pt x="13" y="49"/>
                </a:cubicBezTo>
                <a:cubicBezTo>
                  <a:pt x="13" y="49"/>
                  <a:pt x="13" y="49"/>
                  <a:pt x="13" y="49"/>
                </a:cubicBezTo>
                <a:cubicBezTo>
                  <a:pt x="13" y="49"/>
                  <a:pt x="13" y="49"/>
                  <a:pt x="14" y="49"/>
                </a:cubicBezTo>
                <a:cubicBezTo>
                  <a:pt x="14" y="49"/>
                  <a:pt x="14" y="49"/>
                  <a:pt x="14" y="49"/>
                </a:cubicBezTo>
                <a:cubicBezTo>
                  <a:pt x="14" y="50"/>
                  <a:pt x="14" y="50"/>
                  <a:pt x="14" y="50"/>
                </a:cubicBezTo>
                <a:cubicBezTo>
                  <a:pt x="14" y="50"/>
                  <a:pt x="14" y="50"/>
                  <a:pt x="14" y="50"/>
                </a:cubicBezTo>
                <a:cubicBezTo>
                  <a:pt x="14" y="50"/>
                  <a:pt x="14" y="50"/>
                  <a:pt x="14" y="50"/>
                </a:cubicBezTo>
                <a:cubicBezTo>
                  <a:pt x="14" y="50"/>
                  <a:pt x="14" y="50"/>
                  <a:pt x="14" y="50"/>
                </a:cubicBezTo>
                <a:cubicBezTo>
                  <a:pt x="14" y="50"/>
                  <a:pt x="14" y="50"/>
                  <a:pt x="14" y="50"/>
                </a:cubicBezTo>
                <a:cubicBezTo>
                  <a:pt x="15" y="50"/>
                  <a:pt x="15" y="51"/>
                  <a:pt x="15" y="51"/>
                </a:cubicBezTo>
                <a:cubicBezTo>
                  <a:pt x="15" y="51"/>
                  <a:pt x="15" y="51"/>
                  <a:pt x="15" y="51"/>
                </a:cubicBezTo>
                <a:cubicBezTo>
                  <a:pt x="15" y="51"/>
                  <a:pt x="15" y="51"/>
                  <a:pt x="15" y="51"/>
                </a:cubicBezTo>
                <a:cubicBezTo>
                  <a:pt x="15" y="51"/>
                  <a:pt x="15" y="51"/>
                  <a:pt x="15" y="51"/>
                </a:cubicBezTo>
                <a:cubicBezTo>
                  <a:pt x="15" y="51"/>
                  <a:pt x="15" y="51"/>
                  <a:pt x="15" y="51"/>
                </a:cubicBezTo>
                <a:cubicBezTo>
                  <a:pt x="15" y="51"/>
                  <a:pt x="15" y="51"/>
                  <a:pt x="15" y="51"/>
                </a:cubicBezTo>
                <a:cubicBezTo>
                  <a:pt x="15" y="51"/>
                  <a:pt x="15" y="51"/>
                  <a:pt x="15" y="51"/>
                </a:cubicBezTo>
                <a:cubicBezTo>
                  <a:pt x="15" y="51"/>
                  <a:pt x="15" y="51"/>
                  <a:pt x="15" y="51"/>
                </a:cubicBezTo>
                <a:cubicBezTo>
                  <a:pt x="15" y="52"/>
                  <a:pt x="15" y="52"/>
                  <a:pt x="15" y="52"/>
                </a:cubicBezTo>
                <a:cubicBezTo>
                  <a:pt x="15" y="52"/>
                  <a:pt x="15" y="52"/>
                  <a:pt x="15" y="52"/>
                </a:cubicBezTo>
                <a:cubicBezTo>
                  <a:pt x="15" y="52"/>
                  <a:pt x="15" y="52"/>
                  <a:pt x="15" y="52"/>
                </a:cubicBezTo>
                <a:cubicBezTo>
                  <a:pt x="15" y="52"/>
                  <a:pt x="15" y="52"/>
                  <a:pt x="15" y="52"/>
                </a:cubicBezTo>
                <a:cubicBezTo>
                  <a:pt x="16" y="52"/>
                  <a:pt x="16" y="52"/>
                  <a:pt x="16" y="52"/>
                </a:cubicBezTo>
                <a:cubicBezTo>
                  <a:pt x="16" y="52"/>
                  <a:pt x="16" y="52"/>
                  <a:pt x="16" y="52"/>
                </a:cubicBezTo>
                <a:cubicBezTo>
                  <a:pt x="16" y="52"/>
                  <a:pt x="16" y="52"/>
                  <a:pt x="16" y="52"/>
                </a:cubicBezTo>
                <a:cubicBezTo>
                  <a:pt x="16" y="52"/>
                  <a:pt x="16" y="52"/>
                  <a:pt x="16" y="52"/>
                </a:cubicBezTo>
                <a:cubicBezTo>
                  <a:pt x="16" y="52"/>
                  <a:pt x="16" y="52"/>
                  <a:pt x="16" y="52"/>
                </a:cubicBezTo>
                <a:cubicBezTo>
                  <a:pt x="16" y="52"/>
                  <a:pt x="16" y="52"/>
                  <a:pt x="16" y="52"/>
                </a:cubicBezTo>
                <a:cubicBezTo>
                  <a:pt x="16" y="52"/>
                  <a:pt x="16" y="52"/>
                  <a:pt x="16" y="52"/>
                </a:cubicBezTo>
                <a:cubicBezTo>
                  <a:pt x="16" y="52"/>
                  <a:pt x="16" y="52"/>
                  <a:pt x="16" y="52"/>
                </a:cubicBezTo>
                <a:cubicBezTo>
                  <a:pt x="16" y="52"/>
                  <a:pt x="16" y="52"/>
                  <a:pt x="16" y="52"/>
                </a:cubicBezTo>
                <a:cubicBezTo>
                  <a:pt x="16" y="52"/>
                  <a:pt x="16" y="52"/>
                  <a:pt x="16" y="52"/>
                </a:cubicBezTo>
                <a:cubicBezTo>
                  <a:pt x="16" y="53"/>
                  <a:pt x="16" y="53"/>
                  <a:pt x="16" y="53"/>
                </a:cubicBezTo>
                <a:cubicBezTo>
                  <a:pt x="17" y="53"/>
                  <a:pt x="17" y="53"/>
                  <a:pt x="17" y="53"/>
                </a:cubicBezTo>
                <a:cubicBezTo>
                  <a:pt x="17" y="53"/>
                  <a:pt x="17" y="53"/>
                  <a:pt x="17" y="53"/>
                </a:cubicBezTo>
                <a:cubicBezTo>
                  <a:pt x="17" y="53"/>
                  <a:pt x="17" y="53"/>
                  <a:pt x="17" y="53"/>
                </a:cubicBezTo>
                <a:cubicBezTo>
                  <a:pt x="17" y="53"/>
                  <a:pt x="17" y="53"/>
                  <a:pt x="17" y="53"/>
                </a:cubicBezTo>
                <a:cubicBezTo>
                  <a:pt x="17" y="52"/>
                  <a:pt x="17" y="52"/>
                  <a:pt x="17" y="52"/>
                </a:cubicBezTo>
                <a:cubicBezTo>
                  <a:pt x="17" y="52"/>
                  <a:pt x="17" y="52"/>
                  <a:pt x="17" y="52"/>
                </a:cubicBezTo>
                <a:cubicBezTo>
                  <a:pt x="17" y="52"/>
                  <a:pt x="17" y="52"/>
                  <a:pt x="17" y="52"/>
                </a:cubicBezTo>
                <a:cubicBezTo>
                  <a:pt x="17" y="52"/>
                  <a:pt x="17" y="52"/>
                  <a:pt x="17" y="52"/>
                </a:cubicBezTo>
                <a:cubicBezTo>
                  <a:pt x="17" y="52"/>
                  <a:pt x="17" y="52"/>
                  <a:pt x="17" y="52"/>
                </a:cubicBezTo>
                <a:cubicBezTo>
                  <a:pt x="17" y="52"/>
                  <a:pt x="17" y="52"/>
                  <a:pt x="17" y="52"/>
                </a:cubicBezTo>
                <a:cubicBezTo>
                  <a:pt x="17" y="52"/>
                  <a:pt x="17" y="52"/>
                  <a:pt x="17" y="52"/>
                </a:cubicBezTo>
                <a:cubicBezTo>
                  <a:pt x="17" y="52"/>
                  <a:pt x="17" y="52"/>
                  <a:pt x="17" y="52"/>
                </a:cubicBezTo>
                <a:cubicBezTo>
                  <a:pt x="17" y="52"/>
                  <a:pt x="17" y="52"/>
                  <a:pt x="17" y="52"/>
                </a:cubicBezTo>
                <a:cubicBezTo>
                  <a:pt x="17" y="51"/>
                  <a:pt x="17" y="51"/>
                  <a:pt x="17" y="51"/>
                </a:cubicBezTo>
                <a:cubicBezTo>
                  <a:pt x="17" y="51"/>
                  <a:pt x="17" y="51"/>
                  <a:pt x="17" y="51"/>
                </a:cubicBezTo>
                <a:cubicBezTo>
                  <a:pt x="17" y="51"/>
                  <a:pt x="17" y="51"/>
                  <a:pt x="17" y="51"/>
                </a:cubicBezTo>
                <a:cubicBezTo>
                  <a:pt x="17" y="51"/>
                  <a:pt x="17" y="51"/>
                  <a:pt x="17" y="51"/>
                </a:cubicBezTo>
                <a:cubicBezTo>
                  <a:pt x="17" y="51"/>
                  <a:pt x="17" y="51"/>
                  <a:pt x="17" y="51"/>
                </a:cubicBezTo>
                <a:cubicBezTo>
                  <a:pt x="17" y="51"/>
                  <a:pt x="17" y="51"/>
                  <a:pt x="17" y="51"/>
                </a:cubicBezTo>
                <a:cubicBezTo>
                  <a:pt x="17" y="51"/>
                  <a:pt x="17" y="51"/>
                  <a:pt x="17" y="51"/>
                </a:cubicBezTo>
                <a:cubicBezTo>
                  <a:pt x="17" y="51"/>
                  <a:pt x="17" y="50"/>
                  <a:pt x="17" y="50"/>
                </a:cubicBezTo>
                <a:cubicBezTo>
                  <a:pt x="17" y="50"/>
                  <a:pt x="17" y="50"/>
                  <a:pt x="17" y="50"/>
                </a:cubicBezTo>
                <a:cubicBezTo>
                  <a:pt x="17" y="50"/>
                  <a:pt x="17" y="50"/>
                  <a:pt x="17" y="50"/>
                </a:cubicBezTo>
                <a:cubicBezTo>
                  <a:pt x="17" y="50"/>
                  <a:pt x="17" y="50"/>
                  <a:pt x="17" y="50"/>
                </a:cubicBezTo>
                <a:cubicBezTo>
                  <a:pt x="17" y="50"/>
                  <a:pt x="17" y="50"/>
                  <a:pt x="17" y="49"/>
                </a:cubicBezTo>
                <a:cubicBezTo>
                  <a:pt x="17" y="49"/>
                  <a:pt x="16" y="49"/>
                  <a:pt x="16" y="49"/>
                </a:cubicBezTo>
                <a:cubicBezTo>
                  <a:pt x="16" y="49"/>
                  <a:pt x="16" y="49"/>
                  <a:pt x="16" y="49"/>
                </a:cubicBezTo>
                <a:cubicBezTo>
                  <a:pt x="16" y="49"/>
                  <a:pt x="16" y="49"/>
                  <a:pt x="16" y="49"/>
                </a:cubicBezTo>
                <a:cubicBezTo>
                  <a:pt x="16" y="49"/>
                  <a:pt x="16" y="49"/>
                  <a:pt x="16" y="49"/>
                </a:cubicBezTo>
                <a:cubicBezTo>
                  <a:pt x="16" y="49"/>
                  <a:pt x="16" y="49"/>
                  <a:pt x="16" y="49"/>
                </a:cubicBezTo>
                <a:cubicBezTo>
                  <a:pt x="16" y="49"/>
                  <a:pt x="16" y="49"/>
                  <a:pt x="16" y="49"/>
                </a:cubicBezTo>
                <a:cubicBezTo>
                  <a:pt x="16" y="49"/>
                  <a:pt x="16" y="49"/>
                  <a:pt x="16" y="49"/>
                </a:cubicBezTo>
                <a:cubicBezTo>
                  <a:pt x="16" y="49"/>
                  <a:pt x="16" y="49"/>
                  <a:pt x="16" y="49"/>
                </a:cubicBezTo>
                <a:cubicBezTo>
                  <a:pt x="16" y="49"/>
                  <a:pt x="16" y="49"/>
                  <a:pt x="16" y="49"/>
                </a:cubicBezTo>
                <a:cubicBezTo>
                  <a:pt x="16" y="49"/>
                  <a:pt x="16" y="49"/>
                  <a:pt x="16" y="49"/>
                </a:cubicBezTo>
                <a:cubicBezTo>
                  <a:pt x="16" y="48"/>
                  <a:pt x="17" y="48"/>
                  <a:pt x="17" y="48"/>
                </a:cubicBezTo>
                <a:cubicBezTo>
                  <a:pt x="17" y="48"/>
                  <a:pt x="17" y="48"/>
                  <a:pt x="17" y="48"/>
                </a:cubicBezTo>
                <a:cubicBezTo>
                  <a:pt x="17" y="48"/>
                  <a:pt x="17" y="48"/>
                  <a:pt x="17" y="48"/>
                </a:cubicBezTo>
                <a:cubicBezTo>
                  <a:pt x="17" y="48"/>
                  <a:pt x="17" y="48"/>
                  <a:pt x="17" y="48"/>
                </a:cubicBezTo>
                <a:cubicBezTo>
                  <a:pt x="17" y="48"/>
                  <a:pt x="17" y="48"/>
                  <a:pt x="17" y="48"/>
                </a:cubicBezTo>
                <a:cubicBezTo>
                  <a:pt x="17" y="48"/>
                  <a:pt x="17" y="48"/>
                  <a:pt x="17" y="48"/>
                </a:cubicBezTo>
                <a:cubicBezTo>
                  <a:pt x="17" y="48"/>
                  <a:pt x="17" y="48"/>
                  <a:pt x="17" y="48"/>
                </a:cubicBezTo>
                <a:cubicBezTo>
                  <a:pt x="17" y="48"/>
                  <a:pt x="17" y="48"/>
                  <a:pt x="17" y="48"/>
                </a:cubicBezTo>
                <a:cubicBezTo>
                  <a:pt x="17" y="48"/>
                  <a:pt x="17" y="48"/>
                  <a:pt x="17" y="48"/>
                </a:cubicBezTo>
                <a:cubicBezTo>
                  <a:pt x="17" y="48"/>
                  <a:pt x="17" y="48"/>
                  <a:pt x="17" y="48"/>
                </a:cubicBezTo>
                <a:cubicBezTo>
                  <a:pt x="17" y="48"/>
                  <a:pt x="17" y="48"/>
                  <a:pt x="18" y="48"/>
                </a:cubicBezTo>
                <a:cubicBezTo>
                  <a:pt x="18" y="48"/>
                  <a:pt x="18" y="47"/>
                  <a:pt x="18" y="47"/>
                </a:cubicBezTo>
                <a:cubicBezTo>
                  <a:pt x="18" y="47"/>
                  <a:pt x="18" y="47"/>
                  <a:pt x="18" y="47"/>
                </a:cubicBezTo>
                <a:cubicBezTo>
                  <a:pt x="18" y="47"/>
                  <a:pt x="18" y="46"/>
                  <a:pt x="18" y="46"/>
                </a:cubicBezTo>
                <a:cubicBezTo>
                  <a:pt x="18" y="46"/>
                  <a:pt x="18" y="46"/>
                  <a:pt x="18" y="46"/>
                </a:cubicBezTo>
                <a:cubicBezTo>
                  <a:pt x="18" y="46"/>
                  <a:pt x="18" y="46"/>
                  <a:pt x="18" y="46"/>
                </a:cubicBezTo>
                <a:cubicBezTo>
                  <a:pt x="18" y="46"/>
                  <a:pt x="18" y="46"/>
                  <a:pt x="18" y="46"/>
                </a:cubicBezTo>
                <a:cubicBezTo>
                  <a:pt x="17" y="46"/>
                  <a:pt x="17" y="46"/>
                  <a:pt x="17" y="46"/>
                </a:cubicBezTo>
                <a:cubicBezTo>
                  <a:pt x="17" y="46"/>
                  <a:pt x="17" y="46"/>
                  <a:pt x="17" y="46"/>
                </a:cubicBezTo>
                <a:cubicBezTo>
                  <a:pt x="18" y="46"/>
                  <a:pt x="18" y="46"/>
                  <a:pt x="18" y="46"/>
                </a:cubicBezTo>
                <a:cubicBezTo>
                  <a:pt x="18" y="46"/>
                  <a:pt x="18" y="46"/>
                  <a:pt x="18" y="46"/>
                </a:cubicBezTo>
                <a:cubicBezTo>
                  <a:pt x="18" y="46"/>
                  <a:pt x="18" y="46"/>
                  <a:pt x="18" y="46"/>
                </a:cubicBezTo>
                <a:cubicBezTo>
                  <a:pt x="18" y="46"/>
                  <a:pt x="18" y="46"/>
                  <a:pt x="18" y="46"/>
                </a:cubicBezTo>
                <a:cubicBezTo>
                  <a:pt x="19" y="46"/>
                  <a:pt x="19" y="46"/>
                  <a:pt x="19" y="46"/>
                </a:cubicBezTo>
                <a:cubicBezTo>
                  <a:pt x="19" y="46"/>
                  <a:pt x="19" y="46"/>
                  <a:pt x="19" y="46"/>
                </a:cubicBezTo>
                <a:cubicBezTo>
                  <a:pt x="19" y="46"/>
                  <a:pt x="19" y="45"/>
                  <a:pt x="19" y="45"/>
                </a:cubicBezTo>
                <a:cubicBezTo>
                  <a:pt x="19" y="45"/>
                  <a:pt x="19" y="45"/>
                  <a:pt x="19" y="45"/>
                </a:cubicBezTo>
                <a:cubicBezTo>
                  <a:pt x="19" y="45"/>
                  <a:pt x="19" y="45"/>
                  <a:pt x="19" y="45"/>
                </a:cubicBezTo>
                <a:cubicBezTo>
                  <a:pt x="19" y="45"/>
                  <a:pt x="19" y="45"/>
                  <a:pt x="19" y="45"/>
                </a:cubicBezTo>
                <a:cubicBezTo>
                  <a:pt x="19" y="45"/>
                  <a:pt x="19" y="45"/>
                  <a:pt x="19" y="45"/>
                </a:cubicBezTo>
                <a:cubicBezTo>
                  <a:pt x="19" y="45"/>
                  <a:pt x="19" y="45"/>
                  <a:pt x="19" y="45"/>
                </a:cubicBezTo>
                <a:cubicBezTo>
                  <a:pt x="19" y="45"/>
                  <a:pt x="19" y="45"/>
                  <a:pt x="20" y="44"/>
                </a:cubicBezTo>
                <a:cubicBezTo>
                  <a:pt x="20" y="44"/>
                  <a:pt x="20" y="44"/>
                  <a:pt x="20" y="44"/>
                </a:cubicBezTo>
                <a:cubicBezTo>
                  <a:pt x="20" y="42"/>
                  <a:pt x="20" y="42"/>
                  <a:pt x="20" y="42"/>
                </a:cubicBezTo>
                <a:cubicBezTo>
                  <a:pt x="20" y="42"/>
                  <a:pt x="20" y="42"/>
                  <a:pt x="20" y="42"/>
                </a:cubicBezTo>
                <a:cubicBezTo>
                  <a:pt x="20" y="42"/>
                  <a:pt x="20" y="42"/>
                  <a:pt x="20" y="42"/>
                </a:cubicBezTo>
                <a:cubicBezTo>
                  <a:pt x="20" y="42"/>
                  <a:pt x="20" y="42"/>
                  <a:pt x="20" y="42"/>
                </a:cubicBezTo>
                <a:cubicBezTo>
                  <a:pt x="20" y="42"/>
                  <a:pt x="20" y="42"/>
                  <a:pt x="20" y="42"/>
                </a:cubicBezTo>
                <a:cubicBezTo>
                  <a:pt x="20" y="42"/>
                  <a:pt x="20" y="42"/>
                  <a:pt x="20" y="42"/>
                </a:cubicBezTo>
                <a:cubicBezTo>
                  <a:pt x="20" y="42"/>
                  <a:pt x="20" y="42"/>
                  <a:pt x="20" y="41"/>
                </a:cubicBezTo>
                <a:cubicBezTo>
                  <a:pt x="20" y="41"/>
                  <a:pt x="20" y="41"/>
                  <a:pt x="20" y="41"/>
                </a:cubicBezTo>
                <a:cubicBezTo>
                  <a:pt x="20" y="41"/>
                  <a:pt x="20" y="41"/>
                  <a:pt x="20" y="41"/>
                </a:cubicBezTo>
                <a:cubicBezTo>
                  <a:pt x="21" y="41"/>
                  <a:pt x="21" y="41"/>
                  <a:pt x="21" y="41"/>
                </a:cubicBezTo>
                <a:cubicBezTo>
                  <a:pt x="21" y="41"/>
                  <a:pt x="21" y="41"/>
                  <a:pt x="21" y="41"/>
                </a:cubicBezTo>
                <a:cubicBezTo>
                  <a:pt x="21" y="41"/>
                  <a:pt x="21" y="41"/>
                  <a:pt x="21" y="41"/>
                </a:cubicBezTo>
                <a:cubicBezTo>
                  <a:pt x="22" y="41"/>
                  <a:pt x="22" y="41"/>
                  <a:pt x="22" y="41"/>
                </a:cubicBezTo>
                <a:cubicBezTo>
                  <a:pt x="22" y="41"/>
                  <a:pt x="22" y="41"/>
                  <a:pt x="22" y="41"/>
                </a:cubicBezTo>
                <a:cubicBezTo>
                  <a:pt x="22" y="41"/>
                  <a:pt x="22" y="41"/>
                  <a:pt x="22" y="41"/>
                </a:cubicBezTo>
                <a:cubicBezTo>
                  <a:pt x="22" y="41"/>
                  <a:pt x="22" y="41"/>
                  <a:pt x="22" y="41"/>
                </a:cubicBezTo>
                <a:cubicBezTo>
                  <a:pt x="22" y="41"/>
                  <a:pt x="22" y="41"/>
                  <a:pt x="22" y="41"/>
                </a:cubicBezTo>
                <a:cubicBezTo>
                  <a:pt x="22" y="41"/>
                  <a:pt x="22" y="41"/>
                  <a:pt x="22" y="41"/>
                </a:cubicBezTo>
                <a:cubicBezTo>
                  <a:pt x="22" y="41"/>
                  <a:pt x="22" y="41"/>
                  <a:pt x="22" y="41"/>
                </a:cubicBezTo>
                <a:cubicBezTo>
                  <a:pt x="22" y="41"/>
                  <a:pt x="22" y="41"/>
                  <a:pt x="22" y="41"/>
                </a:cubicBezTo>
                <a:cubicBezTo>
                  <a:pt x="22" y="41"/>
                  <a:pt x="22" y="41"/>
                  <a:pt x="22" y="41"/>
                </a:cubicBezTo>
                <a:cubicBezTo>
                  <a:pt x="22" y="41"/>
                  <a:pt x="22" y="40"/>
                  <a:pt x="22" y="40"/>
                </a:cubicBezTo>
                <a:cubicBezTo>
                  <a:pt x="22" y="40"/>
                  <a:pt x="22" y="40"/>
                  <a:pt x="22" y="40"/>
                </a:cubicBezTo>
                <a:cubicBezTo>
                  <a:pt x="22" y="40"/>
                  <a:pt x="22" y="40"/>
                  <a:pt x="23" y="40"/>
                </a:cubicBezTo>
                <a:cubicBezTo>
                  <a:pt x="23" y="40"/>
                  <a:pt x="23" y="40"/>
                  <a:pt x="23" y="40"/>
                </a:cubicBezTo>
                <a:cubicBezTo>
                  <a:pt x="23" y="40"/>
                  <a:pt x="23" y="40"/>
                  <a:pt x="23" y="40"/>
                </a:cubicBezTo>
                <a:cubicBezTo>
                  <a:pt x="23" y="40"/>
                  <a:pt x="23" y="40"/>
                  <a:pt x="23" y="40"/>
                </a:cubicBezTo>
                <a:cubicBezTo>
                  <a:pt x="23" y="40"/>
                  <a:pt x="23" y="40"/>
                  <a:pt x="23" y="40"/>
                </a:cubicBezTo>
                <a:cubicBezTo>
                  <a:pt x="23" y="40"/>
                  <a:pt x="23" y="40"/>
                  <a:pt x="23" y="40"/>
                </a:cubicBezTo>
                <a:cubicBezTo>
                  <a:pt x="23" y="40"/>
                  <a:pt x="23" y="40"/>
                  <a:pt x="23" y="40"/>
                </a:cubicBezTo>
                <a:cubicBezTo>
                  <a:pt x="23" y="39"/>
                  <a:pt x="24" y="39"/>
                  <a:pt x="24" y="39"/>
                </a:cubicBezTo>
                <a:cubicBezTo>
                  <a:pt x="24" y="39"/>
                  <a:pt x="24" y="39"/>
                  <a:pt x="24" y="39"/>
                </a:cubicBezTo>
                <a:cubicBezTo>
                  <a:pt x="24" y="39"/>
                  <a:pt x="24" y="39"/>
                  <a:pt x="24" y="39"/>
                </a:cubicBezTo>
                <a:cubicBezTo>
                  <a:pt x="24" y="38"/>
                  <a:pt x="24" y="38"/>
                  <a:pt x="24" y="38"/>
                </a:cubicBezTo>
                <a:cubicBezTo>
                  <a:pt x="24" y="38"/>
                  <a:pt x="24" y="38"/>
                  <a:pt x="24" y="37"/>
                </a:cubicBezTo>
                <a:cubicBezTo>
                  <a:pt x="24" y="36"/>
                  <a:pt x="24" y="36"/>
                  <a:pt x="24" y="36"/>
                </a:cubicBezTo>
                <a:cubicBezTo>
                  <a:pt x="24" y="36"/>
                  <a:pt x="24" y="36"/>
                  <a:pt x="24" y="36"/>
                </a:cubicBezTo>
                <a:cubicBezTo>
                  <a:pt x="24" y="36"/>
                  <a:pt x="24" y="36"/>
                  <a:pt x="24" y="36"/>
                </a:cubicBezTo>
                <a:cubicBezTo>
                  <a:pt x="24" y="36"/>
                  <a:pt x="24" y="36"/>
                  <a:pt x="24" y="36"/>
                </a:cubicBezTo>
                <a:cubicBezTo>
                  <a:pt x="24" y="36"/>
                  <a:pt x="24" y="36"/>
                  <a:pt x="24" y="36"/>
                </a:cubicBezTo>
                <a:cubicBezTo>
                  <a:pt x="24" y="36"/>
                  <a:pt x="24" y="36"/>
                  <a:pt x="24" y="36"/>
                </a:cubicBezTo>
                <a:cubicBezTo>
                  <a:pt x="24" y="36"/>
                  <a:pt x="24" y="36"/>
                  <a:pt x="24" y="36"/>
                </a:cubicBezTo>
                <a:cubicBezTo>
                  <a:pt x="24" y="36"/>
                  <a:pt x="24" y="36"/>
                  <a:pt x="24" y="36"/>
                </a:cubicBezTo>
                <a:cubicBezTo>
                  <a:pt x="24" y="36"/>
                  <a:pt x="24" y="36"/>
                  <a:pt x="24" y="36"/>
                </a:cubicBezTo>
                <a:cubicBezTo>
                  <a:pt x="24" y="36"/>
                  <a:pt x="24" y="36"/>
                  <a:pt x="24" y="36"/>
                </a:cubicBezTo>
                <a:cubicBezTo>
                  <a:pt x="25" y="36"/>
                  <a:pt x="25" y="36"/>
                  <a:pt x="25" y="36"/>
                </a:cubicBezTo>
                <a:cubicBezTo>
                  <a:pt x="25" y="36"/>
                  <a:pt x="25" y="35"/>
                  <a:pt x="25" y="35"/>
                </a:cubicBezTo>
                <a:cubicBezTo>
                  <a:pt x="25" y="35"/>
                  <a:pt x="25" y="35"/>
                  <a:pt x="25" y="35"/>
                </a:cubicBezTo>
                <a:cubicBezTo>
                  <a:pt x="25" y="35"/>
                  <a:pt x="25" y="35"/>
                  <a:pt x="25" y="35"/>
                </a:cubicBezTo>
                <a:cubicBezTo>
                  <a:pt x="25" y="35"/>
                  <a:pt x="25" y="35"/>
                  <a:pt x="25" y="35"/>
                </a:cubicBezTo>
                <a:cubicBezTo>
                  <a:pt x="25" y="35"/>
                  <a:pt x="25" y="35"/>
                  <a:pt x="25" y="35"/>
                </a:cubicBezTo>
                <a:cubicBezTo>
                  <a:pt x="25" y="35"/>
                  <a:pt x="25" y="35"/>
                  <a:pt x="25" y="35"/>
                </a:cubicBezTo>
                <a:cubicBezTo>
                  <a:pt x="25" y="35"/>
                  <a:pt x="25" y="35"/>
                  <a:pt x="25" y="35"/>
                </a:cubicBezTo>
                <a:cubicBezTo>
                  <a:pt x="25" y="35"/>
                  <a:pt x="25" y="35"/>
                  <a:pt x="25" y="35"/>
                </a:cubicBezTo>
                <a:cubicBezTo>
                  <a:pt x="25" y="35"/>
                  <a:pt x="25" y="35"/>
                  <a:pt x="25" y="35"/>
                </a:cubicBezTo>
                <a:cubicBezTo>
                  <a:pt x="25" y="35"/>
                  <a:pt x="25" y="35"/>
                  <a:pt x="25" y="35"/>
                </a:cubicBezTo>
                <a:cubicBezTo>
                  <a:pt x="26" y="34"/>
                  <a:pt x="26" y="34"/>
                  <a:pt x="26" y="34"/>
                </a:cubicBezTo>
                <a:cubicBezTo>
                  <a:pt x="26" y="34"/>
                  <a:pt x="26" y="34"/>
                  <a:pt x="26" y="34"/>
                </a:cubicBezTo>
                <a:cubicBezTo>
                  <a:pt x="26" y="34"/>
                  <a:pt x="26" y="34"/>
                  <a:pt x="26" y="34"/>
                </a:cubicBezTo>
                <a:cubicBezTo>
                  <a:pt x="26" y="34"/>
                  <a:pt x="26" y="34"/>
                  <a:pt x="26" y="34"/>
                </a:cubicBezTo>
                <a:cubicBezTo>
                  <a:pt x="26" y="33"/>
                  <a:pt x="26" y="33"/>
                  <a:pt x="26" y="33"/>
                </a:cubicBezTo>
                <a:cubicBezTo>
                  <a:pt x="26" y="33"/>
                  <a:pt x="26" y="33"/>
                  <a:pt x="26" y="33"/>
                </a:cubicBezTo>
                <a:cubicBezTo>
                  <a:pt x="26" y="33"/>
                  <a:pt x="26" y="33"/>
                  <a:pt x="26" y="33"/>
                </a:cubicBezTo>
                <a:cubicBezTo>
                  <a:pt x="26" y="33"/>
                  <a:pt x="26" y="33"/>
                  <a:pt x="26" y="33"/>
                </a:cubicBezTo>
                <a:cubicBezTo>
                  <a:pt x="26" y="33"/>
                  <a:pt x="26" y="33"/>
                  <a:pt x="26" y="33"/>
                </a:cubicBezTo>
                <a:cubicBezTo>
                  <a:pt x="26" y="33"/>
                  <a:pt x="26" y="33"/>
                  <a:pt x="26" y="33"/>
                </a:cubicBezTo>
                <a:cubicBezTo>
                  <a:pt x="26" y="33"/>
                  <a:pt x="26" y="33"/>
                  <a:pt x="26" y="33"/>
                </a:cubicBezTo>
                <a:cubicBezTo>
                  <a:pt x="26" y="32"/>
                  <a:pt x="26" y="32"/>
                  <a:pt x="26" y="32"/>
                </a:cubicBezTo>
                <a:cubicBezTo>
                  <a:pt x="26" y="32"/>
                  <a:pt x="26" y="32"/>
                  <a:pt x="26" y="32"/>
                </a:cubicBezTo>
                <a:cubicBezTo>
                  <a:pt x="26" y="32"/>
                  <a:pt x="26" y="32"/>
                  <a:pt x="26" y="32"/>
                </a:cubicBezTo>
                <a:cubicBezTo>
                  <a:pt x="26" y="32"/>
                  <a:pt x="26" y="32"/>
                  <a:pt x="26" y="32"/>
                </a:cubicBezTo>
                <a:cubicBezTo>
                  <a:pt x="26" y="32"/>
                  <a:pt x="26" y="32"/>
                  <a:pt x="26" y="32"/>
                </a:cubicBezTo>
                <a:cubicBezTo>
                  <a:pt x="26" y="32"/>
                  <a:pt x="26" y="32"/>
                  <a:pt x="26" y="32"/>
                </a:cubicBezTo>
                <a:cubicBezTo>
                  <a:pt x="26" y="32"/>
                  <a:pt x="26" y="32"/>
                  <a:pt x="26" y="32"/>
                </a:cubicBezTo>
                <a:cubicBezTo>
                  <a:pt x="26" y="32"/>
                  <a:pt x="26" y="32"/>
                  <a:pt x="25" y="32"/>
                </a:cubicBezTo>
                <a:cubicBezTo>
                  <a:pt x="25" y="32"/>
                  <a:pt x="25" y="32"/>
                  <a:pt x="25" y="31"/>
                </a:cubicBezTo>
                <a:cubicBezTo>
                  <a:pt x="25" y="31"/>
                  <a:pt x="25" y="31"/>
                  <a:pt x="25" y="31"/>
                </a:cubicBezTo>
                <a:cubicBezTo>
                  <a:pt x="25" y="31"/>
                  <a:pt x="25" y="31"/>
                  <a:pt x="25" y="31"/>
                </a:cubicBezTo>
                <a:cubicBezTo>
                  <a:pt x="25" y="31"/>
                  <a:pt x="25" y="31"/>
                  <a:pt x="25" y="31"/>
                </a:cubicBezTo>
                <a:cubicBezTo>
                  <a:pt x="24" y="31"/>
                  <a:pt x="24" y="31"/>
                  <a:pt x="24" y="31"/>
                </a:cubicBezTo>
                <a:cubicBezTo>
                  <a:pt x="24" y="31"/>
                  <a:pt x="24" y="31"/>
                  <a:pt x="24" y="31"/>
                </a:cubicBezTo>
                <a:cubicBezTo>
                  <a:pt x="24" y="31"/>
                  <a:pt x="24" y="31"/>
                  <a:pt x="24" y="31"/>
                </a:cubicBezTo>
                <a:cubicBezTo>
                  <a:pt x="24" y="31"/>
                  <a:pt x="24" y="31"/>
                  <a:pt x="24" y="31"/>
                </a:cubicBezTo>
                <a:cubicBezTo>
                  <a:pt x="24" y="31"/>
                  <a:pt x="24" y="31"/>
                  <a:pt x="24" y="31"/>
                </a:cubicBezTo>
                <a:cubicBezTo>
                  <a:pt x="24" y="31"/>
                  <a:pt x="24" y="31"/>
                  <a:pt x="24" y="31"/>
                </a:cubicBezTo>
                <a:cubicBezTo>
                  <a:pt x="24" y="31"/>
                  <a:pt x="24" y="31"/>
                  <a:pt x="24" y="31"/>
                </a:cubicBezTo>
                <a:cubicBezTo>
                  <a:pt x="23" y="31"/>
                  <a:pt x="23" y="31"/>
                  <a:pt x="23" y="31"/>
                </a:cubicBezTo>
                <a:cubicBezTo>
                  <a:pt x="23" y="31"/>
                  <a:pt x="23" y="31"/>
                  <a:pt x="23" y="31"/>
                </a:cubicBezTo>
                <a:cubicBezTo>
                  <a:pt x="23" y="31"/>
                  <a:pt x="23" y="31"/>
                  <a:pt x="23" y="31"/>
                </a:cubicBezTo>
                <a:cubicBezTo>
                  <a:pt x="23" y="31"/>
                  <a:pt x="23" y="31"/>
                  <a:pt x="23" y="31"/>
                </a:cubicBezTo>
                <a:cubicBezTo>
                  <a:pt x="23" y="30"/>
                  <a:pt x="23" y="30"/>
                  <a:pt x="23" y="30"/>
                </a:cubicBezTo>
                <a:cubicBezTo>
                  <a:pt x="23" y="30"/>
                  <a:pt x="22" y="30"/>
                  <a:pt x="22" y="30"/>
                </a:cubicBezTo>
                <a:cubicBezTo>
                  <a:pt x="22" y="30"/>
                  <a:pt x="22" y="30"/>
                  <a:pt x="22" y="30"/>
                </a:cubicBezTo>
                <a:cubicBezTo>
                  <a:pt x="22" y="30"/>
                  <a:pt x="22" y="30"/>
                  <a:pt x="22" y="30"/>
                </a:cubicBezTo>
                <a:cubicBezTo>
                  <a:pt x="22" y="30"/>
                  <a:pt x="22" y="30"/>
                  <a:pt x="22" y="30"/>
                </a:cubicBezTo>
                <a:cubicBezTo>
                  <a:pt x="21" y="30"/>
                  <a:pt x="21" y="30"/>
                  <a:pt x="21" y="30"/>
                </a:cubicBezTo>
                <a:cubicBezTo>
                  <a:pt x="21" y="30"/>
                  <a:pt x="21" y="30"/>
                  <a:pt x="21" y="30"/>
                </a:cubicBezTo>
                <a:cubicBezTo>
                  <a:pt x="21" y="30"/>
                  <a:pt x="21" y="30"/>
                  <a:pt x="21" y="30"/>
                </a:cubicBezTo>
                <a:cubicBezTo>
                  <a:pt x="21" y="30"/>
                  <a:pt x="21" y="30"/>
                  <a:pt x="21" y="30"/>
                </a:cubicBezTo>
                <a:cubicBezTo>
                  <a:pt x="21" y="30"/>
                  <a:pt x="21" y="30"/>
                  <a:pt x="21" y="30"/>
                </a:cubicBezTo>
                <a:cubicBezTo>
                  <a:pt x="21" y="30"/>
                  <a:pt x="21" y="30"/>
                  <a:pt x="21" y="30"/>
                </a:cubicBezTo>
                <a:cubicBezTo>
                  <a:pt x="21" y="30"/>
                  <a:pt x="21" y="30"/>
                  <a:pt x="20" y="30"/>
                </a:cubicBezTo>
                <a:cubicBezTo>
                  <a:pt x="20" y="30"/>
                  <a:pt x="20" y="30"/>
                  <a:pt x="20" y="30"/>
                </a:cubicBezTo>
                <a:cubicBezTo>
                  <a:pt x="20" y="30"/>
                  <a:pt x="20" y="30"/>
                  <a:pt x="20" y="30"/>
                </a:cubicBezTo>
                <a:cubicBezTo>
                  <a:pt x="20" y="30"/>
                  <a:pt x="20" y="30"/>
                  <a:pt x="20" y="30"/>
                </a:cubicBezTo>
                <a:cubicBezTo>
                  <a:pt x="20" y="30"/>
                  <a:pt x="20" y="29"/>
                  <a:pt x="20" y="29"/>
                </a:cubicBezTo>
                <a:cubicBezTo>
                  <a:pt x="20" y="29"/>
                  <a:pt x="20" y="29"/>
                  <a:pt x="20" y="29"/>
                </a:cubicBezTo>
                <a:cubicBezTo>
                  <a:pt x="20" y="29"/>
                  <a:pt x="20" y="29"/>
                  <a:pt x="20" y="29"/>
                </a:cubicBezTo>
                <a:cubicBezTo>
                  <a:pt x="19" y="29"/>
                  <a:pt x="19" y="29"/>
                  <a:pt x="19" y="29"/>
                </a:cubicBezTo>
                <a:cubicBezTo>
                  <a:pt x="19" y="29"/>
                  <a:pt x="19" y="29"/>
                  <a:pt x="19" y="29"/>
                </a:cubicBezTo>
                <a:cubicBezTo>
                  <a:pt x="19" y="29"/>
                  <a:pt x="19" y="29"/>
                  <a:pt x="19" y="30"/>
                </a:cubicBezTo>
                <a:cubicBezTo>
                  <a:pt x="19" y="30"/>
                  <a:pt x="19" y="30"/>
                  <a:pt x="19" y="30"/>
                </a:cubicBezTo>
                <a:cubicBezTo>
                  <a:pt x="19" y="30"/>
                  <a:pt x="18" y="30"/>
                  <a:pt x="18" y="30"/>
                </a:cubicBezTo>
                <a:cubicBezTo>
                  <a:pt x="18" y="30"/>
                  <a:pt x="18" y="30"/>
                  <a:pt x="18" y="29"/>
                </a:cubicBezTo>
                <a:cubicBezTo>
                  <a:pt x="18" y="29"/>
                  <a:pt x="18" y="29"/>
                  <a:pt x="18" y="29"/>
                </a:cubicBezTo>
                <a:cubicBezTo>
                  <a:pt x="18" y="29"/>
                  <a:pt x="18" y="29"/>
                  <a:pt x="18" y="29"/>
                </a:cubicBezTo>
                <a:cubicBezTo>
                  <a:pt x="18" y="29"/>
                  <a:pt x="18" y="29"/>
                  <a:pt x="18" y="29"/>
                </a:cubicBezTo>
                <a:cubicBezTo>
                  <a:pt x="18" y="29"/>
                  <a:pt x="18" y="29"/>
                  <a:pt x="18" y="29"/>
                </a:cubicBezTo>
                <a:cubicBezTo>
                  <a:pt x="18" y="29"/>
                  <a:pt x="18" y="29"/>
                  <a:pt x="18" y="29"/>
                </a:cubicBezTo>
                <a:cubicBezTo>
                  <a:pt x="18" y="29"/>
                  <a:pt x="18" y="29"/>
                  <a:pt x="19" y="29"/>
                </a:cubicBezTo>
                <a:cubicBezTo>
                  <a:pt x="19" y="29"/>
                  <a:pt x="19" y="29"/>
                  <a:pt x="19" y="29"/>
                </a:cubicBezTo>
                <a:cubicBezTo>
                  <a:pt x="19" y="29"/>
                  <a:pt x="19" y="29"/>
                  <a:pt x="19" y="29"/>
                </a:cubicBezTo>
                <a:cubicBezTo>
                  <a:pt x="19" y="29"/>
                  <a:pt x="19" y="29"/>
                  <a:pt x="19" y="29"/>
                </a:cubicBezTo>
                <a:cubicBezTo>
                  <a:pt x="19" y="29"/>
                  <a:pt x="19" y="29"/>
                  <a:pt x="19" y="29"/>
                </a:cubicBezTo>
                <a:cubicBezTo>
                  <a:pt x="19" y="29"/>
                  <a:pt x="19" y="29"/>
                  <a:pt x="19" y="29"/>
                </a:cubicBezTo>
                <a:cubicBezTo>
                  <a:pt x="19" y="29"/>
                  <a:pt x="19" y="29"/>
                  <a:pt x="19" y="29"/>
                </a:cubicBezTo>
                <a:cubicBezTo>
                  <a:pt x="19" y="29"/>
                  <a:pt x="19" y="28"/>
                  <a:pt x="19" y="28"/>
                </a:cubicBezTo>
                <a:cubicBezTo>
                  <a:pt x="19" y="28"/>
                  <a:pt x="19" y="28"/>
                  <a:pt x="19" y="28"/>
                </a:cubicBezTo>
                <a:cubicBezTo>
                  <a:pt x="19" y="28"/>
                  <a:pt x="19" y="28"/>
                  <a:pt x="19" y="28"/>
                </a:cubicBezTo>
                <a:cubicBezTo>
                  <a:pt x="18" y="28"/>
                  <a:pt x="18" y="28"/>
                  <a:pt x="18" y="28"/>
                </a:cubicBezTo>
                <a:cubicBezTo>
                  <a:pt x="18" y="28"/>
                  <a:pt x="18" y="28"/>
                  <a:pt x="18" y="28"/>
                </a:cubicBezTo>
                <a:cubicBezTo>
                  <a:pt x="18" y="28"/>
                  <a:pt x="18" y="28"/>
                  <a:pt x="18" y="28"/>
                </a:cubicBezTo>
                <a:cubicBezTo>
                  <a:pt x="18" y="28"/>
                  <a:pt x="18" y="28"/>
                  <a:pt x="18" y="28"/>
                </a:cubicBezTo>
                <a:cubicBezTo>
                  <a:pt x="18" y="28"/>
                  <a:pt x="18" y="28"/>
                  <a:pt x="18" y="28"/>
                </a:cubicBezTo>
                <a:cubicBezTo>
                  <a:pt x="18" y="27"/>
                  <a:pt x="18" y="27"/>
                  <a:pt x="18" y="27"/>
                </a:cubicBezTo>
                <a:cubicBezTo>
                  <a:pt x="18" y="27"/>
                  <a:pt x="18" y="27"/>
                  <a:pt x="18" y="27"/>
                </a:cubicBezTo>
                <a:cubicBezTo>
                  <a:pt x="18" y="27"/>
                  <a:pt x="18" y="27"/>
                  <a:pt x="18" y="27"/>
                </a:cubicBezTo>
                <a:cubicBezTo>
                  <a:pt x="18" y="27"/>
                  <a:pt x="18" y="27"/>
                  <a:pt x="18" y="27"/>
                </a:cubicBezTo>
                <a:cubicBezTo>
                  <a:pt x="18" y="27"/>
                  <a:pt x="18" y="27"/>
                  <a:pt x="18" y="27"/>
                </a:cubicBezTo>
                <a:cubicBezTo>
                  <a:pt x="18" y="27"/>
                  <a:pt x="18" y="27"/>
                  <a:pt x="18" y="27"/>
                </a:cubicBezTo>
                <a:cubicBezTo>
                  <a:pt x="18" y="27"/>
                  <a:pt x="17" y="27"/>
                  <a:pt x="17" y="26"/>
                </a:cubicBezTo>
                <a:cubicBezTo>
                  <a:pt x="17" y="26"/>
                  <a:pt x="17" y="26"/>
                  <a:pt x="17" y="26"/>
                </a:cubicBezTo>
                <a:cubicBezTo>
                  <a:pt x="17" y="26"/>
                  <a:pt x="17" y="26"/>
                  <a:pt x="17" y="26"/>
                </a:cubicBezTo>
                <a:cubicBezTo>
                  <a:pt x="17" y="26"/>
                  <a:pt x="17" y="26"/>
                  <a:pt x="17" y="26"/>
                </a:cubicBezTo>
                <a:cubicBezTo>
                  <a:pt x="17" y="26"/>
                  <a:pt x="17" y="26"/>
                  <a:pt x="17" y="26"/>
                </a:cubicBezTo>
                <a:cubicBezTo>
                  <a:pt x="16" y="26"/>
                  <a:pt x="16" y="26"/>
                  <a:pt x="16" y="26"/>
                </a:cubicBezTo>
                <a:cubicBezTo>
                  <a:pt x="16" y="26"/>
                  <a:pt x="16" y="26"/>
                  <a:pt x="16" y="26"/>
                </a:cubicBezTo>
                <a:cubicBezTo>
                  <a:pt x="16" y="26"/>
                  <a:pt x="16" y="26"/>
                  <a:pt x="16" y="26"/>
                </a:cubicBezTo>
                <a:cubicBezTo>
                  <a:pt x="16" y="26"/>
                  <a:pt x="16" y="26"/>
                  <a:pt x="16" y="26"/>
                </a:cubicBezTo>
                <a:cubicBezTo>
                  <a:pt x="16" y="26"/>
                  <a:pt x="16" y="26"/>
                  <a:pt x="16" y="26"/>
                </a:cubicBezTo>
                <a:cubicBezTo>
                  <a:pt x="15" y="26"/>
                  <a:pt x="15" y="26"/>
                  <a:pt x="15" y="26"/>
                </a:cubicBezTo>
                <a:cubicBezTo>
                  <a:pt x="15" y="26"/>
                  <a:pt x="15" y="26"/>
                  <a:pt x="15" y="25"/>
                </a:cubicBezTo>
                <a:cubicBezTo>
                  <a:pt x="15" y="25"/>
                  <a:pt x="15" y="25"/>
                  <a:pt x="15" y="25"/>
                </a:cubicBezTo>
                <a:cubicBezTo>
                  <a:pt x="15" y="25"/>
                  <a:pt x="15" y="25"/>
                  <a:pt x="15" y="25"/>
                </a:cubicBezTo>
                <a:cubicBezTo>
                  <a:pt x="15" y="25"/>
                  <a:pt x="15" y="25"/>
                  <a:pt x="15" y="25"/>
                </a:cubicBezTo>
                <a:cubicBezTo>
                  <a:pt x="15" y="25"/>
                  <a:pt x="15" y="25"/>
                  <a:pt x="15" y="25"/>
                </a:cubicBezTo>
                <a:cubicBezTo>
                  <a:pt x="15" y="25"/>
                  <a:pt x="15" y="25"/>
                  <a:pt x="15" y="25"/>
                </a:cubicBezTo>
                <a:cubicBezTo>
                  <a:pt x="15" y="25"/>
                  <a:pt x="14" y="25"/>
                  <a:pt x="14" y="25"/>
                </a:cubicBezTo>
                <a:cubicBezTo>
                  <a:pt x="14" y="25"/>
                  <a:pt x="14" y="25"/>
                  <a:pt x="14" y="25"/>
                </a:cubicBezTo>
                <a:cubicBezTo>
                  <a:pt x="14" y="25"/>
                  <a:pt x="14" y="25"/>
                  <a:pt x="14" y="25"/>
                </a:cubicBezTo>
                <a:cubicBezTo>
                  <a:pt x="14" y="25"/>
                  <a:pt x="14" y="25"/>
                  <a:pt x="13" y="25"/>
                </a:cubicBezTo>
                <a:cubicBezTo>
                  <a:pt x="14" y="25"/>
                  <a:pt x="14" y="24"/>
                  <a:pt x="14" y="24"/>
                </a:cubicBezTo>
                <a:cubicBezTo>
                  <a:pt x="14" y="24"/>
                  <a:pt x="14" y="24"/>
                  <a:pt x="14" y="24"/>
                </a:cubicBezTo>
                <a:cubicBezTo>
                  <a:pt x="14" y="24"/>
                  <a:pt x="14" y="24"/>
                  <a:pt x="14" y="24"/>
                </a:cubicBezTo>
                <a:cubicBezTo>
                  <a:pt x="13" y="24"/>
                  <a:pt x="13" y="24"/>
                  <a:pt x="13" y="24"/>
                </a:cubicBezTo>
                <a:cubicBezTo>
                  <a:pt x="13" y="24"/>
                  <a:pt x="13" y="24"/>
                  <a:pt x="13" y="24"/>
                </a:cubicBezTo>
                <a:cubicBezTo>
                  <a:pt x="13" y="24"/>
                  <a:pt x="13" y="24"/>
                  <a:pt x="13" y="24"/>
                </a:cubicBezTo>
                <a:cubicBezTo>
                  <a:pt x="13" y="24"/>
                  <a:pt x="13" y="24"/>
                  <a:pt x="13" y="24"/>
                </a:cubicBezTo>
                <a:cubicBezTo>
                  <a:pt x="13" y="24"/>
                  <a:pt x="13" y="24"/>
                  <a:pt x="13" y="24"/>
                </a:cubicBezTo>
                <a:cubicBezTo>
                  <a:pt x="13" y="24"/>
                  <a:pt x="13" y="24"/>
                  <a:pt x="13" y="24"/>
                </a:cubicBezTo>
                <a:cubicBezTo>
                  <a:pt x="13" y="24"/>
                  <a:pt x="13" y="24"/>
                  <a:pt x="13" y="24"/>
                </a:cubicBezTo>
                <a:cubicBezTo>
                  <a:pt x="13" y="24"/>
                  <a:pt x="13" y="24"/>
                  <a:pt x="13" y="24"/>
                </a:cubicBezTo>
                <a:cubicBezTo>
                  <a:pt x="13" y="24"/>
                  <a:pt x="13" y="24"/>
                  <a:pt x="13" y="24"/>
                </a:cubicBezTo>
                <a:cubicBezTo>
                  <a:pt x="13" y="24"/>
                  <a:pt x="12" y="24"/>
                  <a:pt x="12" y="24"/>
                </a:cubicBezTo>
                <a:cubicBezTo>
                  <a:pt x="12" y="24"/>
                  <a:pt x="12" y="24"/>
                  <a:pt x="12" y="24"/>
                </a:cubicBezTo>
                <a:cubicBezTo>
                  <a:pt x="12" y="24"/>
                  <a:pt x="12" y="24"/>
                  <a:pt x="12" y="24"/>
                </a:cubicBezTo>
                <a:cubicBezTo>
                  <a:pt x="12" y="24"/>
                  <a:pt x="12" y="24"/>
                  <a:pt x="12" y="24"/>
                </a:cubicBezTo>
                <a:cubicBezTo>
                  <a:pt x="12" y="24"/>
                  <a:pt x="11" y="24"/>
                  <a:pt x="11" y="24"/>
                </a:cubicBezTo>
                <a:cubicBezTo>
                  <a:pt x="11" y="24"/>
                  <a:pt x="11" y="23"/>
                  <a:pt x="11" y="23"/>
                </a:cubicBezTo>
                <a:cubicBezTo>
                  <a:pt x="11" y="23"/>
                  <a:pt x="11" y="23"/>
                  <a:pt x="11" y="23"/>
                </a:cubicBezTo>
                <a:cubicBezTo>
                  <a:pt x="11" y="23"/>
                  <a:pt x="10" y="23"/>
                  <a:pt x="10" y="23"/>
                </a:cubicBezTo>
                <a:cubicBezTo>
                  <a:pt x="10" y="23"/>
                  <a:pt x="10" y="23"/>
                  <a:pt x="10" y="23"/>
                </a:cubicBezTo>
                <a:cubicBezTo>
                  <a:pt x="10" y="23"/>
                  <a:pt x="10" y="23"/>
                  <a:pt x="10" y="23"/>
                </a:cubicBezTo>
                <a:cubicBezTo>
                  <a:pt x="10" y="23"/>
                  <a:pt x="10" y="23"/>
                  <a:pt x="10" y="23"/>
                </a:cubicBezTo>
                <a:cubicBezTo>
                  <a:pt x="10" y="23"/>
                  <a:pt x="10" y="23"/>
                  <a:pt x="10" y="23"/>
                </a:cubicBezTo>
                <a:cubicBezTo>
                  <a:pt x="10" y="23"/>
                  <a:pt x="10" y="23"/>
                  <a:pt x="10" y="23"/>
                </a:cubicBezTo>
                <a:cubicBezTo>
                  <a:pt x="10" y="23"/>
                  <a:pt x="9" y="23"/>
                  <a:pt x="9" y="23"/>
                </a:cubicBezTo>
                <a:cubicBezTo>
                  <a:pt x="9" y="23"/>
                  <a:pt x="9" y="23"/>
                  <a:pt x="9" y="23"/>
                </a:cubicBezTo>
                <a:cubicBezTo>
                  <a:pt x="9" y="23"/>
                  <a:pt x="9" y="23"/>
                  <a:pt x="9" y="23"/>
                </a:cubicBezTo>
                <a:cubicBezTo>
                  <a:pt x="9" y="23"/>
                  <a:pt x="9" y="23"/>
                  <a:pt x="9" y="23"/>
                </a:cubicBezTo>
                <a:cubicBezTo>
                  <a:pt x="9" y="23"/>
                  <a:pt x="9" y="23"/>
                  <a:pt x="9" y="23"/>
                </a:cubicBezTo>
                <a:cubicBezTo>
                  <a:pt x="9" y="23"/>
                  <a:pt x="9" y="23"/>
                  <a:pt x="9" y="23"/>
                </a:cubicBezTo>
                <a:cubicBezTo>
                  <a:pt x="9" y="23"/>
                  <a:pt x="9" y="23"/>
                  <a:pt x="9" y="23"/>
                </a:cubicBezTo>
                <a:cubicBezTo>
                  <a:pt x="9" y="23"/>
                  <a:pt x="9" y="23"/>
                  <a:pt x="8" y="24"/>
                </a:cubicBezTo>
                <a:cubicBezTo>
                  <a:pt x="8" y="24"/>
                  <a:pt x="8" y="24"/>
                  <a:pt x="8" y="24"/>
                </a:cubicBezTo>
                <a:cubicBezTo>
                  <a:pt x="8" y="24"/>
                  <a:pt x="8" y="24"/>
                  <a:pt x="8" y="24"/>
                </a:cubicBezTo>
                <a:cubicBezTo>
                  <a:pt x="8" y="24"/>
                  <a:pt x="8" y="24"/>
                  <a:pt x="8" y="24"/>
                </a:cubicBezTo>
                <a:cubicBezTo>
                  <a:pt x="8" y="24"/>
                  <a:pt x="8" y="24"/>
                  <a:pt x="8" y="24"/>
                </a:cubicBezTo>
                <a:cubicBezTo>
                  <a:pt x="8" y="24"/>
                  <a:pt x="8" y="24"/>
                  <a:pt x="8" y="24"/>
                </a:cubicBezTo>
                <a:cubicBezTo>
                  <a:pt x="8" y="24"/>
                  <a:pt x="8" y="24"/>
                  <a:pt x="8" y="24"/>
                </a:cubicBezTo>
                <a:cubicBezTo>
                  <a:pt x="8" y="24"/>
                  <a:pt x="8" y="24"/>
                  <a:pt x="8" y="24"/>
                </a:cubicBezTo>
                <a:cubicBezTo>
                  <a:pt x="8" y="24"/>
                  <a:pt x="8" y="24"/>
                  <a:pt x="8" y="24"/>
                </a:cubicBezTo>
                <a:cubicBezTo>
                  <a:pt x="8" y="24"/>
                  <a:pt x="8" y="24"/>
                  <a:pt x="8" y="24"/>
                </a:cubicBezTo>
                <a:cubicBezTo>
                  <a:pt x="8" y="24"/>
                  <a:pt x="8" y="24"/>
                  <a:pt x="8" y="24"/>
                </a:cubicBezTo>
                <a:cubicBezTo>
                  <a:pt x="8" y="25"/>
                  <a:pt x="8" y="25"/>
                  <a:pt x="8" y="25"/>
                </a:cubicBezTo>
                <a:cubicBezTo>
                  <a:pt x="8" y="25"/>
                  <a:pt x="8" y="25"/>
                  <a:pt x="8" y="25"/>
                </a:cubicBezTo>
                <a:cubicBezTo>
                  <a:pt x="8" y="25"/>
                  <a:pt x="8" y="25"/>
                  <a:pt x="8" y="25"/>
                </a:cubicBezTo>
                <a:cubicBezTo>
                  <a:pt x="8" y="25"/>
                  <a:pt x="8" y="25"/>
                  <a:pt x="8" y="25"/>
                </a:cubicBezTo>
                <a:cubicBezTo>
                  <a:pt x="8" y="25"/>
                  <a:pt x="8" y="25"/>
                  <a:pt x="8" y="25"/>
                </a:cubicBezTo>
                <a:cubicBezTo>
                  <a:pt x="8" y="25"/>
                  <a:pt x="8" y="25"/>
                  <a:pt x="7" y="25"/>
                </a:cubicBezTo>
                <a:cubicBezTo>
                  <a:pt x="7" y="24"/>
                  <a:pt x="7" y="24"/>
                  <a:pt x="7" y="24"/>
                </a:cubicBezTo>
                <a:cubicBezTo>
                  <a:pt x="7" y="24"/>
                  <a:pt x="7" y="24"/>
                  <a:pt x="7" y="24"/>
                </a:cubicBezTo>
                <a:cubicBezTo>
                  <a:pt x="7" y="24"/>
                  <a:pt x="7" y="24"/>
                  <a:pt x="7" y="24"/>
                </a:cubicBezTo>
                <a:cubicBezTo>
                  <a:pt x="7" y="24"/>
                  <a:pt x="7" y="24"/>
                  <a:pt x="7" y="24"/>
                </a:cubicBezTo>
                <a:cubicBezTo>
                  <a:pt x="7" y="24"/>
                  <a:pt x="7" y="24"/>
                  <a:pt x="7" y="24"/>
                </a:cubicBezTo>
                <a:cubicBezTo>
                  <a:pt x="7" y="24"/>
                  <a:pt x="7" y="24"/>
                  <a:pt x="7" y="24"/>
                </a:cubicBezTo>
                <a:cubicBezTo>
                  <a:pt x="7" y="24"/>
                  <a:pt x="7" y="24"/>
                  <a:pt x="7" y="24"/>
                </a:cubicBezTo>
                <a:cubicBezTo>
                  <a:pt x="6" y="24"/>
                  <a:pt x="6" y="24"/>
                  <a:pt x="6" y="24"/>
                </a:cubicBezTo>
                <a:cubicBezTo>
                  <a:pt x="6" y="24"/>
                  <a:pt x="6" y="24"/>
                  <a:pt x="6" y="24"/>
                </a:cubicBezTo>
                <a:cubicBezTo>
                  <a:pt x="6" y="24"/>
                  <a:pt x="6" y="24"/>
                  <a:pt x="6" y="24"/>
                </a:cubicBezTo>
                <a:cubicBezTo>
                  <a:pt x="6" y="24"/>
                  <a:pt x="6" y="24"/>
                  <a:pt x="6" y="24"/>
                </a:cubicBezTo>
                <a:cubicBezTo>
                  <a:pt x="6" y="24"/>
                  <a:pt x="6" y="24"/>
                  <a:pt x="6" y="24"/>
                </a:cubicBezTo>
                <a:cubicBezTo>
                  <a:pt x="6" y="24"/>
                  <a:pt x="6" y="24"/>
                  <a:pt x="6" y="24"/>
                </a:cubicBezTo>
                <a:cubicBezTo>
                  <a:pt x="6" y="24"/>
                  <a:pt x="6" y="24"/>
                  <a:pt x="6" y="24"/>
                </a:cubicBezTo>
                <a:cubicBezTo>
                  <a:pt x="6" y="24"/>
                  <a:pt x="6" y="24"/>
                  <a:pt x="6" y="23"/>
                </a:cubicBezTo>
                <a:cubicBezTo>
                  <a:pt x="6" y="23"/>
                  <a:pt x="6" y="23"/>
                  <a:pt x="6" y="23"/>
                </a:cubicBezTo>
                <a:cubicBezTo>
                  <a:pt x="6" y="23"/>
                  <a:pt x="6" y="23"/>
                  <a:pt x="5" y="23"/>
                </a:cubicBezTo>
                <a:cubicBezTo>
                  <a:pt x="6" y="23"/>
                  <a:pt x="6" y="23"/>
                  <a:pt x="6" y="23"/>
                </a:cubicBezTo>
                <a:cubicBezTo>
                  <a:pt x="6" y="23"/>
                  <a:pt x="6" y="23"/>
                  <a:pt x="6" y="23"/>
                </a:cubicBezTo>
                <a:cubicBezTo>
                  <a:pt x="6" y="23"/>
                  <a:pt x="6" y="23"/>
                  <a:pt x="6" y="23"/>
                </a:cubicBezTo>
                <a:cubicBezTo>
                  <a:pt x="6" y="23"/>
                  <a:pt x="6" y="22"/>
                  <a:pt x="6" y="22"/>
                </a:cubicBezTo>
                <a:cubicBezTo>
                  <a:pt x="6" y="22"/>
                  <a:pt x="6" y="22"/>
                  <a:pt x="6" y="22"/>
                </a:cubicBezTo>
                <a:cubicBezTo>
                  <a:pt x="6" y="22"/>
                  <a:pt x="6" y="22"/>
                  <a:pt x="6" y="22"/>
                </a:cubicBezTo>
                <a:cubicBezTo>
                  <a:pt x="6" y="22"/>
                  <a:pt x="6" y="22"/>
                  <a:pt x="6" y="22"/>
                </a:cubicBezTo>
                <a:cubicBezTo>
                  <a:pt x="6" y="22"/>
                  <a:pt x="6" y="22"/>
                  <a:pt x="6" y="22"/>
                </a:cubicBezTo>
                <a:cubicBezTo>
                  <a:pt x="6" y="21"/>
                  <a:pt x="6" y="21"/>
                  <a:pt x="6" y="21"/>
                </a:cubicBezTo>
                <a:cubicBezTo>
                  <a:pt x="6" y="21"/>
                  <a:pt x="6" y="21"/>
                  <a:pt x="6" y="21"/>
                </a:cubicBezTo>
                <a:cubicBezTo>
                  <a:pt x="6" y="21"/>
                  <a:pt x="6" y="21"/>
                  <a:pt x="6" y="21"/>
                </a:cubicBezTo>
                <a:cubicBezTo>
                  <a:pt x="6" y="21"/>
                  <a:pt x="6" y="21"/>
                  <a:pt x="6" y="21"/>
                </a:cubicBezTo>
                <a:cubicBezTo>
                  <a:pt x="6" y="21"/>
                  <a:pt x="6" y="21"/>
                  <a:pt x="6" y="21"/>
                </a:cubicBezTo>
                <a:cubicBezTo>
                  <a:pt x="5" y="21"/>
                  <a:pt x="5" y="21"/>
                  <a:pt x="5" y="21"/>
                </a:cubicBezTo>
                <a:cubicBezTo>
                  <a:pt x="5" y="21"/>
                  <a:pt x="5" y="21"/>
                  <a:pt x="5" y="21"/>
                </a:cubicBezTo>
                <a:cubicBezTo>
                  <a:pt x="5" y="21"/>
                  <a:pt x="5" y="21"/>
                  <a:pt x="5" y="21"/>
                </a:cubicBezTo>
                <a:cubicBezTo>
                  <a:pt x="5" y="21"/>
                  <a:pt x="5" y="21"/>
                  <a:pt x="5" y="21"/>
                </a:cubicBezTo>
                <a:cubicBezTo>
                  <a:pt x="5" y="21"/>
                  <a:pt x="5" y="21"/>
                  <a:pt x="5" y="21"/>
                </a:cubicBezTo>
                <a:cubicBezTo>
                  <a:pt x="5" y="21"/>
                  <a:pt x="5" y="21"/>
                  <a:pt x="5" y="21"/>
                </a:cubicBezTo>
                <a:cubicBezTo>
                  <a:pt x="5" y="21"/>
                  <a:pt x="5" y="21"/>
                  <a:pt x="5" y="21"/>
                </a:cubicBezTo>
                <a:cubicBezTo>
                  <a:pt x="5" y="20"/>
                  <a:pt x="5" y="20"/>
                  <a:pt x="5" y="20"/>
                </a:cubicBezTo>
                <a:cubicBezTo>
                  <a:pt x="5" y="20"/>
                  <a:pt x="5" y="20"/>
                  <a:pt x="5" y="20"/>
                </a:cubicBezTo>
                <a:cubicBezTo>
                  <a:pt x="5" y="20"/>
                  <a:pt x="5" y="20"/>
                  <a:pt x="5" y="20"/>
                </a:cubicBezTo>
                <a:cubicBezTo>
                  <a:pt x="5" y="20"/>
                  <a:pt x="5" y="20"/>
                  <a:pt x="5" y="20"/>
                </a:cubicBezTo>
                <a:cubicBezTo>
                  <a:pt x="5" y="20"/>
                  <a:pt x="5" y="20"/>
                  <a:pt x="5" y="20"/>
                </a:cubicBezTo>
                <a:cubicBezTo>
                  <a:pt x="5" y="20"/>
                  <a:pt x="5" y="20"/>
                  <a:pt x="5" y="20"/>
                </a:cubicBezTo>
                <a:cubicBezTo>
                  <a:pt x="5" y="20"/>
                  <a:pt x="5" y="20"/>
                  <a:pt x="5" y="20"/>
                </a:cubicBezTo>
                <a:cubicBezTo>
                  <a:pt x="6" y="20"/>
                  <a:pt x="6" y="20"/>
                  <a:pt x="6" y="19"/>
                </a:cubicBezTo>
                <a:cubicBezTo>
                  <a:pt x="6" y="19"/>
                  <a:pt x="6" y="19"/>
                  <a:pt x="6" y="19"/>
                </a:cubicBezTo>
                <a:cubicBezTo>
                  <a:pt x="6" y="19"/>
                  <a:pt x="6" y="19"/>
                  <a:pt x="6" y="19"/>
                </a:cubicBezTo>
                <a:cubicBezTo>
                  <a:pt x="6" y="18"/>
                  <a:pt x="6" y="18"/>
                  <a:pt x="6" y="18"/>
                </a:cubicBezTo>
                <a:cubicBezTo>
                  <a:pt x="6" y="18"/>
                  <a:pt x="6" y="18"/>
                  <a:pt x="6" y="18"/>
                </a:cubicBezTo>
                <a:cubicBezTo>
                  <a:pt x="6" y="18"/>
                  <a:pt x="6" y="18"/>
                  <a:pt x="6" y="18"/>
                </a:cubicBezTo>
                <a:cubicBezTo>
                  <a:pt x="5" y="18"/>
                  <a:pt x="5" y="18"/>
                  <a:pt x="5" y="18"/>
                </a:cubicBezTo>
                <a:cubicBezTo>
                  <a:pt x="5" y="19"/>
                  <a:pt x="5" y="19"/>
                  <a:pt x="5" y="19"/>
                </a:cubicBezTo>
                <a:cubicBezTo>
                  <a:pt x="5" y="19"/>
                  <a:pt x="5" y="19"/>
                  <a:pt x="5" y="19"/>
                </a:cubicBezTo>
                <a:cubicBezTo>
                  <a:pt x="5" y="19"/>
                  <a:pt x="5" y="19"/>
                  <a:pt x="5" y="19"/>
                </a:cubicBezTo>
                <a:cubicBezTo>
                  <a:pt x="5" y="19"/>
                  <a:pt x="5" y="19"/>
                  <a:pt x="5" y="19"/>
                </a:cubicBezTo>
                <a:cubicBezTo>
                  <a:pt x="5" y="19"/>
                  <a:pt x="5" y="19"/>
                  <a:pt x="5" y="19"/>
                </a:cubicBezTo>
                <a:cubicBezTo>
                  <a:pt x="5" y="19"/>
                  <a:pt x="5" y="19"/>
                  <a:pt x="5" y="19"/>
                </a:cubicBezTo>
                <a:cubicBezTo>
                  <a:pt x="5" y="19"/>
                  <a:pt x="5" y="19"/>
                  <a:pt x="5" y="19"/>
                </a:cubicBezTo>
                <a:cubicBezTo>
                  <a:pt x="5" y="19"/>
                  <a:pt x="5" y="19"/>
                  <a:pt x="5" y="19"/>
                </a:cubicBezTo>
                <a:cubicBezTo>
                  <a:pt x="5" y="19"/>
                  <a:pt x="5" y="19"/>
                  <a:pt x="5" y="19"/>
                </a:cubicBezTo>
                <a:cubicBezTo>
                  <a:pt x="4" y="19"/>
                  <a:pt x="4" y="19"/>
                  <a:pt x="4" y="19"/>
                </a:cubicBezTo>
                <a:cubicBezTo>
                  <a:pt x="4" y="19"/>
                  <a:pt x="4" y="19"/>
                  <a:pt x="4" y="19"/>
                </a:cubicBezTo>
                <a:cubicBezTo>
                  <a:pt x="4" y="19"/>
                  <a:pt x="4" y="19"/>
                  <a:pt x="4" y="19"/>
                </a:cubicBezTo>
                <a:cubicBezTo>
                  <a:pt x="4" y="20"/>
                  <a:pt x="4" y="20"/>
                  <a:pt x="4" y="20"/>
                </a:cubicBezTo>
                <a:cubicBezTo>
                  <a:pt x="4" y="20"/>
                  <a:pt x="4" y="20"/>
                  <a:pt x="4" y="20"/>
                </a:cubicBezTo>
                <a:cubicBezTo>
                  <a:pt x="4" y="20"/>
                  <a:pt x="4" y="20"/>
                  <a:pt x="4" y="20"/>
                </a:cubicBezTo>
                <a:cubicBezTo>
                  <a:pt x="4" y="20"/>
                  <a:pt x="4" y="20"/>
                  <a:pt x="4" y="20"/>
                </a:cubicBezTo>
                <a:cubicBezTo>
                  <a:pt x="4" y="19"/>
                  <a:pt x="4" y="19"/>
                  <a:pt x="4" y="19"/>
                </a:cubicBezTo>
                <a:cubicBezTo>
                  <a:pt x="4" y="19"/>
                  <a:pt x="4" y="19"/>
                  <a:pt x="3" y="19"/>
                </a:cubicBezTo>
                <a:cubicBezTo>
                  <a:pt x="3" y="19"/>
                  <a:pt x="3" y="19"/>
                  <a:pt x="3" y="19"/>
                </a:cubicBezTo>
                <a:cubicBezTo>
                  <a:pt x="3" y="19"/>
                  <a:pt x="3" y="19"/>
                  <a:pt x="3" y="19"/>
                </a:cubicBezTo>
                <a:cubicBezTo>
                  <a:pt x="3" y="19"/>
                  <a:pt x="3" y="19"/>
                  <a:pt x="3" y="19"/>
                </a:cubicBezTo>
                <a:cubicBezTo>
                  <a:pt x="3" y="19"/>
                  <a:pt x="3" y="19"/>
                  <a:pt x="3" y="19"/>
                </a:cubicBezTo>
                <a:cubicBezTo>
                  <a:pt x="3" y="19"/>
                  <a:pt x="3" y="19"/>
                  <a:pt x="3" y="19"/>
                </a:cubicBezTo>
                <a:cubicBezTo>
                  <a:pt x="3" y="19"/>
                  <a:pt x="3" y="19"/>
                  <a:pt x="4" y="19"/>
                </a:cubicBezTo>
                <a:cubicBezTo>
                  <a:pt x="4" y="19"/>
                  <a:pt x="4" y="19"/>
                  <a:pt x="4" y="19"/>
                </a:cubicBezTo>
                <a:cubicBezTo>
                  <a:pt x="4" y="19"/>
                  <a:pt x="4" y="19"/>
                  <a:pt x="4" y="19"/>
                </a:cubicBezTo>
                <a:cubicBezTo>
                  <a:pt x="4" y="19"/>
                  <a:pt x="4" y="19"/>
                  <a:pt x="4" y="19"/>
                </a:cubicBezTo>
                <a:cubicBezTo>
                  <a:pt x="4" y="19"/>
                  <a:pt x="4" y="19"/>
                  <a:pt x="4" y="19"/>
                </a:cubicBezTo>
                <a:cubicBezTo>
                  <a:pt x="4" y="19"/>
                  <a:pt x="4" y="19"/>
                  <a:pt x="4" y="19"/>
                </a:cubicBezTo>
                <a:cubicBezTo>
                  <a:pt x="4" y="18"/>
                  <a:pt x="4" y="18"/>
                  <a:pt x="4" y="18"/>
                </a:cubicBezTo>
                <a:cubicBezTo>
                  <a:pt x="4" y="18"/>
                  <a:pt x="4" y="18"/>
                  <a:pt x="4" y="18"/>
                </a:cubicBezTo>
                <a:cubicBezTo>
                  <a:pt x="4" y="18"/>
                  <a:pt x="4" y="18"/>
                  <a:pt x="4" y="18"/>
                </a:cubicBezTo>
                <a:cubicBezTo>
                  <a:pt x="4" y="18"/>
                  <a:pt x="4" y="18"/>
                  <a:pt x="4" y="18"/>
                </a:cubicBezTo>
                <a:cubicBezTo>
                  <a:pt x="4" y="18"/>
                  <a:pt x="4" y="18"/>
                  <a:pt x="4" y="18"/>
                </a:cubicBezTo>
                <a:cubicBezTo>
                  <a:pt x="4" y="18"/>
                  <a:pt x="4" y="18"/>
                  <a:pt x="4" y="18"/>
                </a:cubicBezTo>
                <a:cubicBezTo>
                  <a:pt x="4" y="18"/>
                  <a:pt x="4" y="18"/>
                  <a:pt x="4" y="18"/>
                </a:cubicBezTo>
                <a:cubicBezTo>
                  <a:pt x="4" y="17"/>
                  <a:pt x="4" y="17"/>
                  <a:pt x="4" y="17"/>
                </a:cubicBezTo>
                <a:cubicBezTo>
                  <a:pt x="4" y="17"/>
                  <a:pt x="4" y="17"/>
                  <a:pt x="4" y="17"/>
                </a:cubicBezTo>
                <a:cubicBezTo>
                  <a:pt x="4" y="17"/>
                  <a:pt x="4" y="17"/>
                  <a:pt x="4" y="17"/>
                </a:cubicBezTo>
                <a:cubicBezTo>
                  <a:pt x="4" y="17"/>
                  <a:pt x="4" y="17"/>
                  <a:pt x="4" y="17"/>
                </a:cubicBezTo>
                <a:cubicBezTo>
                  <a:pt x="4" y="17"/>
                  <a:pt x="4" y="17"/>
                  <a:pt x="4" y="17"/>
                </a:cubicBezTo>
                <a:cubicBezTo>
                  <a:pt x="4" y="17"/>
                  <a:pt x="4" y="17"/>
                  <a:pt x="4" y="17"/>
                </a:cubicBezTo>
                <a:cubicBezTo>
                  <a:pt x="4" y="17"/>
                  <a:pt x="5" y="17"/>
                  <a:pt x="5" y="17"/>
                </a:cubicBezTo>
                <a:cubicBezTo>
                  <a:pt x="5" y="17"/>
                  <a:pt x="5" y="17"/>
                  <a:pt x="5" y="17"/>
                </a:cubicBezTo>
                <a:cubicBezTo>
                  <a:pt x="5" y="17"/>
                  <a:pt x="5" y="17"/>
                  <a:pt x="5" y="17"/>
                </a:cubicBezTo>
                <a:cubicBezTo>
                  <a:pt x="5" y="17"/>
                  <a:pt x="5" y="17"/>
                  <a:pt x="5" y="16"/>
                </a:cubicBezTo>
                <a:cubicBezTo>
                  <a:pt x="5" y="16"/>
                  <a:pt x="5" y="16"/>
                  <a:pt x="5" y="16"/>
                </a:cubicBezTo>
                <a:cubicBezTo>
                  <a:pt x="5" y="16"/>
                  <a:pt x="5" y="16"/>
                  <a:pt x="5" y="16"/>
                </a:cubicBezTo>
                <a:cubicBezTo>
                  <a:pt x="5" y="16"/>
                  <a:pt x="5" y="16"/>
                  <a:pt x="5" y="16"/>
                </a:cubicBezTo>
                <a:cubicBezTo>
                  <a:pt x="5" y="16"/>
                  <a:pt x="5" y="16"/>
                  <a:pt x="5" y="16"/>
                </a:cubicBezTo>
                <a:cubicBezTo>
                  <a:pt x="5" y="16"/>
                  <a:pt x="5" y="16"/>
                  <a:pt x="5" y="16"/>
                </a:cubicBezTo>
                <a:cubicBezTo>
                  <a:pt x="5" y="16"/>
                  <a:pt x="5" y="16"/>
                  <a:pt x="5" y="16"/>
                </a:cubicBezTo>
                <a:cubicBezTo>
                  <a:pt x="5" y="16"/>
                  <a:pt x="6" y="15"/>
                  <a:pt x="6" y="15"/>
                </a:cubicBezTo>
                <a:cubicBezTo>
                  <a:pt x="6" y="15"/>
                  <a:pt x="6" y="15"/>
                  <a:pt x="6" y="15"/>
                </a:cubicBezTo>
                <a:cubicBezTo>
                  <a:pt x="6" y="15"/>
                  <a:pt x="6" y="15"/>
                  <a:pt x="6" y="15"/>
                </a:cubicBezTo>
                <a:cubicBezTo>
                  <a:pt x="6" y="15"/>
                  <a:pt x="6" y="15"/>
                  <a:pt x="6" y="15"/>
                </a:cubicBezTo>
                <a:cubicBezTo>
                  <a:pt x="6" y="15"/>
                  <a:pt x="6" y="15"/>
                  <a:pt x="6" y="15"/>
                </a:cubicBezTo>
                <a:cubicBezTo>
                  <a:pt x="6" y="15"/>
                  <a:pt x="6" y="15"/>
                  <a:pt x="6" y="15"/>
                </a:cubicBezTo>
                <a:cubicBezTo>
                  <a:pt x="6" y="15"/>
                  <a:pt x="6" y="15"/>
                  <a:pt x="6" y="15"/>
                </a:cubicBezTo>
                <a:cubicBezTo>
                  <a:pt x="7" y="15"/>
                  <a:pt x="7" y="15"/>
                  <a:pt x="7" y="15"/>
                </a:cubicBezTo>
                <a:cubicBezTo>
                  <a:pt x="7" y="15"/>
                  <a:pt x="7" y="15"/>
                  <a:pt x="7" y="15"/>
                </a:cubicBezTo>
                <a:cubicBezTo>
                  <a:pt x="7" y="15"/>
                  <a:pt x="7" y="15"/>
                  <a:pt x="7" y="15"/>
                </a:cubicBezTo>
                <a:cubicBezTo>
                  <a:pt x="7" y="15"/>
                  <a:pt x="8" y="15"/>
                  <a:pt x="8" y="15"/>
                </a:cubicBezTo>
                <a:cubicBezTo>
                  <a:pt x="8" y="15"/>
                  <a:pt x="8" y="15"/>
                  <a:pt x="8" y="15"/>
                </a:cubicBezTo>
                <a:cubicBezTo>
                  <a:pt x="8" y="15"/>
                  <a:pt x="8" y="15"/>
                  <a:pt x="8" y="15"/>
                </a:cubicBezTo>
                <a:cubicBezTo>
                  <a:pt x="8" y="15"/>
                  <a:pt x="8" y="15"/>
                  <a:pt x="8" y="15"/>
                </a:cubicBezTo>
                <a:cubicBezTo>
                  <a:pt x="8" y="15"/>
                  <a:pt x="8" y="16"/>
                  <a:pt x="8" y="16"/>
                </a:cubicBezTo>
                <a:cubicBezTo>
                  <a:pt x="8" y="16"/>
                  <a:pt x="8" y="16"/>
                  <a:pt x="8" y="16"/>
                </a:cubicBezTo>
                <a:cubicBezTo>
                  <a:pt x="8" y="16"/>
                  <a:pt x="8" y="16"/>
                  <a:pt x="8" y="16"/>
                </a:cubicBezTo>
                <a:cubicBezTo>
                  <a:pt x="8" y="16"/>
                  <a:pt x="8" y="16"/>
                  <a:pt x="8" y="16"/>
                </a:cubicBezTo>
                <a:cubicBezTo>
                  <a:pt x="8" y="16"/>
                  <a:pt x="8" y="16"/>
                  <a:pt x="8" y="16"/>
                </a:cubicBezTo>
                <a:cubicBezTo>
                  <a:pt x="8" y="16"/>
                  <a:pt x="8" y="16"/>
                  <a:pt x="8" y="16"/>
                </a:cubicBezTo>
                <a:cubicBezTo>
                  <a:pt x="8" y="16"/>
                  <a:pt x="8" y="17"/>
                  <a:pt x="8" y="17"/>
                </a:cubicBezTo>
                <a:cubicBezTo>
                  <a:pt x="8" y="17"/>
                  <a:pt x="8" y="17"/>
                  <a:pt x="8" y="17"/>
                </a:cubicBezTo>
                <a:cubicBezTo>
                  <a:pt x="8" y="17"/>
                  <a:pt x="8" y="17"/>
                  <a:pt x="8" y="17"/>
                </a:cubicBezTo>
                <a:cubicBezTo>
                  <a:pt x="8" y="17"/>
                  <a:pt x="8" y="17"/>
                  <a:pt x="8" y="17"/>
                </a:cubicBezTo>
                <a:cubicBezTo>
                  <a:pt x="9" y="17"/>
                  <a:pt x="9" y="16"/>
                  <a:pt x="9" y="16"/>
                </a:cubicBezTo>
                <a:cubicBezTo>
                  <a:pt x="9" y="16"/>
                  <a:pt x="9" y="16"/>
                  <a:pt x="9" y="16"/>
                </a:cubicBezTo>
                <a:cubicBezTo>
                  <a:pt x="9" y="16"/>
                  <a:pt x="9" y="16"/>
                  <a:pt x="9" y="16"/>
                </a:cubicBezTo>
                <a:cubicBezTo>
                  <a:pt x="9" y="16"/>
                  <a:pt x="9" y="16"/>
                  <a:pt x="9" y="16"/>
                </a:cubicBezTo>
                <a:cubicBezTo>
                  <a:pt x="9" y="16"/>
                  <a:pt x="9" y="16"/>
                  <a:pt x="9" y="16"/>
                </a:cubicBezTo>
                <a:cubicBezTo>
                  <a:pt x="9" y="16"/>
                  <a:pt x="9" y="16"/>
                  <a:pt x="9" y="15"/>
                </a:cubicBezTo>
                <a:cubicBezTo>
                  <a:pt x="9" y="15"/>
                  <a:pt x="9" y="15"/>
                  <a:pt x="9" y="15"/>
                </a:cubicBezTo>
                <a:cubicBezTo>
                  <a:pt x="9" y="15"/>
                  <a:pt x="9" y="15"/>
                  <a:pt x="9" y="15"/>
                </a:cubicBezTo>
                <a:cubicBezTo>
                  <a:pt x="9" y="15"/>
                  <a:pt x="9" y="15"/>
                  <a:pt x="9" y="15"/>
                </a:cubicBezTo>
                <a:cubicBezTo>
                  <a:pt x="9" y="15"/>
                  <a:pt x="9" y="15"/>
                  <a:pt x="9" y="15"/>
                </a:cubicBezTo>
                <a:cubicBezTo>
                  <a:pt x="9" y="15"/>
                  <a:pt x="9" y="15"/>
                  <a:pt x="9" y="15"/>
                </a:cubicBezTo>
                <a:cubicBezTo>
                  <a:pt x="9" y="15"/>
                  <a:pt x="9" y="14"/>
                  <a:pt x="9" y="14"/>
                </a:cubicBezTo>
                <a:cubicBezTo>
                  <a:pt x="9" y="14"/>
                  <a:pt x="9" y="14"/>
                  <a:pt x="9" y="14"/>
                </a:cubicBezTo>
                <a:cubicBezTo>
                  <a:pt x="9" y="14"/>
                  <a:pt x="9" y="14"/>
                  <a:pt x="9" y="14"/>
                </a:cubicBezTo>
                <a:cubicBezTo>
                  <a:pt x="9" y="14"/>
                  <a:pt x="9" y="14"/>
                  <a:pt x="9" y="14"/>
                </a:cubicBezTo>
                <a:cubicBezTo>
                  <a:pt x="9" y="14"/>
                  <a:pt x="9" y="14"/>
                  <a:pt x="9" y="14"/>
                </a:cubicBezTo>
                <a:cubicBezTo>
                  <a:pt x="9" y="14"/>
                  <a:pt x="9" y="14"/>
                  <a:pt x="9" y="14"/>
                </a:cubicBezTo>
                <a:cubicBezTo>
                  <a:pt x="10" y="14"/>
                  <a:pt x="10" y="14"/>
                  <a:pt x="10" y="14"/>
                </a:cubicBezTo>
                <a:cubicBezTo>
                  <a:pt x="10" y="14"/>
                  <a:pt x="10" y="14"/>
                  <a:pt x="10" y="14"/>
                </a:cubicBezTo>
                <a:cubicBezTo>
                  <a:pt x="10" y="14"/>
                  <a:pt x="10" y="14"/>
                  <a:pt x="10" y="14"/>
                </a:cubicBezTo>
                <a:cubicBezTo>
                  <a:pt x="10" y="14"/>
                  <a:pt x="10" y="14"/>
                  <a:pt x="10" y="14"/>
                </a:cubicBezTo>
                <a:cubicBezTo>
                  <a:pt x="10" y="14"/>
                  <a:pt x="10" y="14"/>
                  <a:pt x="10" y="14"/>
                </a:cubicBezTo>
                <a:cubicBezTo>
                  <a:pt x="10" y="14"/>
                  <a:pt x="10" y="14"/>
                  <a:pt x="10" y="14"/>
                </a:cubicBezTo>
                <a:cubicBezTo>
                  <a:pt x="10" y="14"/>
                  <a:pt x="10" y="14"/>
                  <a:pt x="10" y="14"/>
                </a:cubicBezTo>
                <a:cubicBezTo>
                  <a:pt x="10" y="14"/>
                  <a:pt x="10" y="14"/>
                  <a:pt x="10" y="14"/>
                </a:cubicBezTo>
                <a:cubicBezTo>
                  <a:pt x="10" y="14"/>
                  <a:pt x="10" y="14"/>
                  <a:pt x="10" y="14"/>
                </a:cubicBezTo>
                <a:cubicBezTo>
                  <a:pt x="10" y="13"/>
                  <a:pt x="10" y="13"/>
                  <a:pt x="10" y="13"/>
                </a:cubicBezTo>
                <a:cubicBezTo>
                  <a:pt x="10" y="13"/>
                  <a:pt x="10" y="13"/>
                  <a:pt x="10" y="13"/>
                </a:cubicBezTo>
                <a:cubicBezTo>
                  <a:pt x="10" y="13"/>
                  <a:pt x="10" y="13"/>
                  <a:pt x="10" y="13"/>
                </a:cubicBezTo>
                <a:cubicBezTo>
                  <a:pt x="10" y="13"/>
                  <a:pt x="10" y="13"/>
                  <a:pt x="10" y="13"/>
                </a:cubicBezTo>
                <a:cubicBezTo>
                  <a:pt x="10" y="13"/>
                  <a:pt x="10" y="13"/>
                  <a:pt x="10" y="13"/>
                </a:cubicBezTo>
                <a:cubicBezTo>
                  <a:pt x="10" y="13"/>
                  <a:pt x="11" y="13"/>
                  <a:pt x="11" y="13"/>
                </a:cubicBezTo>
                <a:cubicBezTo>
                  <a:pt x="11" y="13"/>
                  <a:pt x="11" y="13"/>
                  <a:pt x="11" y="13"/>
                </a:cubicBezTo>
                <a:cubicBezTo>
                  <a:pt x="11" y="13"/>
                  <a:pt x="11" y="13"/>
                  <a:pt x="11" y="13"/>
                </a:cubicBezTo>
                <a:cubicBezTo>
                  <a:pt x="11" y="13"/>
                  <a:pt x="11" y="13"/>
                  <a:pt x="11" y="13"/>
                </a:cubicBezTo>
                <a:cubicBezTo>
                  <a:pt x="12" y="13"/>
                  <a:pt x="12" y="13"/>
                  <a:pt x="12" y="12"/>
                </a:cubicBezTo>
                <a:cubicBezTo>
                  <a:pt x="12" y="12"/>
                  <a:pt x="12" y="12"/>
                  <a:pt x="12" y="12"/>
                </a:cubicBezTo>
                <a:cubicBezTo>
                  <a:pt x="12" y="12"/>
                  <a:pt x="12" y="12"/>
                  <a:pt x="12" y="12"/>
                </a:cubicBezTo>
                <a:cubicBezTo>
                  <a:pt x="12" y="12"/>
                  <a:pt x="12" y="12"/>
                  <a:pt x="12" y="12"/>
                </a:cubicBezTo>
                <a:cubicBezTo>
                  <a:pt x="12" y="12"/>
                  <a:pt x="12" y="12"/>
                  <a:pt x="12" y="12"/>
                </a:cubicBezTo>
                <a:cubicBezTo>
                  <a:pt x="12" y="12"/>
                  <a:pt x="12" y="12"/>
                  <a:pt x="12" y="12"/>
                </a:cubicBezTo>
                <a:cubicBezTo>
                  <a:pt x="12" y="12"/>
                  <a:pt x="12" y="12"/>
                  <a:pt x="12" y="12"/>
                </a:cubicBezTo>
                <a:cubicBezTo>
                  <a:pt x="12" y="11"/>
                  <a:pt x="12" y="11"/>
                  <a:pt x="12" y="11"/>
                </a:cubicBezTo>
                <a:cubicBezTo>
                  <a:pt x="12" y="11"/>
                  <a:pt x="12" y="11"/>
                  <a:pt x="12" y="11"/>
                </a:cubicBezTo>
                <a:cubicBezTo>
                  <a:pt x="12" y="11"/>
                  <a:pt x="13" y="11"/>
                  <a:pt x="13" y="11"/>
                </a:cubicBezTo>
                <a:cubicBezTo>
                  <a:pt x="13" y="11"/>
                  <a:pt x="13" y="11"/>
                  <a:pt x="13" y="11"/>
                </a:cubicBezTo>
                <a:cubicBezTo>
                  <a:pt x="13" y="11"/>
                  <a:pt x="13" y="10"/>
                  <a:pt x="13" y="10"/>
                </a:cubicBezTo>
                <a:cubicBezTo>
                  <a:pt x="13" y="10"/>
                  <a:pt x="13" y="10"/>
                  <a:pt x="13" y="10"/>
                </a:cubicBezTo>
                <a:cubicBezTo>
                  <a:pt x="13" y="10"/>
                  <a:pt x="14" y="10"/>
                  <a:pt x="14" y="10"/>
                </a:cubicBezTo>
                <a:cubicBezTo>
                  <a:pt x="14" y="10"/>
                  <a:pt x="14" y="10"/>
                  <a:pt x="14" y="10"/>
                </a:cubicBezTo>
                <a:cubicBezTo>
                  <a:pt x="14" y="10"/>
                  <a:pt x="14" y="10"/>
                  <a:pt x="14" y="10"/>
                </a:cubicBezTo>
                <a:cubicBezTo>
                  <a:pt x="14" y="10"/>
                  <a:pt x="14" y="10"/>
                  <a:pt x="14" y="10"/>
                </a:cubicBezTo>
                <a:cubicBezTo>
                  <a:pt x="14" y="10"/>
                  <a:pt x="14" y="10"/>
                  <a:pt x="14" y="10"/>
                </a:cubicBezTo>
                <a:cubicBezTo>
                  <a:pt x="14" y="10"/>
                  <a:pt x="14" y="10"/>
                  <a:pt x="14" y="10"/>
                </a:cubicBezTo>
                <a:cubicBezTo>
                  <a:pt x="14" y="10"/>
                  <a:pt x="14" y="10"/>
                  <a:pt x="14" y="10"/>
                </a:cubicBezTo>
                <a:cubicBezTo>
                  <a:pt x="14" y="10"/>
                  <a:pt x="15" y="10"/>
                  <a:pt x="15" y="10"/>
                </a:cubicBezTo>
                <a:cubicBezTo>
                  <a:pt x="15" y="9"/>
                  <a:pt x="15" y="9"/>
                  <a:pt x="15" y="9"/>
                </a:cubicBezTo>
                <a:cubicBezTo>
                  <a:pt x="15" y="9"/>
                  <a:pt x="15" y="9"/>
                  <a:pt x="15" y="9"/>
                </a:cubicBezTo>
                <a:cubicBezTo>
                  <a:pt x="15" y="9"/>
                  <a:pt x="15" y="9"/>
                  <a:pt x="15" y="9"/>
                </a:cubicBezTo>
                <a:cubicBezTo>
                  <a:pt x="15" y="9"/>
                  <a:pt x="15" y="9"/>
                  <a:pt x="15" y="9"/>
                </a:cubicBezTo>
                <a:cubicBezTo>
                  <a:pt x="15" y="9"/>
                  <a:pt x="15" y="9"/>
                  <a:pt x="15" y="9"/>
                </a:cubicBezTo>
                <a:cubicBezTo>
                  <a:pt x="15" y="9"/>
                  <a:pt x="15" y="9"/>
                  <a:pt x="15" y="9"/>
                </a:cubicBezTo>
                <a:cubicBezTo>
                  <a:pt x="15" y="9"/>
                  <a:pt x="15" y="9"/>
                  <a:pt x="15" y="9"/>
                </a:cubicBezTo>
                <a:cubicBezTo>
                  <a:pt x="15" y="9"/>
                  <a:pt x="15" y="9"/>
                  <a:pt x="15" y="9"/>
                </a:cubicBezTo>
                <a:cubicBezTo>
                  <a:pt x="15" y="9"/>
                  <a:pt x="15" y="9"/>
                  <a:pt x="15" y="9"/>
                </a:cubicBezTo>
                <a:cubicBezTo>
                  <a:pt x="15" y="9"/>
                  <a:pt x="15" y="9"/>
                  <a:pt x="15" y="9"/>
                </a:cubicBezTo>
                <a:cubicBezTo>
                  <a:pt x="15" y="9"/>
                  <a:pt x="15" y="9"/>
                  <a:pt x="15" y="9"/>
                </a:cubicBezTo>
                <a:cubicBezTo>
                  <a:pt x="15" y="9"/>
                  <a:pt x="15" y="9"/>
                  <a:pt x="15" y="9"/>
                </a:cubicBezTo>
                <a:cubicBezTo>
                  <a:pt x="16" y="9"/>
                  <a:pt x="16" y="9"/>
                  <a:pt x="16" y="9"/>
                </a:cubicBezTo>
                <a:cubicBezTo>
                  <a:pt x="16" y="9"/>
                  <a:pt x="16" y="9"/>
                  <a:pt x="16" y="9"/>
                </a:cubicBezTo>
                <a:cubicBezTo>
                  <a:pt x="16" y="9"/>
                  <a:pt x="16" y="9"/>
                  <a:pt x="16" y="9"/>
                </a:cubicBezTo>
                <a:cubicBezTo>
                  <a:pt x="16" y="9"/>
                  <a:pt x="16" y="9"/>
                  <a:pt x="16" y="9"/>
                </a:cubicBezTo>
                <a:cubicBezTo>
                  <a:pt x="16" y="9"/>
                  <a:pt x="16" y="9"/>
                  <a:pt x="16" y="9"/>
                </a:cubicBezTo>
                <a:cubicBezTo>
                  <a:pt x="16" y="9"/>
                  <a:pt x="16" y="8"/>
                  <a:pt x="16" y="8"/>
                </a:cubicBezTo>
                <a:cubicBezTo>
                  <a:pt x="16" y="8"/>
                  <a:pt x="16" y="8"/>
                  <a:pt x="16" y="8"/>
                </a:cubicBezTo>
                <a:cubicBezTo>
                  <a:pt x="16" y="8"/>
                  <a:pt x="16" y="8"/>
                  <a:pt x="16" y="8"/>
                </a:cubicBezTo>
                <a:cubicBezTo>
                  <a:pt x="16" y="8"/>
                  <a:pt x="16" y="8"/>
                  <a:pt x="16" y="8"/>
                </a:cubicBezTo>
                <a:cubicBezTo>
                  <a:pt x="16" y="8"/>
                  <a:pt x="16" y="8"/>
                  <a:pt x="16" y="8"/>
                </a:cubicBezTo>
                <a:cubicBezTo>
                  <a:pt x="17" y="8"/>
                  <a:pt x="17" y="8"/>
                  <a:pt x="17" y="8"/>
                </a:cubicBezTo>
                <a:cubicBezTo>
                  <a:pt x="17" y="8"/>
                  <a:pt x="17" y="8"/>
                  <a:pt x="17" y="8"/>
                </a:cubicBezTo>
                <a:cubicBezTo>
                  <a:pt x="17" y="8"/>
                  <a:pt x="17" y="8"/>
                  <a:pt x="17" y="8"/>
                </a:cubicBezTo>
                <a:cubicBezTo>
                  <a:pt x="17" y="8"/>
                  <a:pt x="17" y="8"/>
                  <a:pt x="17" y="8"/>
                </a:cubicBezTo>
                <a:cubicBezTo>
                  <a:pt x="17" y="7"/>
                  <a:pt x="17" y="7"/>
                  <a:pt x="17" y="7"/>
                </a:cubicBezTo>
                <a:cubicBezTo>
                  <a:pt x="16" y="7"/>
                  <a:pt x="16" y="7"/>
                  <a:pt x="16" y="7"/>
                </a:cubicBezTo>
                <a:cubicBezTo>
                  <a:pt x="16" y="7"/>
                  <a:pt x="16" y="7"/>
                  <a:pt x="16" y="8"/>
                </a:cubicBezTo>
                <a:cubicBezTo>
                  <a:pt x="16" y="8"/>
                  <a:pt x="16" y="8"/>
                  <a:pt x="16" y="8"/>
                </a:cubicBezTo>
                <a:cubicBezTo>
                  <a:pt x="16" y="8"/>
                  <a:pt x="16" y="8"/>
                  <a:pt x="16" y="8"/>
                </a:cubicBezTo>
                <a:cubicBezTo>
                  <a:pt x="16" y="8"/>
                  <a:pt x="16" y="8"/>
                  <a:pt x="16" y="8"/>
                </a:cubicBezTo>
                <a:cubicBezTo>
                  <a:pt x="16" y="8"/>
                  <a:pt x="16" y="8"/>
                  <a:pt x="16" y="8"/>
                </a:cubicBezTo>
                <a:cubicBezTo>
                  <a:pt x="16" y="8"/>
                  <a:pt x="16" y="8"/>
                  <a:pt x="16" y="8"/>
                </a:cubicBezTo>
                <a:cubicBezTo>
                  <a:pt x="16" y="8"/>
                  <a:pt x="16" y="8"/>
                  <a:pt x="16" y="8"/>
                </a:cubicBezTo>
                <a:cubicBezTo>
                  <a:pt x="16" y="7"/>
                  <a:pt x="16" y="7"/>
                  <a:pt x="16" y="7"/>
                </a:cubicBezTo>
                <a:cubicBezTo>
                  <a:pt x="16" y="7"/>
                  <a:pt x="16" y="7"/>
                  <a:pt x="16" y="7"/>
                </a:cubicBezTo>
                <a:cubicBezTo>
                  <a:pt x="16" y="7"/>
                  <a:pt x="16" y="7"/>
                  <a:pt x="16" y="7"/>
                </a:cubicBezTo>
                <a:cubicBezTo>
                  <a:pt x="16" y="7"/>
                  <a:pt x="16" y="7"/>
                  <a:pt x="16" y="7"/>
                </a:cubicBezTo>
                <a:cubicBezTo>
                  <a:pt x="16" y="7"/>
                  <a:pt x="16" y="7"/>
                  <a:pt x="16" y="7"/>
                </a:cubicBezTo>
                <a:cubicBezTo>
                  <a:pt x="17" y="7"/>
                  <a:pt x="17" y="7"/>
                  <a:pt x="17" y="7"/>
                </a:cubicBezTo>
                <a:cubicBezTo>
                  <a:pt x="17" y="7"/>
                  <a:pt x="17" y="7"/>
                  <a:pt x="17" y="7"/>
                </a:cubicBezTo>
                <a:cubicBezTo>
                  <a:pt x="17" y="7"/>
                  <a:pt x="17" y="7"/>
                  <a:pt x="17" y="7"/>
                </a:cubicBezTo>
                <a:cubicBezTo>
                  <a:pt x="17" y="7"/>
                  <a:pt x="17" y="7"/>
                  <a:pt x="17" y="7"/>
                </a:cubicBezTo>
                <a:cubicBezTo>
                  <a:pt x="17" y="7"/>
                  <a:pt x="17" y="7"/>
                  <a:pt x="17" y="7"/>
                </a:cubicBezTo>
                <a:cubicBezTo>
                  <a:pt x="19" y="7"/>
                  <a:pt x="19" y="7"/>
                  <a:pt x="19" y="7"/>
                </a:cubicBezTo>
                <a:cubicBezTo>
                  <a:pt x="19" y="7"/>
                  <a:pt x="19" y="7"/>
                  <a:pt x="19" y="7"/>
                </a:cubicBezTo>
                <a:cubicBezTo>
                  <a:pt x="19" y="7"/>
                  <a:pt x="19" y="7"/>
                  <a:pt x="19" y="7"/>
                </a:cubicBezTo>
                <a:cubicBezTo>
                  <a:pt x="19" y="7"/>
                  <a:pt x="19" y="7"/>
                  <a:pt x="19" y="7"/>
                </a:cubicBezTo>
                <a:cubicBezTo>
                  <a:pt x="19" y="7"/>
                  <a:pt x="19" y="7"/>
                  <a:pt x="19" y="7"/>
                </a:cubicBezTo>
                <a:cubicBezTo>
                  <a:pt x="19" y="7"/>
                  <a:pt x="19" y="7"/>
                  <a:pt x="19" y="7"/>
                </a:cubicBezTo>
                <a:cubicBezTo>
                  <a:pt x="19" y="7"/>
                  <a:pt x="19" y="6"/>
                  <a:pt x="19" y="6"/>
                </a:cubicBezTo>
                <a:cubicBezTo>
                  <a:pt x="19" y="6"/>
                  <a:pt x="19" y="6"/>
                  <a:pt x="19" y="6"/>
                </a:cubicBezTo>
                <a:cubicBezTo>
                  <a:pt x="19" y="6"/>
                  <a:pt x="19" y="6"/>
                  <a:pt x="19" y="6"/>
                </a:cubicBezTo>
                <a:cubicBezTo>
                  <a:pt x="19" y="6"/>
                  <a:pt x="19" y="6"/>
                  <a:pt x="19" y="6"/>
                </a:cubicBezTo>
                <a:cubicBezTo>
                  <a:pt x="19" y="6"/>
                  <a:pt x="19" y="6"/>
                  <a:pt x="19" y="6"/>
                </a:cubicBezTo>
                <a:cubicBezTo>
                  <a:pt x="19" y="6"/>
                  <a:pt x="20" y="6"/>
                  <a:pt x="20" y="6"/>
                </a:cubicBezTo>
                <a:cubicBezTo>
                  <a:pt x="20" y="6"/>
                  <a:pt x="20" y="6"/>
                  <a:pt x="20" y="6"/>
                </a:cubicBezTo>
                <a:cubicBezTo>
                  <a:pt x="20" y="6"/>
                  <a:pt x="20" y="6"/>
                  <a:pt x="20" y="6"/>
                </a:cubicBezTo>
                <a:cubicBezTo>
                  <a:pt x="20" y="6"/>
                  <a:pt x="20" y="6"/>
                  <a:pt x="20" y="6"/>
                </a:cubicBezTo>
                <a:cubicBezTo>
                  <a:pt x="20" y="6"/>
                  <a:pt x="20" y="6"/>
                  <a:pt x="20" y="6"/>
                </a:cubicBezTo>
                <a:cubicBezTo>
                  <a:pt x="20" y="6"/>
                  <a:pt x="20" y="6"/>
                  <a:pt x="20" y="6"/>
                </a:cubicBezTo>
                <a:cubicBezTo>
                  <a:pt x="21" y="6"/>
                  <a:pt x="21" y="6"/>
                  <a:pt x="21" y="6"/>
                </a:cubicBezTo>
                <a:cubicBezTo>
                  <a:pt x="21" y="6"/>
                  <a:pt x="21" y="6"/>
                  <a:pt x="21" y="6"/>
                </a:cubicBezTo>
                <a:cubicBezTo>
                  <a:pt x="21" y="6"/>
                  <a:pt x="21" y="5"/>
                  <a:pt x="21" y="5"/>
                </a:cubicBezTo>
                <a:cubicBezTo>
                  <a:pt x="20" y="5"/>
                  <a:pt x="20" y="5"/>
                  <a:pt x="20" y="5"/>
                </a:cubicBezTo>
                <a:cubicBezTo>
                  <a:pt x="20" y="5"/>
                  <a:pt x="20" y="5"/>
                  <a:pt x="20" y="5"/>
                </a:cubicBezTo>
                <a:cubicBezTo>
                  <a:pt x="20" y="4"/>
                  <a:pt x="20" y="4"/>
                  <a:pt x="20" y="4"/>
                </a:cubicBezTo>
                <a:cubicBezTo>
                  <a:pt x="20" y="4"/>
                  <a:pt x="20" y="4"/>
                  <a:pt x="20" y="4"/>
                </a:cubicBezTo>
                <a:cubicBezTo>
                  <a:pt x="20" y="4"/>
                  <a:pt x="20" y="4"/>
                  <a:pt x="20" y="4"/>
                </a:cubicBezTo>
                <a:cubicBezTo>
                  <a:pt x="20" y="4"/>
                  <a:pt x="20" y="4"/>
                  <a:pt x="20" y="4"/>
                </a:cubicBezTo>
                <a:cubicBezTo>
                  <a:pt x="20" y="4"/>
                  <a:pt x="20" y="4"/>
                  <a:pt x="20" y="4"/>
                </a:cubicBezTo>
                <a:cubicBezTo>
                  <a:pt x="20" y="4"/>
                  <a:pt x="20" y="4"/>
                  <a:pt x="20" y="4"/>
                </a:cubicBezTo>
                <a:cubicBezTo>
                  <a:pt x="20" y="4"/>
                  <a:pt x="19" y="4"/>
                  <a:pt x="19" y="4"/>
                </a:cubicBezTo>
                <a:cubicBezTo>
                  <a:pt x="19" y="4"/>
                  <a:pt x="19" y="4"/>
                  <a:pt x="19" y="4"/>
                </a:cubicBezTo>
                <a:cubicBezTo>
                  <a:pt x="19" y="4"/>
                  <a:pt x="19" y="4"/>
                  <a:pt x="19" y="4"/>
                </a:cubicBezTo>
                <a:cubicBezTo>
                  <a:pt x="19" y="4"/>
                  <a:pt x="19" y="4"/>
                  <a:pt x="19" y="4"/>
                </a:cubicBezTo>
                <a:cubicBezTo>
                  <a:pt x="20" y="4"/>
                  <a:pt x="20" y="4"/>
                  <a:pt x="20" y="4"/>
                </a:cubicBezTo>
                <a:cubicBezTo>
                  <a:pt x="20" y="4"/>
                  <a:pt x="20" y="4"/>
                  <a:pt x="20" y="4"/>
                </a:cubicBezTo>
                <a:cubicBezTo>
                  <a:pt x="20" y="4"/>
                  <a:pt x="19" y="4"/>
                  <a:pt x="19" y="4"/>
                </a:cubicBezTo>
                <a:cubicBezTo>
                  <a:pt x="19" y="4"/>
                  <a:pt x="19" y="4"/>
                  <a:pt x="19" y="4"/>
                </a:cubicBezTo>
                <a:cubicBezTo>
                  <a:pt x="19" y="4"/>
                  <a:pt x="19" y="4"/>
                  <a:pt x="19" y="4"/>
                </a:cubicBezTo>
                <a:cubicBezTo>
                  <a:pt x="18" y="4"/>
                  <a:pt x="18" y="4"/>
                  <a:pt x="18" y="4"/>
                </a:cubicBezTo>
                <a:cubicBezTo>
                  <a:pt x="18" y="4"/>
                  <a:pt x="18" y="4"/>
                  <a:pt x="18" y="4"/>
                </a:cubicBezTo>
                <a:cubicBezTo>
                  <a:pt x="18" y="4"/>
                  <a:pt x="18" y="4"/>
                  <a:pt x="18" y="4"/>
                </a:cubicBezTo>
                <a:cubicBezTo>
                  <a:pt x="18" y="4"/>
                  <a:pt x="18" y="4"/>
                  <a:pt x="18" y="4"/>
                </a:cubicBezTo>
                <a:cubicBezTo>
                  <a:pt x="17" y="4"/>
                  <a:pt x="17" y="4"/>
                  <a:pt x="17" y="4"/>
                </a:cubicBezTo>
                <a:cubicBezTo>
                  <a:pt x="17" y="4"/>
                  <a:pt x="17" y="4"/>
                  <a:pt x="17" y="4"/>
                </a:cubicBezTo>
                <a:cubicBezTo>
                  <a:pt x="17" y="4"/>
                  <a:pt x="17" y="4"/>
                  <a:pt x="17" y="4"/>
                </a:cubicBezTo>
                <a:cubicBezTo>
                  <a:pt x="17" y="4"/>
                  <a:pt x="17" y="4"/>
                  <a:pt x="17" y="4"/>
                </a:cubicBezTo>
                <a:cubicBezTo>
                  <a:pt x="17" y="4"/>
                  <a:pt x="17" y="4"/>
                  <a:pt x="17" y="4"/>
                </a:cubicBezTo>
                <a:cubicBezTo>
                  <a:pt x="17" y="5"/>
                  <a:pt x="17" y="5"/>
                  <a:pt x="17" y="5"/>
                </a:cubicBezTo>
                <a:cubicBezTo>
                  <a:pt x="17" y="5"/>
                  <a:pt x="17" y="5"/>
                  <a:pt x="17" y="5"/>
                </a:cubicBezTo>
                <a:cubicBezTo>
                  <a:pt x="16" y="5"/>
                  <a:pt x="16" y="5"/>
                  <a:pt x="16" y="5"/>
                </a:cubicBezTo>
                <a:cubicBezTo>
                  <a:pt x="16" y="5"/>
                  <a:pt x="16" y="5"/>
                  <a:pt x="16" y="5"/>
                </a:cubicBezTo>
                <a:cubicBezTo>
                  <a:pt x="16" y="5"/>
                  <a:pt x="16" y="5"/>
                  <a:pt x="16" y="5"/>
                </a:cubicBezTo>
                <a:cubicBezTo>
                  <a:pt x="16" y="5"/>
                  <a:pt x="16" y="5"/>
                  <a:pt x="16" y="5"/>
                </a:cubicBezTo>
                <a:cubicBezTo>
                  <a:pt x="16" y="5"/>
                  <a:pt x="16" y="5"/>
                  <a:pt x="16" y="5"/>
                </a:cubicBezTo>
                <a:cubicBezTo>
                  <a:pt x="16" y="5"/>
                  <a:pt x="16" y="5"/>
                  <a:pt x="16" y="6"/>
                </a:cubicBezTo>
                <a:cubicBezTo>
                  <a:pt x="16" y="6"/>
                  <a:pt x="16" y="6"/>
                  <a:pt x="16" y="6"/>
                </a:cubicBezTo>
                <a:cubicBezTo>
                  <a:pt x="16" y="6"/>
                  <a:pt x="15" y="6"/>
                  <a:pt x="15" y="6"/>
                </a:cubicBezTo>
                <a:cubicBezTo>
                  <a:pt x="15" y="6"/>
                  <a:pt x="15" y="6"/>
                  <a:pt x="15" y="6"/>
                </a:cubicBezTo>
                <a:cubicBezTo>
                  <a:pt x="15" y="6"/>
                  <a:pt x="15" y="6"/>
                  <a:pt x="15" y="6"/>
                </a:cubicBezTo>
                <a:cubicBezTo>
                  <a:pt x="15" y="6"/>
                  <a:pt x="15" y="6"/>
                  <a:pt x="15" y="6"/>
                </a:cubicBezTo>
                <a:cubicBezTo>
                  <a:pt x="15" y="6"/>
                  <a:pt x="15" y="6"/>
                  <a:pt x="15" y="6"/>
                </a:cubicBezTo>
                <a:cubicBezTo>
                  <a:pt x="15" y="6"/>
                  <a:pt x="15" y="6"/>
                  <a:pt x="15" y="6"/>
                </a:cubicBezTo>
                <a:cubicBezTo>
                  <a:pt x="15" y="6"/>
                  <a:pt x="15" y="6"/>
                  <a:pt x="15" y="6"/>
                </a:cubicBezTo>
                <a:cubicBezTo>
                  <a:pt x="15" y="6"/>
                  <a:pt x="15" y="6"/>
                  <a:pt x="15" y="6"/>
                </a:cubicBezTo>
                <a:cubicBezTo>
                  <a:pt x="15" y="6"/>
                  <a:pt x="15" y="6"/>
                  <a:pt x="15" y="5"/>
                </a:cubicBezTo>
                <a:cubicBezTo>
                  <a:pt x="15" y="5"/>
                  <a:pt x="15" y="5"/>
                  <a:pt x="15" y="5"/>
                </a:cubicBezTo>
                <a:cubicBezTo>
                  <a:pt x="15" y="5"/>
                  <a:pt x="15" y="5"/>
                  <a:pt x="15" y="5"/>
                </a:cubicBezTo>
                <a:cubicBezTo>
                  <a:pt x="15" y="5"/>
                  <a:pt x="15" y="5"/>
                  <a:pt x="15" y="5"/>
                </a:cubicBezTo>
                <a:cubicBezTo>
                  <a:pt x="15" y="5"/>
                  <a:pt x="15" y="5"/>
                  <a:pt x="15" y="5"/>
                </a:cubicBezTo>
                <a:cubicBezTo>
                  <a:pt x="15" y="5"/>
                  <a:pt x="15" y="5"/>
                  <a:pt x="15" y="5"/>
                </a:cubicBezTo>
                <a:cubicBezTo>
                  <a:pt x="15" y="5"/>
                  <a:pt x="15" y="5"/>
                  <a:pt x="15" y="5"/>
                </a:cubicBezTo>
                <a:cubicBezTo>
                  <a:pt x="15" y="5"/>
                  <a:pt x="15" y="5"/>
                  <a:pt x="15" y="5"/>
                </a:cubicBezTo>
                <a:cubicBezTo>
                  <a:pt x="15" y="5"/>
                  <a:pt x="15" y="5"/>
                  <a:pt x="15" y="5"/>
                </a:cubicBezTo>
                <a:cubicBezTo>
                  <a:pt x="16" y="5"/>
                  <a:pt x="16" y="4"/>
                  <a:pt x="16" y="4"/>
                </a:cubicBezTo>
                <a:cubicBezTo>
                  <a:pt x="16" y="4"/>
                  <a:pt x="16" y="4"/>
                  <a:pt x="16" y="4"/>
                </a:cubicBezTo>
                <a:cubicBezTo>
                  <a:pt x="16" y="4"/>
                  <a:pt x="16" y="4"/>
                  <a:pt x="16" y="4"/>
                </a:cubicBezTo>
                <a:cubicBezTo>
                  <a:pt x="16" y="4"/>
                  <a:pt x="16" y="4"/>
                  <a:pt x="16" y="4"/>
                </a:cubicBezTo>
                <a:cubicBezTo>
                  <a:pt x="16" y="4"/>
                  <a:pt x="16" y="4"/>
                  <a:pt x="16" y="4"/>
                </a:cubicBezTo>
                <a:cubicBezTo>
                  <a:pt x="16" y="4"/>
                  <a:pt x="16" y="4"/>
                  <a:pt x="16" y="4"/>
                </a:cubicBezTo>
                <a:cubicBezTo>
                  <a:pt x="16" y="4"/>
                  <a:pt x="16" y="4"/>
                  <a:pt x="16" y="4"/>
                </a:cubicBezTo>
                <a:cubicBezTo>
                  <a:pt x="16" y="4"/>
                  <a:pt x="16" y="4"/>
                  <a:pt x="16" y="4"/>
                </a:cubicBezTo>
                <a:cubicBezTo>
                  <a:pt x="16" y="4"/>
                  <a:pt x="16" y="4"/>
                  <a:pt x="16" y="4"/>
                </a:cubicBezTo>
                <a:cubicBezTo>
                  <a:pt x="16" y="4"/>
                  <a:pt x="16" y="4"/>
                  <a:pt x="16" y="4"/>
                </a:cubicBezTo>
                <a:cubicBezTo>
                  <a:pt x="16" y="4"/>
                  <a:pt x="16" y="4"/>
                  <a:pt x="16" y="4"/>
                </a:cubicBezTo>
                <a:cubicBezTo>
                  <a:pt x="16" y="4"/>
                  <a:pt x="16" y="4"/>
                  <a:pt x="16" y="4"/>
                </a:cubicBezTo>
                <a:cubicBezTo>
                  <a:pt x="16" y="4"/>
                  <a:pt x="17" y="4"/>
                  <a:pt x="17" y="4"/>
                </a:cubicBezTo>
                <a:cubicBezTo>
                  <a:pt x="17" y="4"/>
                  <a:pt x="17" y="4"/>
                  <a:pt x="17" y="3"/>
                </a:cubicBezTo>
                <a:cubicBezTo>
                  <a:pt x="17" y="3"/>
                  <a:pt x="17" y="3"/>
                  <a:pt x="17" y="3"/>
                </a:cubicBezTo>
                <a:cubicBezTo>
                  <a:pt x="17" y="3"/>
                  <a:pt x="17" y="3"/>
                  <a:pt x="17" y="3"/>
                </a:cubicBezTo>
                <a:cubicBezTo>
                  <a:pt x="17" y="3"/>
                  <a:pt x="17" y="3"/>
                  <a:pt x="17" y="3"/>
                </a:cubicBezTo>
                <a:cubicBezTo>
                  <a:pt x="17" y="3"/>
                  <a:pt x="18" y="3"/>
                  <a:pt x="18" y="3"/>
                </a:cubicBezTo>
                <a:cubicBezTo>
                  <a:pt x="18" y="3"/>
                  <a:pt x="18" y="3"/>
                  <a:pt x="18" y="3"/>
                </a:cubicBezTo>
                <a:cubicBezTo>
                  <a:pt x="18" y="3"/>
                  <a:pt x="18" y="3"/>
                  <a:pt x="18" y="3"/>
                </a:cubicBezTo>
                <a:cubicBezTo>
                  <a:pt x="18" y="3"/>
                  <a:pt x="18" y="3"/>
                  <a:pt x="18" y="3"/>
                </a:cubicBezTo>
                <a:cubicBezTo>
                  <a:pt x="18" y="3"/>
                  <a:pt x="18" y="3"/>
                  <a:pt x="18" y="3"/>
                </a:cubicBezTo>
                <a:cubicBezTo>
                  <a:pt x="18" y="3"/>
                  <a:pt x="18" y="3"/>
                  <a:pt x="18" y="3"/>
                </a:cubicBezTo>
                <a:cubicBezTo>
                  <a:pt x="18" y="3"/>
                  <a:pt x="18" y="3"/>
                  <a:pt x="18" y="3"/>
                </a:cubicBezTo>
                <a:cubicBezTo>
                  <a:pt x="18" y="3"/>
                  <a:pt x="18" y="3"/>
                  <a:pt x="18" y="2"/>
                </a:cubicBezTo>
                <a:cubicBezTo>
                  <a:pt x="18" y="2"/>
                  <a:pt x="18" y="2"/>
                  <a:pt x="18" y="2"/>
                </a:cubicBezTo>
                <a:cubicBezTo>
                  <a:pt x="20" y="2"/>
                  <a:pt x="22" y="1"/>
                  <a:pt x="24" y="1"/>
                </a:cubicBezTo>
                <a:cubicBezTo>
                  <a:pt x="24" y="1"/>
                  <a:pt x="24" y="1"/>
                  <a:pt x="24" y="1"/>
                </a:cubicBezTo>
                <a:cubicBezTo>
                  <a:pt x="24" y="1"/>
                  <a:pt x="24" y="1"/>
                  <a:pt x="24" y="1"/>
                </a:cubicBezTo>
                <a:cubicBezTo>
                  <a:pt x="24" y="1"/>
                  <a:pt x="24" y="1"/>
                  <a:pt x="24" y="1"/>
                </a:cubicBezTo>
                <a:cubicBezTo>
                  <a:pt x="24" y="1"/>
                  <a:pt x="24" y="1"/>
                  <a:pt x="24" y="1"/>
                </a:cubicBezTo>
                <a:cubicBezTo>
                  <a:pt x="24" y="1"/>
                  <a:pt x="24" y="2"/>
                  <a:pt x="24" y="2"/>
                </a:cubicBezTo>
                <a:cubicBezTo>
                  <a:pt x="24" y="2"/>
                  <a:pt x="24" y="2"/>
                  <a:pt x="24" y="2"/>
                </a:cubicBezTo>
                <a:cubicBezTo>
                  <a:pt x="24" y="2"/>
                  <a:pt x="24" y="2"/>
                  <a:pt x="24" y="2"/>
                </a:cubicBezTo>
                <a:cubicBezTo>
                  <a:pt x="24" y="2"/>
                  <a:pt x="24" y="2"/>
                  <a:pt x="24" y="2"/>
                </a:cubicBezTo>
                <a:cubicBezTo>
                  <a:pt x="24" y="2"/>
                  <a:pt x="24" y="2"/>
                  <a:pt x="24" y="2"/>
                </a:cubicBezTo>
                <a:cubicBezTo>
                  <a:pt x="24" y="2"/>
                  <a:pt x="24" y="3"/>
                  <a:pt x="24" y="3"/>
                </a:cubicBezTo>
                <a:cubicBezTo>
                  <a:pt x="24" y="3"/>
                  <a:pt x="24" y="3"/>
                  <a:pt x="24" y="3"/>
                </a:cubicBezTo>
                <a:cubicBezTo>
                  <a:pt x="24" y="3"/>
                  <a:pt x="24" y="3"/>
                  <a:pt x="24" y="3"/>
                </a:cubicBezTo>
                <a:cubicBezTo>
                  <a:pt x="24" y="3"/>
                  <a:pt x="24" y="3"/>
                  <a:pt x="24" y="3"/>
                </a:cubicBezTo>
                <a:cubicBezTo>
                  <a:pt x="24" y="3"/>
                  <a:pt x="24" y="3"/>
                  <a:pt x="24" y="3"/>
                </a:cubicBezTo>
                <a:cubicBezTo>
                  <a:pt x="24" y="3"/>
                  <a:pt x="24" y="4"/>
                  <a:pt x="24" y="4"/>
                </a:cubicBezTo>
                <a:cubicBezTo>
                  <a:pt x="24" y="4"/>
                  <a:pt x="24" y="4"/>
                  <a:pt x="24" y="4"/>
                </a:cubicBezTo>
                <a:cubicBezTo>
                  <a:pt x="25" y="4"/>
                  <a:pt x="25" y="4"/>
                  <a:pt x="25" y="4"/>
                </a:cubicBezTo>
                <a:cubicBezTo>
                  <a:pt x="25" y="4"/>
                  <a:pt x="25" y="4"/>
                  <a:pt x="25" y="4"/>
                </a:cubicBezTo>
                <a:cubicBezTo>
                  <a:pt x="25" y="4"/>
                  <a:pt x="25" y="4"/>
                  <a:pt x="26" y="4"/>
                </a:cubicBezTo>
                <a:cubicBezTo>
                  <a:pt x="26" y="4"/>
                  <a:pt x="26" y="4"/>
                  <a:pt x="26" y="4"/>
                </a:cubicBezTo>
                <a:cubicBezTo>
                  <a:pt x="26" y="4"/>
                  <a:pt x="26" y="4"/>
                  <a:pt x="26" y="4"/>
                </a:cubicBezTo>
                <a:cubicBezTo>
                  <a:pt x="26" y="4"/>
                  <a:pt x="26" y="4"/>
                  <a:pt x="26" y="4"/>
                </a:cubicBezTo>
                <a:cubicBezTo>
                  <a:pt x="26" y="4"/>
                  <a:pt x="26" y="4"/>
                  <a:pt x="26" y="3"/>
                </a:cubicBezTo>
                <a:cubicBezTo>
                  <a:pt x="26" y="3"/>
                  <a:pt x="26" y="3"/>
                  <a:pt x="26" y="3"/>
                </a:cubicBezTo>
                <a:cubicBezTo>
                  <a:pt x="26" y="3"/>
                  <a:pt x="26" y="3"/>
                  <a:pt x="26" y="3"/>
                </a:cubicBezTo>
                <a:cubicBezTo>
                  <a:pt x="26" y="3"/>
                  <a:pt x="26" y="3"/>
                  <a:pt x="26" y="3"/>
                </a:cubicBezTo>
                <a:cubicBezTo>
                  <a:pt x="26" y="3"/>
                  <a:pt x="26" y="3"/>
                  <a:pt x="26" y="3"/>
                </a:cubicBezTo>
                <a:cubicBezTo>
                  <a:pt x="26" y="3"/>
                  <a:pt x="27" y="3"/>
                  <a:pt x="27" y="3"/>
                </a:cubicBezTo>
                <a:cubicBezTo>
                  <a:pt x="27" y="3"/>
                  <a:pt x="27" y="3"/>
                  <a:pt x="27" y="3"/>
                </a:cubicBezTo>
                <a:cubicBezTo>
                  <a:pt x="27" y="3"/>
                  <a:pt x="27" y="3"/>
                  <a:pt x="27" y="3"/>
                </a:cubicBezTo>
                <a:cubicBezTo>
                  <a:pt x="27" y="3"/>
                  <a:pt x="27" y="3"/>
                  <a:pt x="27" y="3"/>
                </a:cubicBezTo>
                <a:cubicBezTo>
                  <a:pt x="27" y="3"/>
                  <a:pt x="27" y="3"/>
                  <a:pt x="27" y="3"/>
                </a:cubicBezTo>
                <a:cubicBezTo>
                  <a:pt x="27" y="3"/>
                  <a:pt x="27" y="3"/>
                  <a:pt x="28" y="3"/>
                </a:cubicBezTo>
                <a:cubicBezTo>
                  <a:pt x="28" y="3"/>
                  <a:pt x="28" y="3"/>
                  <a:pt x="28" y="3"/>
                </a:cubicBezTo>
                <a:cubicBezTo>
                  <a:pt x="28" y="3"/>
                  <a:pt x="28" y="3"/>
                  <a:pt x="28" y="3"/>
                </a:cubicBezTo>
                <a:cubicBezTo>
                  <a:pt x="28" y="3"/>
                  <a:pt x="28" y="2"/>
                  <a:pt x="28" y="2"/>
                </a:cubicBezTo>
                <a:cubicBezTo>
                  <a:pt x="28" y="2"/>
                  <a:pt x="28" y="2"/>
                  <a:pt x="28" y="2"/>
                </a:cubicBezTo>
                <a:cubicBezTo>
                  <a:pt x="29" y="2"/>
                  <a:pt x="29" y="2"/>
                  <a:pt x="29" y="2"/>
                </a:cubicBezTo>
                <a:cubicBezTo>
                  <a:pt x="29" y="2"/>
                  <a:pt x="29" y="2"/>
                  <a:pt x="29" y="2"/>
                </a:cubicBezTo>
                <a:cubicBezTo>
                  <a:pt x="29" y="2"/>
                  <a:pt x="29" y="2"/>
                  <a:pt x="29" y="2"/>
                </a:cubicBezTo>
                <a:cubicBezTo>
                  <a:pt x="29" y="2"/>
                  <a:pt x="29" y="2"/>
                  <a:pt x="29" y="2"/>
                </a:cubicBezTo>
                <a:cubicBezTo>
                  <a:pt x="29" y="2"/>
                  <a:pt x="29" y="2"/>
                  <a:pt x="29" y="2"/>
                </a:cubicBezTo>
                <a:cubicBezTo>
                  <a:pt x="29" y="2"/>
                  <a:pt x="29" y="2"/>
                  <a:pt x="29" y="2"/>
                </a:cubicBezTo>
                <a:cubicBezTo>
                  <a:pt x="29" y="2"/>
                  <a:pt x="29" y="2"/>
                  <a:pt x="29" y="2"/>
                </a:cubicBezTo>
                <a:cubicBezTo>
                  <a:pt x="29" y="2"/>
                  <a:pt x="29" y="2"/>
                  <a:pt x="29" y="2"/>
                </a:cubicBezTo>
                <a:cubicBezTo>
                  <a:pt x="29" y="2"/>
                  <a:pt x="29" y="2"/>
                  <a:pt x="29" y="2"/>
                </a:cubicBezTo>
                <a:cubicBezTo>
                  <a:pt x="29" y="2"/>
                  <a:pt x="29" y="2"/>
                  <a:pt x="29" y="2"/>
                </a:cubicBezTo>
                <a:cubicBezTo>
                  <a:pt x="29" y="1"/>
                  <a:pt x="29" y="1"/>
                  <a:pt x="29" y="1"/>
                </a:cubicBezTo>
                <a:cubicBezTo>
                  <a:pt x="29" y="1"/>
                  <a:pt x="29" y="1"/>
                  <a:pt x="29" y="1"/>
                </a:cubicBezTo>
                <a:cubicBezTo>
                  <a:pt x="29" y="1"/>
                  <a:pt x="29" y="1"/>
                  <a:pt x="29" y="1"/>
                </a:cubicBezTo>
                <a:cubicBezTo>
                  <a:pt x="30" y="1"/>
                  <a:pt x="30" y="1"/>
                  <a:pt x="30" y="0"/>
                </a:cubicBezTo>
                <a:cubicBezTo>
                  <a:pt x="30" y="0"/>
                  <a:pt x="30" y="0"/>
                  <a:pt x="30" y="0"/>
                </a:cubicBezTo>
                <a:cubicBezTo>
                  <a:pt x="33" y="1"/>
                  <a:pt x="37" y="1"/>
                  <a:pt x="40" y="3"/>
                </a:cubicBezTo>
                <a:cubicBezTo>
                  <a:pt x="40" y="3"/>
                  <a:pt x="40" y="3"/>
                  <a:pt x="40" y="3"/>
                </a:cubicBezTo>
                <a:cubicBezTo>
                  <a:pt x="40" y="3"/>
                  <a:pt x="40" y="3"/>
                  <a:pt x="40" y="3"/>
                </a:cubicBezTo>
                <a:cubicBezTo>
                  <a:pt x="40" y="3"/>
                  <a:pt x="40" y="3"/>
                  <a:pt x="40" y="3"/>
                </a:cubicBezTo>
                <a:cubicBezTo>
                  <a:pt x="40" y="3"/>
                  <a:pt x="40" y="3"/>
                  <a:pt x="40" y="3"/>
                </a:cubicBezTo>
                <a:cubicBezTo>
                  <a:pt x="40" y="3"/>
                  <a:pt x="40" y="3"/>
                  <a:pt x="41" y="3"/>
                </a:cubicBezTo>
                <a:cubicBezTo>
                  <a:pt x="41" y="3"/>
                  <a:pt x="41" y="3"/>
                  <a:pt x="41" y="3"/>
                </a:cubicBezTo>
                <a:cubicBezTo>
                  <a:pt x="41" y="3"/>
                  <a:pt x="41" y="4"/>
                  <a:pt x="41" y="4"/>
                </a:cubicBezTo>
                <a:cubicBezTo>
                  <a:pt x="41" y="4"/>
                  <a:pt x="41" y="4"/>
                  <a:pt x="41" y="4"/>
                </a:cubicBezTo>
                <a:cubicBezTo>
                  <a:pt x="41" y="4"/>
                  <a:pt x="41" y="4"/>
                  <a:pt x="41" y="4"/>
                </a:cubicBezTo>
                <a:cubicBezTo>
                  <a:pt x="41" y="4"/>
                  <a:pt x="41" y="4"/>
                  <a:pt x="41" y="4"/>
                </a:cubicBezTo>
                <a:cubicBezTo>
                  <a:pt x="40" y="4"/>
                  <a:pt x="40" y="4"/>
                  <a:pt x="40" y="4"/>
                </a:cubicBezTo>
                <a:cubicBezTo>
                  <a:pt x="40" y="4"/>
                  <a:pt x="40" y="4"/>
                  <a:pt x="40" y="4"/>
                </a:cubicBezTo>
                <a:cubicBezTo>
                  <a:pt x="40" y="4"/>
                  <a:pt x="40" y="4"/>
                  <a:pt x="40" y="4"/>
                </a:cubicBezTo>
                <a:cubicBezTo>
                  <a:pt x="40" y="4"/>
                  <a:pt x="40" y="5"/>
                  <a:pt x="41" y="5"/>
                </a:cubicBezTo>
                <a:cubicBezTo>
                  <a:pt x="41" y="5"/>
                  <a:pt x="41" y="5"/>
                  <a:pt x="41" y="5"/>
                </a:cubicBezTo>
                <a:cubicBezTo>
                  <a:pt x="41" y="5"/>
                  <a:pt x="41" y="5"/>
                  <a:pt x="41" y="5"/>
                </a:cubicBezTo>
                <a:cubicBezTo>
                  <a:pt x="41" y="5"/>
                  <a:pt x="41" y="5"/>
                  <a:pt x="41" y="5"/>
                </a:cubicBezTo>
                <a:cubicBezTo>
                  <a:pt x="41" y="5"/>
                  <a:pt x="41" y="5"/>
                  <a:pt x="41" y="5"/>
                </a:cubicBezTo>
                <a:cubicBezTo>
                  <a:pt x="41" y="5"/>
                  <a:pt x="41" y="5"/>
                  <a:pt x="41" y="5"/>
                </a:cubicBezTo>
                <a:cubicBezTo>
                  <a:pt x="41" y="5"/>
                  <a:pt x="41" y="5"/>
                  <a:pt x="41" y="5"/>
                </a:cubicBezTo>
                <a:cubicBezTo>
                  <a:pt x="41" y="5"/>
                  <a:pt x="41" y="5"/>
                  <a:pt x="41" y="5"/>
                </a:cubicBezTo>
                <a:cubicBezTo>
                  <a:pt x="41" y="5"/>
                  <a:pt x="41" y="5"/>
                  <a:pt x="41" y="5"/>
                </a:cubicBezTo>
                <a:cubicBezTo>
                  <a:pt x="40" y="5"/>
                  <a:pt x="40" y="5"/>
                  <a:pt x="40" y="5"/>
                </a:cubicBezTo>
                <a:cubicBezTo>
                  <a:pt x="40" y="5"/>
                  <a:pt x="40" y="5"/>
                  <a:pt x="40" y="5"/>
                </a:cubicBezTo>
                <a:cubicBezTo>
                  <a:pt x="40" y="5"/>
                  <a:pt x="40" y="5"/>
                  <a:pt x="40" y="5"/>
                </a:cubicBezTo>
                <a:cubicBezTo>
                  <a:pt x="40" y="5"/>
                  <a:pt x="40" y="5"/>
                  <a:pt x="40" y="6"/>
                </a:cubicBezTo>
                <a:cubicBezTo>
                  <a:pt x="40" y="6"/>
                  <a:pt x="40" y="6"/>
                  <a:pt x="40" y="6"/>
                </a:cubicBezTo>
                <a:cubicBezTo>
                  <a:pt x="40" y="6"/>
                  <a:pt x="40" y="6"/>
                  <a:pt x="40" y="6"/>
                </a:cubicBezTo>
                <a:cubicBezTo>
                  <a:pt x="40" y="6"/>
                  <a:pt x="40" y="6"/>
                  <a:pt x="40" y="6"/>
                </a:cubicBezTo>
                <a:cubicBezTo>
                  <a:pt x="40" y="6"/>
                  <a:pt x="40" y="6"/>
                  <a:pt x="40" y="6"/>
                </a:cubicBezTo>
                <a:cubicBezTo>
                  <a:pt x="39" y="6"/>
                  <a:pt x="39" y="6"/>
                  <a:pt x="39" y="6"/>
                </a:cubicBezTo>
                <a:cubicBezTo>
                  <a:pt x="39" y="6"/>
                  <a:pt x="39" y="6"/>
                  <a:pt x="39" y="6"/>
                </a:cubicBezTo>
                <a:cubicBezTo>
                  <a:pt x="39" y="6"/>
                  <a:pt x="39" y="6"/>
                  <a:pt x="39" y="6"/>
                </a:cubicBezTo>
                <a:cubicBezTo>
                  <a:pt x="39" y="6"/>
                  <a:pt x="39" y="6"/>
                  <a:pt x="39" y="6"/>
                </a:cubicBezTo>
                <a:cubicBezTo>
                  <a:pt x="39" y="6"/>
                  <a:pt x="39" y="6"/>
                  <a:pt x="39" y="6"/>
                </a:cubicBezTo>
                <a:cubicBezTo>
                  <a:pt x="39" y="6"/>
                  <a:pt x="39" y="6"/>
                  <a:pt x="38" y="6"/>
                </a:cubicBezTo>
                <a:cubicBezTo>
                  <a:pt x="38" y="6"/>
                  <a:pt x="38" y="6"/>
                  <a:pt x="38" y="6"/>
                </a:cubicBezTo>
                <a:cubicBezTo>
                  <a:pt x="38" y="6"/>
                  <a:pt x="38" y="7"/>
                  <a:pt x="38" y="7"/>
                </a:cubicBezTo>
                <a:cubicBezTo>
                  <a:pt x="38" y="7"/>
                  <a:pt x="38" y="7"/>
                  <a:pt x="38" y="7"/>
                </a:cubicBezTo>
                <a:cubicBezTo>
                  <a:pt x="38" y="7"/>
                  <a:pt x="38" y="7"/>
                  <a:pt x="38" y="7"/>
                </a:cubicBezTo>
                <a:cubicBezTo>
                  <a:pt x="37" y="7"/>
                  <a:pt x="37" y="7"/>
                  <a:pt x="37" y="7"/>
                </a:cubicBezTo>
                <a:cubicBezTo>
                  <a:pt x="38" y="7"/>
                  <a:pt x="38" y="7"/>
                  <a:pt x="38" y="7"/>
                </a:cubicBezTo>
                <a:cubicBezTo>
                  <a:pt x="38" y="8"/>
                  <a:pt x="38" y="8"/>
                  <a:pt x="38" y="8"/>
                </a:cubicBezTo>
                <a:cubicBezTo>
                  <a:pt x="39" y="8"/>
                  <a:pt x="39" y="8"/>
                  <a:pt x="39" y="9"/>
                </a:cubicBezTo>
                <a:cubicBezTo>
                  <a:pt x="39" y="9"/>
                  <a:pt x="39" y="10"/>
                  <a:pt x="40" y="10"/>
                </a:cubicBezTo>
                <a:cubicBezTo>
                  <a:pt x="40" y="10"/>
                  <a:pt x="40" y="10"/>
                  <a:pt x="40" y="10"/>
                </a:cubicBezTo>
                <a:cubicBezTo>
                  <a:pt x="40" y="10"/>
                  <a:pt x="40" y="10"/>
                  <a:pt x="40" y="10"/>
                </a:cubicBezTo>
                <a:cubicBezTo>
                  <a:pt x="40" y="10"/>
                  <a:pt x="40" y="10"/>
                  <a:pt x="40" y="10"/>
                </a:cubicBezTo>
                <a:cubicBezTo>
                  <a:pt x="40" y="10"/>
                  <a:pt x="40" y="10"/>
                  <a:pt x="40" y="10"/>
                </a:cubicBezTo>
                <a:cubicBezTo>
                  <a:pt x="40" y="10"/>
                  <a:pt x="40" y="10"/>
                  <a:pt x="40" y="10"/>
                </a:cubicBezTo>
                <a:cubicBezTo>
                  <a:pt x="40" y="10"/>
                  <a:pt x="40" y="10"/>
                  <a:pt x="40" y="10"/>
                </a:cubicBezTo>
                <a:cubicBezTo>
                  <a:pt x="41" y="10"/>
                  <a:pt x="41" y="10"/>
                  <a:pt x="41" y="10"/>
                </a:cubicBezTo>
                <a:cubicBezTo>
                  <a:pt x="41" y="10"/>
                  <a:pt x="41" y="10"/>
                  <a:pt x="41" y="10"/>
                </a:cubicBezTo>
                <a:cubicBezTo>
                  <a:pt x="41" y="10"/>
                  <a:pt x="41" y="10"/>
                  <a:pt x="41" y="10"/>
                </a:cubicBezTo>
                <a:cubicBezTo>
                  <a:pt x="41" y="10"/>
                  <a:pt x="41" y="10"/>
                  <a:pt x="41" y="9"/>
                </a:cubicBezTo>
                <a:cubicBezTo>
                  <a:pt x="41" y="9"/>
                  <a:pt x="41" y="9"/>
                  <a:pt x="41" y="9"/>
                </a:cubicBezTo>
                <a:cubicBezTo>
                  <a:pt x="41" y="9"/>
                  <a:pt x="41" y="9"/>
                  <a:pt x="41" y="9"/>
                </a:cubicBezTo>
                <a:cubicBezTo>
                  <a:pt x="41" y="9"/>
                  <a:pt x="42" y="9"/>
                  <a:pt x="42" y="9"/>
                </a:cubicBezTo>
                <a:cubicBezTo>
                  <a:pt x="42" y="9"/>
                  <a:pt x="42" y="9"/>
                  <a:pt x="42" y="9"/>
                </a:cubicBezTo>
                <a:cubicBezTo>
                  <a:pt x="42" y="10"/>
                  <a:pt x="42" y="10"/>
                  <a:pt x="42" y="10"/>
                </a:cubicBezTo>
                <a:cubicBezTo>
                  <a:pt x="42" y="10"/>
                  <a:pt x="42" y="10"/>
                  <a:pt x="42" y="10"/>
                </a:cubicBezTo>
                <a:cubicBezTo>
                  <a:pt x="42" y="10"/>
                  <a:pt x="42" y="10"/>
                  <a:pt x="42" y="10"/>
                </a:cubicBezTo>
                <a:cubicBezTo>
                  <a:pt x="42" y="10"/>
                  <a:pt x="42" y="10"/>
                  <a:pt x="42" y="10"/>
                </a:cubicBezTo>
                <a:cubicBezTo>
                  <a:pt x="42" y="10"/>
                  <a:pt x="42" y="10"/>
                  <a:pt x="42" y="10"/>
                </a:cubicBezTo>
                <a:cubicBezTo>
                  <a:pt x="42" y="10"/>
                  <a:pt x="42" y="10"/>
                  <a:pt x="42" y="10"/>
                </a:cubicBezTo>
                <a:cubicBezTo>
                  <a:pt x="42" y="10"/>
                  <a:pt x="42" y="10"/>
                  <a:pt x="43" y="10"/>
                </a:cubicBezTo>
                <a:cubicBezTo>
                  <a:pt x="43" y="10"/>
                  <a:pt x="43" y="10"/>
                  <a:pt x="43" y="10"/>
                </a:cubicBezTo>
                <a:cubicBezTo>
                  <a:pt x="43" y="10"/>
                  <a:pt x="43" y="10"/>
                  <a:pt x="43" y="10"/>
                </a:cubicBezTo>
                <a:cubicBezTo>
                  <a:pt x="43" y="10"/>
                  <a:pt x="43" y="10"/>
                  <a:pt x="43" y="10"/>
                </a:cubicBezTo>
                <a:cubicBezTo>
                  <a:pt x="43" y="10"/>
                  <a:pt x="43" y="10"/>
                  <a:pt x="43" y="10"/>
                </a:cubicBezTo>
                <a:cubicBezTo>
                  <a:pt x="43" y="10"/>
                  <a:pt x="43" y="10"/>
                  <a:pt x="43" y="10"/>
                </a:cubicBezTo>
                <a:cubicBezTo>
                  <a:pt x="43" y="10"/>
                  <a:pt x="43" y="10"/>
                  <a:pt x="43" y="10"/>
                </a:cubicBezTo>
                <a:cubicBezTo>
                  <a:pt x="44" y="11"/>
                  <a:pt x="44" y="11"/>
                  <a:pt x="44" y="11"/>
                </a:cubicBezTo>
                <a:cubicBezTo>
                  <a:pt x="44" y="12"/>
                  <a:pt x="44" y="12"/>
                  <a:pt x="44" y="12"/>
                </a:cubicBezTo>
                <a:cubicBezTo>
                  <a:pt x="44" y="12"/>
                  <a:pt x="44" y="12"/>
                  <a:pt x="44" y="12"/>
                </a:cubicBezTo>
                <a:cubicBezTo>
                  <a:pt x="44" y="12"/>
                  <a:pt x="44" y="12"/>
                  <a:pt x="44" y="12"/>
                </a:cubicBezTo>
                <a:cubicBezTo>
                  <a:pt x="44" y="12"/>
                  <a:pt x="44" y="12"/>
                  <a:pt x="44" y="12"/>
                </a:cubicBezTo>
                <a:cubicBezTo>
                  <a:pt x="44" y="12"/>
                  <a:pt x="44" y="12"/>
                  <a:pt x="44" y="12"/>
                </a:cubicBezTo>
                <a:cubicBezTo>
                  <a:pt x="44" y="12"/>
                  <a:pt x="44" y="12"/>
                  <a:pt x="44" y="12"/>
                </a:cubicBezTo>
                <a:cubicBezTo>
                  <a:pt x="45" y="12"/>
                  <a:pt x="45" y="12"/>
                  <a:pt x="45" y="12"/>
                </a:cubicBezTo>
                <a:cubicBezTo>
                  <a:pt x="45" y="12"/>
                  <a:pt x="45" y="12"/>
                  <a:pt x="45" y="12"/>
                </a:cubicBezTo>
                <a:cubicBezTo>
                  <a:pt x="45" y="12"/>
                  <a:pt x="45" y="12"/>
                  <a:pt x="45" y="12"/>
                </a:cubicBezTo>
                <a:cubicBezTo>
                  <a:pt x="45" y="12"/>
                  <a:pt x="45" y="12"/>
                  <a:pt x="45" y="11"/>
                </a:cubicBezTo>
                <a:cubicBezTo>
                  <a:pt x="45" y="11"/>
                  <a:pt x="45" y="11"/>
                  <a:pt x="45" y="11"/>
                </a:cubicBezTo>
                <a:cubicBezTo>
                  <a:pt x="45" y="11"/>
                  <a:pt x="45" y="11"/>
                  <a:pt x="45" y="11"/>
                </a:cubicBezTo>
                <a:cubicBezTo>
                  <a:pt x="45" y="10"/>
                  <a:pt x="45" y="10"/>
                  <a:pt x="45" y="10"/>
                </a:cubicBezTo>
                <a:cubicBezTo>
                  <a:pt x="45" y="10"/>
                  <a:pt x="45" y="10"/>
                  <a:pt x="45" y="10"/>
                </a:cubicBezTo>
                <a:cubicBezTo>
                  <a:pt x="45" y="10"/>
                  <a:pt x="45" y="10"/>
                  <a:pt x="45" y="10"/>
                </a:cubicBezTo>
                <a:cubicBezTo>
                  <a:pt x="44" y="10"/>
                  <a:pt x="44" y="10"/>
                  <a:pt x="44" y="10"/>
                </a:cubicBezTo>
                <a:cubicBezTo>
                  <a:pt x="44" y="10"/>
                  <a:pt x="44" y="10"/>
                  <a:pt x="44" y="10"/>
                </a:cubicBezTo>
                <a:cubicBezTo>
                  <a:pt x="44" y="10"/>
                  <a:pt x="44" y="10"/>
                  <a:pt x="44" y="10"/>
                </a:cubicBezTo>
                <a:cubicBezTo>
                  <a:pt x="44" y="10"/>
                  <a:pt x="44" y="10"/>
                  <a:pt x="44" y="10"/>
                </a:cubicBezTo>
                <a:cubicBezTo>
                  <a:pt x="44" y="10"/>
                  <a:pt x="44" y="10"/>
                  <a:pt x="44" y="10"/>
                </a:cubicBezTo>
                <a:cubicBezTo>
                  <a:pt x="44" y="10"/>
                  <a:pt x="44" y="10"/>
                  <a:pt x="44" y="10"/>
                </a:cubicBezTo>
                <a:cubicBezTo>
                  <a:pt x="44" y="10"/>
                  <a:pt x="44" y="10"/>
                  <a:pt x="44" y="10"/>
                </a:cubicBezTo>
                <a:cubicBezTo>
                  <a:pt x="45" y="10"/>
                  <a:pt x="45" y="10"/>
                  <a:pt x="45" y="10"/>
                </a:cubicBezTo>
                <a:cubicBezTo>
                  <a:pt x="45" y="10"/>
                  <a:pt x="45" y="10"/>
                  <a:pt x="45" y="10"/>
                </a:cubicBezTo>
                <a:cubicBezTo>
                  <a:pt x="45" y="10"/>
                  <a:pt x="45" y="10"/>
                  <a:pt x="45" y="10"/>
                </a:cubicBezTo>
                <a:cubicBezTo>
                  <a:pt x="45" y="10"/>
                  <a:pt x="45" y="10"/>
                  <a:pt x="45" y="10"/>
                </a:cubicBezTo>
                <a:cubicBezTo>
                  <a:pt x="45" y="10"/>
                  <a:pt x="45" y="10"/>
                  <a:pt x="45" y="10"/>
                </a:cubicBezTo>
                <a:cubicBezTo>
                  <a:pt x="45" y="10"/>
                  <a:pt x="45" y="10"/>
                  <a:pt x="45" y="10"/>
                </a:cubicBezTo>
                <a:cubicBezTo>
                  <a:pt x="45" y="10"/>
                  <a:pt x="45" y="10"/>
                  <a:pt x="45" y="10"/>
                </a:cubicBezTo>
                <a:cubicBezTo>
                  <a:pt x="45" y="10"/>
                  <a:pt x="45" y="10"/>
                  <a:pt x="45" y="10"/>
                </a:cubicBezTo>
                <a:cubicBezTo>
                  <a:pt x="45" y="11"/>
                  <a:pt x="45" y="11"/>
                  <a:pt x="45" y="11"/>
                </a:cubicBezTo>
                <a:cubicBezTo>
                  <a:pt x="45" y="11"/>
                  <a:pt x="45" y="11"/>
                  <a:pt x="45" y="11"/>
                </a:cubicBezTo>
                <a:cubicBezTo>
                  <a:pt x="45" y="11"/>
                  <a:pt x="45" y="11"/>
                  <a:pt x="46" y="11"/>
                </a:cubicBezTo>
                <a:cubicBezTo>
                  <a:pt x="46" y="11"/>
                  <a:pt x="46" y="11"/>
                  <a:pt x="46" y="11"/>
                </a:cubicBezTo>
                <a:cubicBezTo>
                  <a:pt x="46" y="11"/>
                  <a:pt x="46" y="11"/>
                  <a:pt x="46" y="11"/>
                </a:cubicBezTo>
                <a:cubicBezTo>
                  <a:pt x="46" y="11"/>
                  <a:pt x="46" y="11"/>
                  <a:pt x="46" y="11"/>
                </a:cubicBezTo>
                <a:cubicBezTo>
                  <a:pt x="46" y="11"/>
                  <a:pt x="46" y="11"/>
                  <a:pt x="46" y="11"/>
                </a:cubicBezTo>
                <a:cubicBezTo>
                  <a:pt x="46" y="11"/>
                  <a:pt x="46" y="11"/>
                  <a:pt x="46" y="11"/>
                </a:cubicBezTo>
                <a:cubicBezTo>
                  <a:pt x="46" y="11"/>
                  <a:pt x="46" y="11"/>
                  <a:pt x="46" y="11"/>
                </a:cubicBezTo>
                <a:cubicBezTo>
                  <a:pt x="46" y="11"/>
                  <a:pt x="46" y="11"/>
                  <a:pt x="46" y="11"/>
                </a:cubicBezTo>
                <a:cubicBezTo>
                  <a:pt x="46" y="11"/>
                  <a:pt x="46" y="11"/>
                  <a:pt x="46" y="11"/>
                </a:cubicBezTo>
                <a:cubicBezTo>
                  <a:pt x="46" y="10"/>
                  <a:pt x="47" y="10"/>
                  <a:pt x="47" y="10"/>
                </a:cubicBezTo>
                <a:cubicBezTo>
                  <a:pt x="47" y="10"/>
                  <a:pt x="46" y="9"/>
                  <a:pt x="46" y="9"/>
                </a:cubicBezTo>
                <a:cubicBezTo>
                  <a:pt x="46" y="9"/>
                  <a:pt x="46" y="9"/>
                  <a:pt x="46" y="9"/>
                </a:cubicBezTo>
                <a:cubicBezTo>
                  <a:pt x="46" y="9"/>
                  <a:pt x="46" y="9"/>
                  <a:pt x="46" y="9"/>
                </a:cubicBezTo>
                <a:cubicBezTo>
                  <a:pt x="46" y="9"/>
                  <a:pt x="46" y="9"/>
                  <a:pt x="46" y="9"/>
                </a:cubicBezTo>
                <a:cubicBezTo>
                  <a:pt x="46" y="8"/>
                  <a:pt x="46" y="8"/>
                  <a:pt x="46" y="8"/>
                </a:cubicBezTo>
                <a:cubicBezTo>
                  <a:pt x="46" y="8"/>
                  <a:pt x="46" y="8"/>
                  <a:pt x="46" y="8"/>
                </a:cubicBezTo>
                <a:cubicBezTo>
                  <a:pt x="46" y="8"/>
                  <a:pt x="46" y="8"/>
                  <a:pt x="46" y="8"/>
                </a:cubicBezTo>
                <a:cubicBezTo>
                  <a:pt x="46" y="8"/>
                  <a:pt x="46" y="8"/>
                  <a:pt x="47" y="8"/>
                </a:cubicBezTo>
                <a:cubicBezTo>
                  <a:pt x="47" y="8"/>
                  <a:pt x="47" y="9"/>
                  <a:pt x="47" y="9"/>
                </a:cubicBezTo>
                <a:cubicBezTo>
                  <a:pt x="47" y="9"/>
                  <a:pt x="47" y="9"/>
                  <a:pt x="47" y="9"/>
                </a:cubicBezTo>
                <a:cubicBezTo>
                  <a:pt x="47" y="9"/>
                  <a:pt x="47" y="9"/>
                  <a:pt x="47" y="9"/>
                </a:cubicBezTo>
                <a:cubicBezTo>
                  <a:pt x="47" y="9"/>
                  <a:pt x="47" y="9"/>
                  <a:pt x="47" y="9"/>
                </a:cubicBezTo>
                <a:cubicBezTo>
                  <a:pt x="47" y="9"/>
                  <a:pt x="47" y="9"/>
                  <a:pt x="47" y="9"/>
                </a:cubicBezTo>
                <a:cubicBezTo>
                  <a:pt x="47" y="9"/>
                  <a:pt x="47" y="9"/>
                  <a:pt x="48" y="9"/>
                </a:cubicBezTo>
                <a:cubicBezTo>
                  <a:pt x="48" y="9"/>
                  <a:pt x="48" y="9"/>
                  <a:pt x="48" y="9"/>
                </a:cubicBezTo>
                <a:cubicBezTo>
                  <a:pt x="48" y="9"/>
                  <a:pt x="48" y="9"/>
                  <a:pt x="48" y="10"/>
                </a:cubicBezTo>
                <a:cubicBezTo>
                  <a:pt x="48" y="10"/>
                  <a:pt x="48" y="10"/>
                  <a:pt x="48" y="10"/>
                </a:cubicBezTo>
                <a:cubicBezTo>
                  <a:pt x="48" y="10"/>
                  <a:pt x="48" y="10"/>
                  <a:pt x="48" y="10"/>
                </a:cubicBezTo>
                <a:cubicBezTo>
                  <a:pt x="47" y="10"/>
                  <a:pt x="47" y="10"/>
                  <a:pt x="47" y="10"/>
                </a:cubicBezTo>
                <a:cubicBezTo>
                  <a:pt x="47" y="10"/>
                  <a:pt x="47" y="10"/>
                  <a:pt x="47" y="10"/>
                </a:cubicBezTo>
                <a:cubicBezTo>
                  <a:pt x="47" y="10"/>
                  <a:pt x="47" y="10"/>
                  <a:pt x="47" y="10"/>
                </a:cubicBezTo>
                <a:cubicBezTo>
                  <a:pt x="47" y="10"/>
                  <a:pt x="47" y="10"/>
                  <a:pt x="47" y="10"/>
                </a:cubicBezTo>
                <a:cubicBezTo>
                  <a:pt x="47" y="10"/>
                  <a:pt x="47" y="10"/>
                  <a:pt x="47" y="10"/>
                </a:cubicBezTo>
                <a:cubicBezTo>
                  <a:pt x="47" y="10"/>
                  <a:pt x="47" y="10"/>
                  <a:pt x="47" y="10"/>
                </a:cubicBezTo>
                <a:cubicBezTo>
                  <a:pt x="47" y="10"/>
                  <a:pt x="47" y="11"/>
                  <a:pt x="47" y="11"/>
                </a:cubicBezTo>
                <a:cubicBezTo>
                  <a:pt x="47" y="11"/>
                  <a:pt x="47" y="11"/>
                  <a:pt x="47" y="11"/>
                </a:cubicBezTo>
                <a:cubicBezTo>
                  <a:pt x="47" y="11"/>
                  <a:pt x="47" y="11"/>
                  <a:pt x="47" y="11"/>
                </a:cubicBezTo>
                <a:cubicBezTo>
                  <a:pt x="48" y="11"/>
                  <a:pt x="48" y="11"/>
                  <a:pt x="48" y="11"/>
                </a:cubicBezTo>
                <a:cubicBezTo>
                  <a:pt x="48" y="11"/>
                  <a:pt x="48" y="11"/>
                  <a:pt x="48" y="11"/>
                </a:cubicBezTo>
                <a:cubicBezTo>
                  <a:pt x="48" y="11"/>
                  <a:pt x="48" y="12"/>
                  <a:pt x="48" y="12"/>
                </a:cubicBezTo>
                <a:cubicBezTo>
                  <a:pt x="48" y="12"/>
                  <a:pt x="48" y="12"/>
                  <a:pt x="48" y="12"/>
                </a:cubicBezTo>
                <a:cubicBezTo>
                  <a:pt x="48" y="12"/>
                  <a:pt x="48" y="12"/>
                  <a:pt x="48" y="12"/>
                </a:cubicBezTo>
                <a:cubicBezTo>
                  <a:pt x="48" y="12"/>
                  <a:pt x="48" y="12"/>
                  <a:pt x="48" y="12"/>
                </a:cubicBezTo>
                <a:cubicBezTo>
                  <a:pt x="48" y="12"/>
                  <a:pt x="48" y="12"/>
                  <a:pt x="48" y="12"/>
                </a:cubicBezTo>
                <a:cubicBezTo>
                  <a:pt x="48" y="12"/>
                  <a:pt x="48" y="12"/>
                  <a:pt x="48" y="12"/>
                </a:cubicBezTo>
                <a:cubicBezTo>
                  <a:pt x="48" y="12"/>
                  <a:pt x="48" y="12"/>
                  <a:pt x="48" y="12"/>
                </a:cubicBezTo>
                <a:cubicBezTo>
                  <a:pt x="49" y="12"/>
                  <a:pt x="49" y="12"/>
                  <a:pt x="49" y="12"/>
                </a:cubicBezTo>
                <a:cubicBezTo>
                  <a:pt x="49" y="12"/>
                  <a:pt x="49" y="12"/>
                  <a:pt x="49" y="12"/>
                </a:cubicBezTo>
                <a:cubicBezTo>
                  <a:pt x="49" y="12"/>
                  <a:pt x="49" y="12"/>
                  <a:pt x="49" y="12"/>
                </a:cubicBezTo>
                <a:cubicBezTo>
                  <a:pt x="49" y="12"/>
                  <a:pt x="49" y="12"/>
                  <a:pt x="49" y="12"/>
                </a:cubicBezTo>
                <a:cubicBezTo>
                  <a:pt x="49" y="12"/>
                  <a:pt x="49" y="12"/>
                  <a:pt x="49" y="12"/>
                </a:cubicBezTo>
                <a:cubicBezTo>
                  <a:pt x="49" y="12"/>
                  <a:pt x="49" y="12"/>
                  <a:pt x="49" y="12"/>
                </a:cubicBezTo>
                <a:cubicBezTo>
                  <a:pt x="49" y="12"/>
                  <a:pt x="49" y="12"/>
                  <a:pt x="49" y="12"/>
                </a:cubicBezTo>
                <a:cubicBezTo>
                  <a:pt x="49" y="12"/>
                  <a:pt x="49" y="12"/>
                  <a:pt x="49" y="12"/>
                </a:cubicBezTo>
                <a:cubicBezTo>
                  <a:pt x="49" y="12"/>
                  <a:pt x="49" y="12"/>
                  <a:pt x="49" y="12"/>
                </a:cubicBezTo>
                <a:cubicBezTo>
                  <a:pt x="49" y="12"/>
                  <a:pt x="49" y="12"/>
                  <a:pt x="49" y="12"/>
                </a:cubicBezTo>
                <a:cubicBezTo>
                  <a:pt x="49" y="12"/>
                  <a:pt x="49" y="12"/>
                  <a:pt x="49" y="12"/>
                </a:cubicBezTo>
                <a:cubicBezTo>
                  <a:pt x="49" y="12"/>
                  <a:pt x="49" y="12"/>
                  <a:pt x="49" y="12"/>
                </a:cubicBezTo>
                <a:cubicBezTo>
                  <a:pt x="49" y="12"/>
                  <a:pt x="50" y="12"/>
                  <a:pt x="50" y="12"/>
                </a:cubicBezTo>
                <a:cubicBezTo>
                  <a:pt x="50" y="12"/>
                  <a:pt x="50" y="12"/>
                  <a:pt x="50" y="12"/>
                </a:cubicBezTo>
                <a:cubicBezTo>
                  <a:pt x="50" y="12"/>
                  <a:pt x="50" y="12"/>
                  <a:pt x="50" y="12"/>
                </a:cubicBezTo>
                <a:cubicBezTo>
                  <a:pt x="50" y="13"/>
                  <a:pt x="50" y="13"/>
                  <a:pt x="50" y="13"/>
                </a:cubicBezTo>
                <a:cubicBezTo>
                  <a:pt x="50" y="13"/>
                  <a:pt x="50" y="13"/>
                  <a:pt x="50" y="13"/>
                </a:cubicBezTo>
                <a:cubicBezTo>
                  <a:pt x="50" y="13"/>
                  <a:pt x="50" y="13"/>
                  <a:pt x="50" y="13"/>
                </a:cubicBezTo>
                <a:cubicBezTo>
                  <a:pt x="50" y="13"/>
                  <a:pt x="50" y="13"/>
                  <a:pt x="50" y="13"/>
                </a:cubicBezTo>
                <a:cubicBezTo>
                  <a:pt x="50" y="13"/>
                  <a:pt x="50" y="13"/>
                  <a:pt x="50" y="13"/>
                </a:cubicBezTo>
                <a:cubicBezTo>
                  <a:pt x="50" y="13"/>
                  <a:pt x="50" y="13"/>
                  <a:pt x="50" y="13"/>
                </a:cubicBezTo>
                <a:cubicBezTo>
                  <a:pt x="50" y="13"/>
                  <a:pt x="50" y="13"/>
                  <a:pt x="50" y="13"/>
                </a:cubicBezTo>
                <a:cubicBezTo>
                  <a:pt x="50" y="13"/>
                  <a:pt x="50" y="13"/>
                  <a:pt x="50" y="13"/>
                </a:cubicBezTo>
                <a:cubicBezTo>
                  <a:pt x="50" y="13"/>
                  <a:pt x="50" y="13"/>
                  <a:pt x="50" y="13"/>
                </a:cubicBezTo>
                <a:cubicBezTo>
                  <a:pt x="50" y="13"/>
                  <a:pt x="50" y="14"/>
                  <a:pt x="50" y="14"/>
                </a:cubicBezTo>
                <a:cubicBezTo>
                  <a:pt x="50" y="14"/>
                  <a:pt x="50" y="14"/>
                  <a:pt x="50" y="14"/>
                </a:cubicBezTo>
                <a:cubicBezTo>
                  <a:pt x="50" y="14"/>
                  <a:pt x="50" y="14"/>
                  <a:pt x="50" y="14"/>
                </a:cubicBezTo>
                <a:cubicBezTo>
                  <a:pt x="50" y="14"/>
                  <a:pt x="50" y="14"/>
                  <a:pt x="50" y="14"/>
                </a:cubicBezTo>
                <a:cubicBezTo>
                  <a:pt x="50" y="14"/>
                  <a:pt x="50" y="14"/>
                  <a:pt x="50" y="14"/>
                </a:cubicBezTo>
                <a:cubicBezTo>
                  <a:pt x="50" y="14"/>
                  <a:pt x="50" y="14"/>
                  <a:pt x="50" y="14"/>
                </a:cubicBezTo>
                <a:cubicBezTo>
                  <a:pt x="50" y="14"/>
                  <a:pt x="49" y="14"/>
                  <a:pt x="49" y="14"/>
                </a:cubicBezTo>
                <a:cubicBezTo>
                  <a:pt x="49" y="14"/>
                  <a:pt x="49" y="14"/>
                  <a:pt x="49" y="14"/>
                </a:cubicBezTo>
                <a:cubicBezTo>
                  <a:pt x="49" y="14"/>
                  <a:pt x="49" y="14"/>
                  <a:pt x="49" y="14"/>
                </a:cubicBezTo>
                <a:cubicBezTo>
                  <a:pt x="49" y="14"/>
                  <a:pt x="49" y="14"/>
                  <a:pt x="49" y="14"/>
                </a:cubicBezTo>
                <a:cubicBezTo>
                  <a:pt x="49" y="14"/>
                  <a:pt x="49" y="14"/>
                  <a:pt x="49" y="14"/>
                </a:cubicBezTo>
                <a:cubicBezTo>
                  <a:pt x="49" y="14"/>
                  <a:pt x="49" y="14"/>
                  <a:pt x="49" y="14"/>
                </a:cubicBezTo>
                <a:cubicBezTo>
                  <a:pt x="49" y="14"/>
                  <a:pt x="48" y="14"/>
                  <a:pt x="48" y="14"/>
                </a:cubicBezTo>
                <a:cubicBezTo>
                  <a:pt x="48" y="14"/>
                  <a:pt x="48" y="14"/>
                  <a:pt x="48" y="14"/>
                </a:cubicBezTo>
                <a:cubicBezTo>
                  <a:pt x="48" y="14"/>
                  <a:pt x="48" y="14"/>
                  <a:pt x="48" y="14"/>
                </a:cubicBezTo>
                <a:cubicBezTo>
                  <a:pt x="48" y="14"/>
                  <a:pt x="48" y="14"/>
                  <a:pt x="48" y="14"/>
                </a:cubicBezTo>
                <a:cubicBezTo>
                  <a:pt x="48" y="14"/>
                  <a:pt x="48" y="14"/>
                  <a:pt x="48" y="13"/>
                </a:cubicBezTo>
                <a:cubicBezTo>
                  <a:pt x="48" y="13"/>
                  <a:pt x="48" y="13"/>
                  <a:pt x="48" y="13"/>
                </a:cubicBezTo>
                <a:cubicBezTo>
                  <a:pt x="48" y="13"/>
                  <a:pt x="48" y="13"/>
                  <a:pt x="48" y="13"/>
                </a:cubicBezTo>
                <a:cubicBezTo>
                  <a:pt x="48" y="14"/>
                  <a:pt x="48" y="14"/>
                  <a:pt x="48" y="14"/>
                </a:cubicBezTo>
                <a:cubicBezTo>
                  <a:pt x="48" y="14"/>
                  <a:pt x="48" y="14"/>
                  <a:pt x="47" y="14"/>
                </a:cubicBezTo>
                <a:cubicBezTo>
                  <a:pt x="47" y="14"/>
                  <a:pt x="47" y="14"/>
                  <a:pt x="47" y="14"/>
                </a:cubicBezTo>
                <a:cubicBezTo>
                  <a:pt x="47" y="14"/>
                  <a:pt x="47" y="14"/>
                  <a:pt x="47" y="14"/>
                </a:cubicBezTo>
                <a:cubicBezTo>
                  <a:pt x="47" y="14"/>
                  <a:pt x="47" y="14"/>
                  <a:pt x="47" y="14"/>
                </a:cubicBezTo>
                <a:cubicBezTo>
                  <a:pt x="47" y="14"/>
                  <a:pt x="47" y="14"/>
                  <a:pt x="47" y="14"/>
                </a:cubicBezTo>
                <a:cubicBezTo>
                  <a:pt x="47" y="14"/>
                  <a:pt x="47" y="14"/>
                  <a:pt x="47" y="14"/>
                </a:cubicBezTo>
                <a:cubicBezTo>
                  <a:pt x="47" y="14"/>
                  <a:pt x="47" y="14"/>
                  <a:pt x="47" y="14"/>
                </a:cubicBezTo>
                <a:cubicBezTo>
                  <a:pt x="47" y="14"/>
                  <a:pt x="47" y="14"/>
                  <a:pt x="47" y="14"/>
                </a:cubicBezTo>
                <a:cubicBezTo>
                  <a:pt x="47" y="14"/>
                  <a:pt x="47" y="14"/>
                  <a:pt x="47" y="14"/>
                </a:cubicBezTo>
                <a:cubicBezTo>
                  <a:pt x="47" y="14"/>
                  <a:pt x="47" y="14"/>
                  <a:pt x="46" y="14"/>
                </a:cubicBezTo>
                <a:cubicBezTo>
                  <a:pt x="46" y="14"/>
                  <a:pt x="46" y="14"/>
                  <a:pt x="46" y="14"/>
                </a:cubicBezTo>
                <a:cubicBezTo>
                  <a:pt x="46" y="14"/>
                  <a:pt x="46" y="14"/>
                  <a:pt x="46" y="14"/>
                </a:cubicBezTo>
                <a:cubicBezTo>
                  <a:pt x="46" y="14"/>
                  <a:pt x="46" y="14"/>
                  <a:pt x="46" y="14"/>
                </a:cubicBezTo>
                <a:cubicBezTo>
                  <a:pt x="46" y="14"/>
                  <a:pt x="46" y="14"/>
                  <a:pt x="46" y="14"/>
                </a:cubicBezTo>
                <a:cubicBezTo>
                  <a:pt x="46" y="14"/>
                  <a:pt x="46" y="14"/>
                  <a:pt x="46" y="14"/>
                </a:cubicBezTo>
                <a:cubicBezTo>
                  <a:pt x="46" y="14"/>
                  <a:pt x="46" y="14"/>
                  <a:pt x="46" y="14"/>
                </a:cubicBezTo>
                <a:cubicBezTo>
                  <a:pt x="46" y="14"/>
                  <a:pt x="46" y="14"/>
                  <a:pt x="46" y="14"/>
                </a:cubicBezTo>
                <a:cubicBezTo>
                  <a:pt x="46" y="13"/>
                  <a:pt x="46" y="13"/>
                  <a:pt x="46" y="13"/>
                </a:cubicBezTo>
                <a:cubicBezTo>
                  <a:pt x="46" y="13"/>
                  <a:pt x="46" y="13"/>
                  <a:pt x="46" y="13"/>
                </a:cubicBezTo>
                <a:cubicBezTo>
                  <a:pt x="46" y="13"/>
                  <a:pt x="46" y="13"/>
                  <a:pt x="46" y="13"/>
                </a:cubicBezTo>
                <a:cubicBezTo>
                  <a:pt x="46" y="13"/>
                  <a:pt x="46" y="13"/>
                  <a:pt x="46" y="13"/>
                </a:cubicBezTo>
                <a:cubicBezTo>
                  <a:pt x="45" y="13"/>
                  <a:pt x="45" y="13"/>
                  <a:pt x="45" y="13"/>
                </a:cubicBezTo>
                <a:cubicBezTo>
                  <a:pt x="45" y="13"/>
                  <a:pt x="45" y="13"/>
                  <a:pt x="45" y="13"/>
                </a:cubicBezTo>
                <a:cubicBezTo>
                  <a:pt x="45" y="13"/>
                  <a:pt x="45" y="13"/>
                  <a:pt x="45" y="13"/>
                </a:cubicBezTo>
                <a:cubicBezTo>
                  <a:pt x="45" y="13"/>
                  <a:pt x="45" y="13"/>
                  <a:pt x="45" y="13"/>
                </a:cubicBezTo>
                <a:cubicBezTo>
                  <a:pt x="45" y="13"/>
                  <a:pt x="45" y="13"/>
                  <a:pt x="45" y="13"/>
                </a:cubicBezTo>
                <a:cubicBezTo>
                  <a:pt x="45" y="13"/>
                  <a:pt x="45" y="13"/>
                  <a:pt x="45" y="13"/>
                </a:cubicBezTo>
                <a:cubicBezTo>
                  <a:pt x="45" y="13"/>
                  <a:pt x="45" y="13"/>
                  <a:pt x="44" y="13"/>
                </a:cubicBezTo>
                <a:cubicBezTo>
                  <a:pt x="44" y="13"/>
                  <a:pt x="44" y="13"/>
                  <a:pt x="44" y="13"/>
                </a:cubicBezTo>
                <a:cubicBezTo>
                  <a:pt x="44" y="13"/>
                  <a:pt x="44" y="13"/>
                  <a:pt x="44" y="13"/>
                </a:cubicBezTo>
                <a:cubicBezTo>
                  <a:pt x="44" y="13"/>
                  <a:pt x="44" y="13"/>
                  <a:pt x="44" y="13"/>
                </a:cubicBezTo>
                <a:cubicBezTo>
                  <a:pt x="44" y="13"/>
                  <a:pt x="44" y="13"/>
                  <a:pt x="44" y="13"/>
                </a:cubicBezTo>
                <a:cubicBezTo>
                  <a:pt x="44" y="13"/>
                  <a:pt x="44" y="13"/>
                  <a:pt x="44" y="13"/>
                </a:cubicBezTo>
                <a:cubicBezTo>
                  <a:pt x="44" y="13"/>
                  <a:pt x="44" y="13"/>
                  <a:pt x="44" y="13"/>
                </a:cubicBezTo>
                <a:cubicBezTo>
                  <a:pt x="44" y="13"/>
                  <a:pt x="44" y="13"/>
                  <a:pt x="44" y="12"/>
                </a:cubicBezTo>
                <a:cubicBezTo>
                  <a:pt x="44" y="12"/>
                  <a:pt x="44" y="12"/>
                  <a:pt x="44" y="12"/>
                </a:cubicBezTo>
                <a:cubicBezTo>
                  <a:pt x="44" y="12"/>
                  <a:pt x="44" y="12"/>
                  <a:pt x="44" y="12"/>
                </a:cubicBezTo>
                <a:cubicBezTo>
                  <a:pt x="44" y="12"/>
                  <a:pt x="44" y="12"/>
                  <a:pt x="44" y="12"/>
                </a:cubicBezTo>
                <a:cubicBezTo>
                  <a:pt x="44" y="12"/>
                  <a:pt x="44" y="12"/>
                  <a:pt x="44" y="12"/>
                </a:cubicBezTo>
                <a:cubicBezTo>
                  <a:pt x="44" y="12"/>
                  <a:pt x="44" y="12"/>
                  <a:pt x="44" y="12"/>
                </a:cubicBezTo>
                <a:cubicBezTo>
                  <a:pt x="44" y="12"/>
                  <a:pt x="44" y="12"/>
                  <a:pt x="44" y="12"/>
                </a:cubicBezTo>
                <a:cubicBezTo>
                  <a:pt x="44" y="12"/>
                  <a:pt x="44" y="12"/>
                  <a:pt x="44" y="12"/>
                </a:cubicBezTo>
                <a:cubicBezTo>
                  <a:pt x="44" y="12"/>
                  <a:pt x="43" y="12"/>
                  <a:pt x="43" y="12"/>
                </a:cubicBezTo>
                <a:cubicBezTo>
                  <a:pt x="43" y="12"/>
                  <a:pt x="43" y="12"/>
                  <a:pt x="43" y="12"/>
                </a:cubicBezTo>
                <a:cubicBezTo>
                  <a:pt x="43" y="12"/>
                  <a:pt x="43" y="12"/>
                  <a:pt x="43" y="11"/>
                </a:cubicBezTo>
                <a:cubicBezTo>
                  <a:pt x="43" y="11"/>
                  <a:pt x="43" y="11"/>
                  <a:pt x="43" y="11"/>
                </a:cubicBezTo>
                <a:cubicBezTo>
                  <a:pt x="43" y="11"/>
                  <a:pt x="43" y="11"/>
                  <a:pt x="43" y="11"/>
                </a:cubicBezTo>
                <a:cubicBezTo>
                  <a:pt x="43" y="11"/>
                  <a:pt x="43" y="11"/>
                  <a:pt x="43" y="12"/>
                </a:cubicBezTo>
                <a:cubicBezTo>
                  <a:pt x="42" y="12"/>
                  <a:pt x="42" y="12"/>
                  <a:pt x="42" y="12"/>
                </a:cubicBezTo>
                <a:cubicBezTo>
                  <a:pt x="42" y="12"/>
                  <a:pt x="42" y="12"/>
                  <a:pt x="42" y="12"/>
                </a:cubicBezTo>
                <a:cubicBezTo>
                  <a:pt x="42" y="12"/>
                  <a:pt x="42" y="12"/>
                  <a:pt x="42" y="12"/>
                </a:cubicBezTo>
                <a:cubicBezTo>
                  <a:pt x="42" y="12"/>
                  <a:pt x="42" y="12"/>
                  <a:pt x="42" y="12"/>
                </a:cubicBezTo>
                <a:cubicBezTo>
                  <a:pt x="41" y="12"/>
                  <a:pt x="41" y="12"/>
                  <a:pt x="41" y="12"/>
                </a:cubicBezTo>
                <a:cubicBezTo>
                  <a:pt x="41" y="12"/>
                  <a:pt x="41" y="12"/>
                  <a:pt x="41" y="12"/>
                </a:cubicBezTo>
                <a:cubicBezTo>
                  <a:pt x="41" y="12"/>
                  <a:pt x="41" y="12"/>
                  <a:pt x="40" y="12"/>
                </a:cubicBezTo>
                <a:cubicBezTo>
                  <a:pt x="40" y="12"/>
                  <a:pt x="40" y="12"/>
                  <a:pt x="40" y="12"/>
                </a:cubicBezTo>
                <a:cubicBezTo>
                  <a:pt x="40" y="12"/>
                  <a:pt x="40" y="12"/>
                  <a:pt x="40" y="12"/>
                </a:cubicBezTo>
                <a:cubicBezTo>
                  <a:pt x="40" y="12"/>
                  <a:pt x="40" y="12"/>
                  <a:pt x="40" y="12"/>
                </a:cubicBezTo>
                <a:cubicBezTo>
                  <a:pt x="40" y="12"/>
                  <a:pt x="40" y="12"/>
                  <a:pt x="40" y="12"/>
                </a:cubicBezTo>
                <a:cubicBezTo>
                  <a:pt x="40" y="12"/>
                  <a:pt x="40" y="12"/>
                  <a:pt x="40" y="12"/>
                </a:cubicBezTo>
                <a:cubicBezTo>
                  <a:pt x="40" y="12"/>
                  <a:pt x="40" y="12"/>
                  <a:pt x="40" y="12"/>
                </a:cubicBezTo>
                <a:cubicBezTo>
                  <a:pt x="40" y="12"/>
                  <a:pt x="40" y="12"/>
                  <a:pt x="40" y="12"/>
                </a:cubicBezTo>
                <a:cubicBezTo>
                  <a:pt x="40" y="12"/>
                  <a:pt x="40" y="12"/>
                  <a:pt x="40" y="12"/>
                </a:cubicBezTo>
                <a:cubicBezTo>
                  <a:pt x="40" y="12"/>
                  <a:pt x="40" y="12"/>
                  <a:pt x="40" y="12"/>
                </a:cubicBezTo>
                <a:cubicBezTo>
                  <a:pt x="40" y="12"/>
                  <a:pt x="40" y="12"/>
                  <a:pt x="40" y="12"/>
                </a:cubicBezTo>
                <a:cubicBezTo>
                  <a:pt x="40" y="12"/>
                  <a:pt x="39" y="12"/>
                  <a:pt x="39" y="12"/>
                </a:cubicBezTo>
                <a:cubicBezTo>
                  <a:pt x="39" y="12"/>
                  <a:pt x="39" y="12"/>
                  <a:pt x="39" y="12"/>
                </a:cubicBezTo>
                <a:cubicBezTo>
                  <a:pt x="39" y="12"/>
                  <a:pt x="39" y="12"/>
                  <a:pt x="39" y="12"/>
                </a:cubicBezTo>
                <a:cubicBezTo>
                  <a:pt x="39" y="12"/>
                  <a:pt x="39" y="12"/>
                  <a:pt x="39" y="12"/>
                </a:cubicBezTo>
                <a:cubicBezTo>
                  <a:pt x="39" y="12"/>
                  <a:pt x="39" y="12"/>
                  <a:pt x="39" y="12"/>
                </a:cubicBezTo>
                <a:cubicBezTo>
                  <a:pt x="39" y="12"/>
                  <a:pt x="39" y="12"/>
                  <a:pt x="39" y="12"/>
                </a:cubicBezTo>
                <a:cubicBezTo>
                  <a:pt x="39" y="12"/>
                  <a:pt x="39" y="12"/>
                  <a:pt x="39" y="12"/>
                </a:cubicBezTo>
                <a:cubicBezTo>
                  <a:pt x="39" y="12"/>
                  <a:pt x="38" y="12"/>
                  <a:pt x="38" y="12"/>
                </a:cubicBezTo>
                <a:cubicBezTo>
                  <a:pt x="38" y="12"/>
                  <a:pt x="38" y="12"/>
                  <a:pt x="38" y="12"/>
                </a:cubicBezTo>
                <a:cubicBezTo>
                  <a:pt x="38" y="12"/>
                  <a:pt x="38" y="12"/>
                  <a:pt x="38" y="13"/>
                </a:cubicBezTo>
                <a:cubicBezTo>
                  <a:pt x="38" y="13"/>
                  <a:pt x="38" y="13"/>
                  <a:pt x="38" y="13"/>
                </a:cubicBezTo>
                <a:cubicBezTo>
                  <a:pt x="38" y="13"/>
                  <a:pt x="38" y="13"/>
                  <a:pt x="38" y="13"/>
                </a:cubicBezTo>
                <a:cubicBezTo>
                  <a:pt x="38" y="13"/>
                  <a:pt x="38" y="13"/>
                  <a:pt x="37" y="13"/>
                </a:cubicBezTo>
                <a:cubicBezTo>
                  <a:pt x="37" y="13"/>
                  <a:pt x="37" y="13"/>
                  <a:pt x="37" y="13"/>
                </a:cubicBezTo>
                <a:cubicBezTo>
                  <a:pt x="37" y="13"/>
                  <a:pt x="37" y="13"/>
                  <a:pt x="37" y="13"/>
                </a:cubicBezTo>
                <a:cubicBezTo>
                  <a:pt x="37" y="13"/>
                  <a:pt x="37" y="13"/>
                  <a:pt x="37" y="13"/>
                </a:cubicBezTo>
                <a:cubicBezTo>
                  <a:pt x="37" y="13"/>
                  <a:pt x="37" y="13"/>
                  <a:pt x="37" y="13"/>
                </a:cubicBezTo>
                <a:cubicBezTo>
                  <a:pt x="37" y="13"/>
                  <a:pt x="37" y="13"/>
                  <a:pt x="37" y="13"/>
                </a:cubicBezTo>
                <a:cubicBezTo>
                  <a:pt x="37" y="13"/>
                  <a:pt x="37" y="14"/>
                  <a:pt x="37" y="14"/>
                </a:cubicBezTo>
                <a:cubicBezTo>
                  <a:pt x="37" y="14"/>
                  <a:pt x="37" y="14"/>
                  <a:pt x="37" y="14"/>
                </a:cubicBezTo>
                <a:cubicBezTo>
                  <a:pt x="37" y="14"/>
                  <a:pt x="37" y="14"/>
                  <a:pt x="37" y="14"/>
                </a:cubicBezTo>
                <a:cubicBezTo>
                  <a:pt x="37" y="14"/>
                  <a:pt x="37" y="14"/>
                  <a:pt x="37" y="14"/>
                </a:cubicBezTo>
                <a:cubicBezTo>
                  <a:pt x="37" y="14"/>
                  <a:pt x="37" y="14"/>
                  <a:pt x="37" y="14"/>
                </a:cubicBezTo>
                <a:cubicBezTo>
                  <a:pt x="37" y="15"/>
                  <a:pt x="37" y="15"/>
                  <a:pt x="37" y="15"/>
                </a:cubicBezTo>
                <a:cubicBezTo>
                  <a:pt x="37" y="15"/>
                  <a:pt x="37" y="15"/>
                  <a:pt x="36" y="15"/>
                </a:cubicBezTo>
                <a:cubicBezTo>
                  <a:pt x="36" y="15"/>
                  <a:pt x="36" y="15"/>
                  <a:pt x="36" y="15"/>
                </a:cubicBezTo>
                <a:cubicBezTo>
                  <a:pt x="36" y="15"/>
                  <a:pt x="36" y="15"/>
                  <a:pt x="36" y="15"/>
                </a:cubicBezTo>
                <a:cubicBezTo>
                  <a:pt x="36" y="15"/>
                  <a:pt x="36" y="15"/>
                  <a:pt x="36" y="15"/>
                </a:cubicBezTo>
                <a:cubicBezTo>
                  <a:pt x="36" y="15"/>
                  <a:pt x="36" y="15"/>
                  <a:pt x="36" y="15"/>
                </a:cubicBezTo>
                <a:cubicBezTo>
                  <a:pt x="36" y="15"/>
                  <a:pt x="36" y="15"/>
                  <a:pt x="36" y="15"/>
                </a:cubicBezTo>
                <a:cubicBezTo>
                  <a:pt x="36" y="15"/>
                  <a:pt x="36" y="15"/>
                  <a:pt x="36" y="15"/>
                </a:cubicBezTo>
                <a:cubicBezTo>
                  <a:pt x="36" y="15"/>
                  <a:pt x="36" y="15"/>
                  <a:pt x="36" y="15"/>
                </a:cubicBezTo>
                <a:cubicBezTo>
                  <a:pt x="36" y="15"/>
                  <a:pt x="36" y="15"/>
                  <a:pt x="36" y="15"/>
                </a:cubicBezTo>
                <a:cubicBezTo>
                  <a:pt x="36" y="15"/>
                  <a:pt x="36" y="15"/>
                  <a:pt x="35" y="15"/>
                </a:cubicBezTo>
                <a:cubicBezTo>
                  <a:pt x="35" y="15"/>
                  <a:pt x="35" y="15"/>
                  <a:pt x="35" y="15"/>
                </a:cubicBezTo>
                <a:cubicBezTo>
                  <a:pt x="35" y="16"/>
                  <a:pt x="35" y="16"/>
                  <a:pt x="35" y="16"/>
                </a:cubicBezTo>
                <a:cubicBezTo>
                  <a:pt x="35" y="16"/>
                  <a:pt x="35" y="16"/>
                  <a:pt x="35" y="16"/>
                </a:cubicBezTo>
                <a:cubicBezTo>
                  <a:pt x="35" y="16"/>
                  <a:pt x="35" y="16"/>
                  <a:pt x="35" y="16"/>
                </a:cubicBezTo>
                <a:cubicBezTo>
                  <a:pt x="35" y="16"/>
                  <a:pt x="35" y="16"/>
                  <a:pt x="35" y="16"/>
                </a:cubicBezTo>
                <a:cubicBezTo>
                  <a:pt x="35" y="16"/>
                  <a:pt x="35" y="16"/>
                  <a:pt x="35" y="16"/>
                </a:cubicBezTo>
                <a:cubicBezTo>
                  <a:pt x="35" y="17"/>
                  <a:pt x="35" y="17"/>
                  <a:pt x="35" y="17"/>
                </a:cubicBezTo>
                <a:cubicBezTo>
                  <a:pt x="35" y="17"/>
                  <a:pt x="35" y="17"/>
                  <a:pt x="35" y="17"/>
                </a:cubicBezTo>
                <a:cubicBezTo>
                  <a:pt x="35" y="17"/>
                  <a:pt x="35" y="17"/>
                  <a:pt x="35" y="17"/>
                </a:cubicBezTo>
                <a:cubicBezTo>
                  <a:pt x="34" y="17"/>
                  <a:pt x="34" y="17"/>
                  <a:pt x="34" y="17"/>
                </a:cubicBezTo>
                <a:cubicBezTo>
                  <a:pt x="34" y="18"/>
                  <a:pt x="34" y="18"/>
                  <a:pt x="34" y="18"/>
                </a:cubicBezTo>
                <a:cubicBezTo>
                  <a:pt x="34" y="18"/>
                  <a:pt x="34" y="18"/>
                  <a:pt x="34" y="18"/>
                </a:cubicBezTo>
                <a:cubicBezTo>
                  <a:pt x="34" y="18"/>
                  <a:pt x="34" y="18"/>
                  <a:pt x="34" y="18"/>
                </a:cubicBezTo>
                <a:cubicBezTo>
                  <a:pt x="34" y="18"/>
                  <a:pt x="34" y="18"/>
                  <a:pt x="34" y="18"/>
                </a:cubicBezTo>
                <a:cubicBezTo>
                  <a:pt x="34" y="18"/>
                  <a:pt x="34" y="18"/>
                  <a:pt x="34" y="18"/>
                </a:cubicBezTo>
                <a:cubicBezTo>
                  <a:pt x="34" y="19"/>
                  <a:pt x="34" y="19"/>
                  <a:pt x="34" y="19"/>
                </a:cubicBezTo>
                <a:cubicBezTo>
                  <a:pt x="34" y="19"/>
                  <a:pt x="34" y="19"/>
                  <a:pt x="34" y="19"/>
                </a:cubicBezTo>
                <a:cubicBezTo>
                  <a:pt x="34" y="19"/>
                  <a:pt x="34" y="19"/>
                  <a:pt x="34" y="19"/>
                </a:cubicBezTo>
                <a:cubicBezTo>
                  <a:pt x="34" y="19"/>
                  <a:pt x="34" y="19"/>
                  <a:pt x="34" y="19"/>
                </a:cubicBezTo>
                <a:cubicBezTo>
                  <a:pt x="34" y="19"/>
                  <a:pt x="34" y="20"/>
                  <a:pt x="34" y="20"/>
                </a:cubicBezTo>
                <a:cubicBezTo>
                  <a:pt x="34" y="20"/>
                  <a:pt x="34" y="20"/>
                  <a:pt x="34" y="20"/>
                </a:cubicBezTo>
                <a:cubicBezTo>
                  <a:pt x="34" y="20"/>
                  <a:pt x="34" y="20"/>
                  <a:pt x="34" y="20"/>
                </a:cubicBezTo>
                <a:cubicBezTo>
                  <a:pt x="34" y="20"/>
                  <a:pt x="34" y="20"/>
                  <a:pt x="34" y="20"/>
                </a:cubicBezTo>
                <a:cubicBezTo>
                  <a:pt x="34" y="20"/>
                  <a:pt x="34" y="20"/>
                  <a:pt x="34" y="20"/>
                </a:cubicBezTo>
                <a:cubicBezTo>
                  <a:pt x="34" y="20"/>
                  <a:pt x="34" y="20"/>
                  <a:pt x="35" y="20"/>
                </a:cubicBezTo>
                <a:cubicBezTo>
                  <a:pt x="35" y="20"/>
                  <a:pt x="35" y="20"/>
                  <a:pt x="35" y="20"/>
                </a:cubicBezTo>
                <a:cubicBezTo>
                  <a:pt x="35" y="20"/>
                  <a:pt x="35" y="20"/>
                  <a:pt x="35" y="20"/>
                </a:cubicBezTo>
                <a:cubicBezTo>
                  <a:pt x="35" y="20"/>
                  <a:pt x="35" y="20"/>
                  <a:pt x="35" y="20"/>
                </a:cubicBezTo>
                <a:cubicBezTo>
                  <a:pt x="35" y="21"/>
                  <a:pt x="35" y="21"/>
                  <a:pt x="35" y="21"/>
                </a:cubicBezTo>
                <a:cubicBezTo>
                  <a:pt x="35" y="21"/>
                  <a:pt x="34" y="21"/>
                  <a:pt x="34" y="21"/>
                </a:cubicBezTo>
                <a:cubicBezTo>
                  <a:pt x="34" y="21"/>
                  <a:pt x="34" y="21"/>
                  <a:pt x="34" y="22"/>
                </a:cubicBezTo>
                <a:cubicBezTo>
                  <a:pt x="34" y="22"/>
                  <a:pt x="34" y="22"/>
                  <a:pt x="34" y="22"/>
                </a:cubicBezTo>
                <a:cubicBezTo>
                  <a:pt x="34" y="22"/>
                  <a:pt x="34" y="22"/>
                  <a:pt x="34" y="22"/>
                </a:cubicBezTo>
                <a:cubicBezTo>
                  <a:pt x="34" y="22"/>
                  <a:pt x="34" y="22"/>
                  <a:pt x="34" y="22"/>
                </a:cubicBezTo>
                <a:cubicBezTo>
                  <a:pt x="34" y="22"/>
                  <a:pt x="34" y="22"/>
                  <a:pt x="34" y="22"/>
                </a:cubicBezTo>
                <a:cubicBezTo>
                  <a:pt x="34" y="22"/>
                  <a:pt x="34" y="22"/>
                  <a:pt x="34" y="22"/>
                </a:cubicBezTo>
                <a:cubicBezTo>
                  <a:pt x="34" y="22"/>
                  <a:pt x="34" y="22"/>
                  <a:pt x="34" y="22"/>
                </a:cubicBezTo>
                <a:cubicBezTo>
                  <a:pt x="34" y="22"/>
                  <a:pt x="34" y="22"/>
                  <a:pt x="35" y="22"/>
                </a:cubicBezTo>
                <a:cubicBezTo>
                  <a:pt x="35" y="22"/>
                  <a:pt x="35" y="22"/>
                  <a:pt x="35" y="23"/>
                </a:cubicBezTo>
                <a:cubicBezTo>
                  <a:pt x="35" y="23"/>
                  <a:pt x="35" y="23"/>
                  <a:pt x="35" y="23"/>
                </a:cubicBezTo>
                <a:cubicBezTo>
                  <a:pt x="35" y="23"/>
                  <a:pt x="35" y="23"/>
                  <a:pt x="35" y="23"/>
                </a:cubicBezTo>
                <a:cubicBezTo>
                  <a:pt x="35" y="23"/>
                  <a:pt x="35" y="23"/>
                  <a:pt x="35" y="23"/>
                </a:cubicBezTo>
                <a:cubicBezTo>
                  <a:pt x="35" y="23"/>
                  <a:pt x="35" y="23"/>
                  <a:pt x="35" y="23"/>
                </a:cubicBezTo>
                <a:cubicBezTo>
                  <a:pt x="35" y="23"/>
                  <a:pt x="35" y="23"/>
                  <a:pt x="35" y="23"/>
                </a:cubicBezTo>
                <a:cubicBezTo>
                  <a:pt x="35" y="23"/>
                  <a:pt x="36" y="23"/>
                  <a:pt x="36" y="24"/>
                </a:cubicBezTo>
                <a:cubicBezTo>
                  <a:pt x="36" y="24"/>
                  <a:pt x="36" y="24"/>
                  <a:pt x="36" y="24"/>
                </a:cubicBezTo>
                <a:cubicBezTo>
                  <a:pt x="36" y="24"/>
                  <a:pt x="36" y="25"/>
                  <a:pt x="36" y="25"/>
                </a:cubicBezTo>
                <a:cubicBezTo>
                  <a:pt x="36" y="25"/>
                  <a:pt x="36" y="25"/>
                  <a:pt x="36" y="25"/>
                </a:cubicBezTo>
                <a:cubicBezTo>
                  <a:pt x="36" y="25"/>
                  <a:pt x="36" y="25"/>
                  <a:pt x="36" y="25"/>
                </a:cubicBezTo>
                <a:cubicBezTo>
                  <a:pt x="36" y="25"/>
                  <a:pt x="36" y="25"/>
                  <a:pt x="36" y="25"/>
                </a:cubicBezTo>
                <a:cubicBezTo>
                  <a:pt x="36" y="25"/>
                  <a:pt x="36" y="25"/>
                  <a:pt x="36" y="25"/>
                </a:cubicBezTo>
                <a:cubicBezTo>
                  <a:pt x="36" y="25"/>
                  <a:pt x="36" y="25"/>
                  <a:pt x="36" y="25"/>
                </a:cubicBezTo>
                <a:cubicBezTo>
                  <a:pt x="37" y="25"/>
                  <a:pt x="37" y="25"/>
                  <a:pt x="37" y="25"/>
                </a:cubicBezTo>
                <a:cubicBezTo>
                  <a:pt x="37" y="25"/>
                  <a:pt x="37" y="25"/>
                  <a:pt x="37" y="25"/>
                </a:cubicBezTo>
                <a:cubicBezTo>
                  <a:pt x="37" y="25"/>
                  <a:pt x="37" y="26"/>
                  <a:pt x="37" y="26"/>
                </a:cubicBezTo>
                <a:cubicBezTo>
                  <a:pt x="37" y="26"/>
                  <a:pt x="37" y="26"/>
                  <a:pt x="38" y="26"/>
                </a:cubicBezTo>
                <a:cubicBezTo>
                  <a:pt x="38" y="26"/>
                  <a:pt x="38" y="26"/>
                  <a:pt x="38" y="26"/>
                </a:cubicBezTo>
                <a:cubicBezTo>
                  <a:pt x="38" y="26"/>
                  <a:pt x="38" y="26"/>
                  <a:pt x="38" y="26"/>
                </a:cubicBezTo>
                <a:cubicBezTo>
                  <a:pt x="38" y="26"/>
                  <a:pt x="38" y="26"/>
                  <a:pt x="38" y="26"/>
                </a:cubicBezTo>
                <a:cubicBezTo>
                  <a:pt x="38" y="26"/>
                  <a:pt x="38" y="26"/>
                  <a:pt x="38" y="26"/>
                </a:cubicBezTo>
                <a:cubicBezTo>
                  <a:pt x="38" y="26"/>
                  <a:pt x="38" y="26"/>
                  <a:pt x="38" y="26"/>
                </a:cubicBezTo>
                <a:cubicBezTo>
                  <a:pt x="38" y="26"/>
                  <a:pt x="38" y="26"/>
                  <a:pt x="38" y="26"/>
                </a:cubicBezTo>
                <a:cubicBezTo>
                  <a:pt x="38" y="26"/>
                  <a:pt x="38" y="26"/>
                  <a:pt x="38" y="26"/>
                </a:cubicBezTo>
                <a:cubicBezTo>
                  <a:pt x="38" y="27"/>
                  <a:pt x="39" y="27"/>
                  <a:pt x="39" y="27"/>
                </a:cubicBezTo>
                <a:cubicBezTo>
                  <a:pt x="39" y="27"/>
                  <a:pt x="39" y="27"/>
                  <a:pt x="39" y="27"/>
                </a:cubicBezTo>
                <a:cubicBezTo>
                  <a:pt x="39" y="27"/>
                  <a:pt x="39" y="27"/>
                  <a:pt x="39" y="27"/>
                </a:cubicBezTo>
                <a:cubicBezTo>
                  <a:pt x="39" y="27"/>
                  <a:pt x="39" y="27"/>
                  <a:pt x="39" y="27"/>
                </a:cubicBezTo>
                <a:cubicBezTo>
                  <a:pt x="39" y="27"/>
                  <a:pt x="39" y="27"/>
                  <a:pt x="39" y="27"/>
                </a:cubicBezTo>
                <a:cubicBezTo>
                  <a:pt x="39" y="27"/>
                  <a:pt x="39" y="27"/>
                  <a:pt x="39" y="27"/>
                </a:cubicBezTo>
                <a:cubicBezTo>
                  <a:pt x="39" y="27"/>
                  <a:pt x="39" y="27"/>
                  <a:pt x="39" y="27"/>
                </a:cubicBezTo>
                <a:cubicBezTo>
                  <a:pt x="39" y="27"/>
                  <a:pt x="40" y="27"/>
                  <a:pt x="40" y="27"/>
                </a:cubicBezTo>
                <a:cubicBezTo>
                  <a:pt x="40" y="27"/>
                  <a:pt x="40" y="27"/>
                  <a:pt x="40" y="27"/>
                </a:cubicBezTo>
                <a:cubicBezTo>
                  <a:pt x="40" y="27"/>
                  <a:pt x="40" y="27"/>
                  <a:pt x="40" y="27"/>
                </a:cubicBezTo>
                <a:cubicBezTo>
                  <a:pt x="40" y="27"/>
                  <a:pt x="40" y="27"/>
                  <a:pt x="40" y="27"/>
                </a:cubicBezTo>
                <a:cubicBezTo>
                  <a:pt x="40" y="27"/>
                  <a:pt x="40" y="27"/>
                  <a:pt x="40" y="27"/>
                </a:cubicBezTo>
                <a:cubicBezTo>
                  <a:pt x="40" y="27"/>
                  <a:pt x="40" y="27"/>
                  <a:pt x="40" y="27"/>
                </a:cubicBezTo>
                <a:cubicBezTo>
                  <a:pt x="40" y="27"/>
                  <a:pt x="40" y="27"/>
                  <a:pt x="40" y="27"/>
                </a:cubicBezTo>
                <a:cubicBezTo>
                  <a:pt x="40" y="27"/>
                  <a:pt x="40" y="27"/>
                  <a:pt x="41" y="27"/>
                </a:cubicBezTo>
                <a:cubicBezTo>
                  <a:pt x="41" y="27"/>
                  <a:pt x="41" y="27"/>
                  <a:pt x="41" y="27"/>
                </a:cubicBezTo>
                <a:cubicBezTo>
                  <a:pt x="41" y="27"/>
                  <a:pt x="41" y="27"/>
                  <a:pt x="41" y="27"/>
                </a:cubicBezTo>
                <a:cubicBezTo>
                  <a:pt x="41" y="27"/>
                  <a:pt x="41" y="27"/>
                  <a:pt x="41" y="27"/>
                </a:cubicBezTo>
                <a:cubicBezTo>
                  <a:pt x="41" y="27"/>
                  <a:pt x="41" y="27"/>
                  <a:pt x="41" y="27"/>
                </a:cubicBezTo>
                <a:cubicBezTo>
                  <a:pt x="41" y="27"/>
                  <a:pt x="41" y="27"/>
                  <a:pt x="41" y="27"/>
                </a:cubicBezTo>
                <a:cubicBezTo>
                  <a:pt x="42" y="27"/>
                  <a:pt x="42" y="27"/>
                  <a:pt x="42" y="27"/>
                </a:cubicBezTo>
                <a:cubicBezTo>
                  <a:pt x="42" y="27"/>
                  <a:pt x="42" y="27"/>
                  <a:pt x="42" y="27"/>
                </a:cubicBezTo>
                <a:cubicBezTo>
                  <a:pt x="42" y="27"/>
                  <a:pt x="42" y="27"/>
                  <a:pt x="42" y="27"/>
                </a:cubicBezTo>
                <a:cubicBezTo>
                  <a:pt x="42" y="27"/>
                  <a:pt x="42" y="27"/>
                  <a:pt x="42" y="27"/>
                </a:cubicBezTo>
                <a:cubicBezTo>
                  <a:pt x="42" y="27"/>
                  <a:pt x="42" y="27"/>
                  <a:pt x="42" y="27"/>
                </a:cubicBezTo>
                <a:cubicBezTo>
                  <a:pt x="42" y="27"/>
                  <a:pt x="42" y="27"/>
                  <a:pt x="42" y="27"/>
                </a:cubicBezTo>
                <a:cubicBezTo>
                  <a:pt x="42" y="27"/>
                  <a:pt x="42" y="27"/>
                  <a:pt x="42" y="27"/>
                </a:cubicBezTo>
                <a:cubicBezTo>
                  <a:pt x="42" y="27"/>
                  <a:pt x="42" y="27"/>
                  <a:pt x="42" y="27"/>
                </a:cubicBezTo>
                <a:cubicBezTo>
                  <a:pt x="42" y="27"/>
                  <a:pt x="42" y="27"/>
                  <a:pt x="42" y="27"/>
                </a:cubicBezTo>
                <a:cubicBezTo>
                  <a:pt x="42" y="26"/>
                  <a:pt x="42" y="26"/>
                  <a:pt x="43" y="26"/>
                </a:cubicBezTo>
                <a:cubicBezTo>
                  <a:pt x="43" y="26"/>
                  <a:pt x="43" y="26"/>
                  <a:pt x="43" y="26"/>
                </a:cubicBezTo>
                <a:cubicBezTo>
                  <a:pt x="43" y="26"/>
                  <a:pt x="43" y="26"/>
                  <a:pt x="43" y="26"/>
                </a:cubicBezTo>
                <a:cubicBezTo>
                  <a:pt x="43" y="26"/>
                  <a:pt x="43" y="26"/>
                  <a:pt x="43" y="26"/>
                </a:cubicBezTo>
                <a:cubicBezTo>
                  <a:pt x="43" y="26"/>
                  <a:pt x="43" y="26"/>
                  <a:pt x="43" y="26"/>
                </a:cubicBezTo>
                <a:cubicBezTo>
                  <a:pt x="44" y="26"/>
                  <a:pt x="44" y="26"/>
                  <a:pt x="44" y="26"/>
                </a:cubicBezTo>
                <a:cubicBezTo>
                  <a:pt x="44" y="26"/>
                  <a:pt x="44" y="26"/>
                  <a:pt x="44" y="26"/>
                </a:cubicBezTo>
                <a:cubicBezTo>
                  <a:pt x="44" y="26"/>
                  <a:pt x="44" y="26"/>
                  <a:pt x="44" y="26"/>
                </a:cubicBezTo>
                <a:cubicBezTo>
                  <a:pt x="45" y="26"/>
                  <a:pt x="45" y="26"/>
                  <a:pt x="45" y="26"/>
                </a:cubicBezTo>
                <a:cubicBezTo>
                  <a:pt x="45" y="26"/>
                  <a:pt x="45" y="26"/>
                  <a:pt x="45" y="27"/>
                </a:cubicBezTo>
                <a:cubicBezTo>
                  <a:pt x="45" y="27"/>
                  <a:pt x="45" y="27"/>
                  <a:pt x="45" y="27"/>
                </a:cubicBezTo>
                <a:cubicBezTo>
                  <a:pt x="45" y="27"/>
                  <a:pt x="45" y="27"/>
                  <a:pt x="45" y="27"/>
                </a:cubicBezTo>
                <a:cubicBezTo>
                  <a:pt x="45" y="27"/>
                  <a:pt x="45" y="27"/>
                  <a:pt x="45" y="27"/>
                </a:cubicBezTo>
                <a:cubicBezTo>
                  <a:pt x="45" y="27"/>
                  <a:pt x="45" y="27"/>
                  <a:pt x="45" y="27"/>
                </a:cubicBezTo>
                <a:cubicBezTo>
                  <a:pt x="45" y="27"/>
                  <a:pt x="45" y="27"/>
                  <a:pt x="45" y="27"/>
                </a:cubicBezTo>
                <a:cubicBezTo>
                  <a:pt x="45" y="27"/>
                  <a:pt x="45" y="27"/>
                  <a:pt x="45" y="27"/>
                </a:cubicBezTo>
                <a:cubicBezTo>
                  <a:pt x="45" y="27"/>
                  <a:pt x="45" y="27"/>
                  <a:pt x="45" y="27"/>
                </a:cubicBezTo>
                <a:cubicBezTo>
                  <a:pt x="45" y="27"/>
                  <a:pt x="45" y="27"/>
                  <a:pt x="45" y="27"/>
                </a:cubicBezTo>
                <a:cubicBezTo>
                  <a:pt x="45" y="27"/>
                  <a:pt x="45" y="27"/>
                  <a:pt x="45" y="27"/>
                </a:cubicBezTo>
                <a:cubicBezTo>
                  <a:pt x="46" y="27"/>
                  <a:pt x="46" y="27"/>
                  <a:pt x="46" y="27"/>
                </a:cubicBezTo>
                <a:cubicBezTo>
                  <a:pt x="46" y="27"/>
                  <a:pt x="46" y="27"/>
                  <a:pt x="46" y="27"/>
                </a:cubicBezTo>
                <a:cubicBezTo>
                  <a:pt x="46" y="27"/>
                  <a:pt x="46" y="27"/>
                  <a:pt x="46" y="27"/>
                </a:cubicBezTo>
                <a:cubicBezTo>
                  <a:pt x="46" y="27"/>
                  <a:pt x="47" y="28"/>
                  <a:pt x="47" y="28"/>
                </a:cubicBezTo>
                <a:cubicBezTo>
                  <a:pt x="47" y="28"/>
                  <a:pt x="46" y="28"/>
                  <a:pt x="46" y="28"/>
                </a:cubicBezTo>
                <a:cubicBezTo>
                  <a:pt x="46" y="28"/>
                  <a:pt x="46" y="28"/>
                  <a:pt x="46" y="28"/>
                </a:cubicBezTo>
                <a:cubicBezTo>
                  <a:pt x="46" y="28"/>
                  <a:pt x="46" y="29"/>
                  <a:pt x="46" y="29"/>
                </a:cubicBezTo>
                <a:cubicBezTo>
                  <a:pt x="46" y="29"/>
                  <a:pt x="46" y="29"/>
                  <a:pt x="46" y="29"/>
                </a:cubicBezTo>
                <a:cubicBezTo>
                  <a:pt x="46" y="29"/>
                  <a:pt x="46" y="29"/>
                  <a:pt x="46" y="29"/>
                </a:cubicBezTo>
                <a:cubicBezTo>
                  <a:pt x="46" y="29"/>
                  <a:pt x="46" y="29"/>
                  <a:pt x="46" y="29"/>
                </a:cubicBezTo>
                <a:cubicBezTo>
                  <a:pt x="46" y="29"/>
                  <a:pt x="46" y="29"/>
                  <a:pt x="46" y="29"/>
                </a:cubicBezTo>
                <a:cubicBezTo>
                  <a:pt x="46" y="29"/>
                  <a:pt x="46" y="29"/>
                  <a:pt x="46" y="29"/>
                </a:cubicBezTo>
                <a:cubicBezTo>
                  <a:pt x="46" y="29"/>
                  <a:pt x="46" y="29"/>
                  <a:pt x="46" y="29"/>
                </a:cubicBezTo>
                <a:cubicBezTo>
                  <a:pt x="46" y="29"/>
                  <a:pt x="46" y="29"/>
                  <a:pt x="46" y="29"/>
                </a:cubicBezTo>
                <a:cubicBezTo>
                  <a:pt x="46" y="29"/>
                  <a:pt x="46" y="29"/>
                  <a:pt x="46" y="29"/>
                </a:cubicBezTo>
                <a:cubicBezTo>
                  <a:pt x="46" y="29"/>
                  <a:pt x="46" y="30"/>
                  <a:pt x="46" y="30"/>
                </a:cubicBezTo>
                <a:cubicBezTo>
                  <a:pt x="46" y="30"/>
                  <a:pt x="46" y="30"/>
                  <a:pt x="46" y="30"/>
                </a:cubicBezTo>
                <a:cubicBezTo>
                  <a:pt x="46" y="30"/>
                  <a:pt x="46" y="30"/>
                  <a:pt x="46" y="30"/>
                </a:cubicBezTo>
                <a:cubicBezTo>
                  <a:pt x="46" y="30"/>
                  <a:pt x="47" y="30"/>
                  <a:pt x="47" y="30"/>
                </a:cubicBezTo>
                <a:cubicBezTo>
                  <a:pt x="47" y="30"/>
                  <a:pt x="47" y="30"/>
                  <a:pt x="47" y="30"/>
                </a:cubicBezTo>
                <a:cubicBezTo>
                  <a:pt x="47" y="30"/>
                  <a:pt x="47" y="30"/>
                  <a:pt x="47" y="30"/>
                </a:cubicBezTo>
                <a:cubicBezTo>
                  <a:pt x="47" y="30"/>
                  <a:pt x="47" y="31"/>
                  <a:pt x="47" y="31"/>
                </a:cubicBezTo>
                <a:cubicBezTo>
                  <a:pt x="47" y="31"/>
                  <a:pt x="47" y="31"/>
                  <a:pt x="47" y="31"/>
                </a:cubicBezTo>
                <a:cubicBezTo>
                  <a:pt x="47" y="31"/>
                  <a:pt x="47" y="31"/>
                  <a:pt x="47" y="31"/>
                </a:cubicBezTo>
                <a:cubicBezTo>
                  <a:pt x="47" y="31"/>
                  <a:pt x="47" y="31"/>
                  <a:pt x="47" y="31"/>
                </a:cubicBezTo>
                <a:cubicBezTo>
                  <a:pt x="47" y="31"/>
                  <a:pt x="47" y="31"/>
                  <a:pt x="47" y="31"/>
                </a:cubicBezTo>
                <a:cubicBezTo>
                  <a:pt x="47" y="32"/>
                  <a:pt x="47" y="32"/>
                  <a:pt x="48" y="32"/>
                </a:cubicBezTo>
                <a:cubicBezTo>
                  <a:pt x="48" y="32"/>
                  <a:pt x="48" y="32"/>
                  <a:pt x="48" y="32"/>
                </a:cubicBezTo>
                <a:cubicBezTo>
                  <a:pt x="48" y="32"/>
                  <a:pt x="48" y="32"/>
                  <a:pt x="48" y="32"/>
                </a:cubicBezTo>
                <a:cubicBezTo>
                  <a:pt x="48" y="32"/>
                  <a:pt x="48" y="32"/>
                  <a:pt x="48" y="32"/>
                </a:cubicBezTo>
                <a:cubicBezTo>
                  <a:pt x="48" y="32"/>
                  <a:pt x="48" y="32"/>
                  <a:pt x="48" y="32"/>
                </a:cubicBezTo>
                <a:cubicBezTo>
                  <a:pt x="48" y="32"/>
                  <a:pt x="48" y="32"/>
                  <a:pt x="48" y="32"/>
                </a:cubicBezTo>
                <a:cubicBezTo>
                  <a:pt x="48" y="32"/>
                  <a:pt x="48" y="32"/>
                  <a:pt x="48" y="32"/>
                </a:cubicBezTo>
                <a:cubicBezTo>
                  <a:pt x="48" y="32"/>
                  <a:pt x="48" y="32"/>
                  <a:pt x="48" y="32"/>
                </a:cubicBezTo>
                <a:cubicBezTo>
                  <a:pt x="48" y="32"/>
                  <a:pt x="48" y="32"/>
                  <a:pt x="48" y="32"/>
                </a:cubicBezTo>
                <a:cubicBezTo>
                  <a:pt x="48" y="32"/>
                  <a:pt x="48" y="32"/>
                  <a:pt x="48" y="32"/>
                </a:cubicBezTo>
                <a:cubicBezTo>
                  <a:pt x="48" y="33"/>
                  <a:pt x="48" y="33"/>
                  <a:pt x="48" y="33"/>
                </a:cubicBezTo>
                <a:cubicBezTo>
                  <a:pt x="48" y="33"/>
                  <a:pt x="48" y="33"/>
                  <a:pt x="48" y="33"/>
                </a:cubicBezTo>
                <a:cubicBezTo>
                  <a:pt x="48" y="33"/>
                  <a:pt x="48" y="34"/>
                  <a:pt x="48" y="34"/>
                </a:cubicBezTo>
                <a:cubicBezTo>
                  <a:pt x="48" y="34"/>
                  <a:pt x="48" y="34"/>
                  <a:pt x="48" y="34"/>
                </a:cubicBezTo>
                <a:cubicBezTo>
                  <a:pt x="48" y="34"/>
                  <a:pt x="48" y="34"/>
                  <a:pt x="48" y="34"/>
                </a:cubicBezTo>
                <a:cubicBezTo>
                  <a:pt x="48" y="34"/>
                  <a:pt x="48" y="34"/>
                  <a:pt x="48" y="34"/>
                </a:cubicBezTo>
                <a:cubicBezTo>
                  <a:pt x="48" y="34"/>
                  <a:pt x="48" y="34"/>
                  <a:pt x="48" y="34"/>
                </a:cubicBezTo>
                <a:cubicBezTo>
                  <a:pt x="48" y="34"/>
                  <a:pt x="48" y="35"/>
                  <a:pt x="48" y="35"/>
                </a:cubicBezTo>
                <a:cubicBezTo>
                  <a:pt x="48" y="35"/>
                  <a:pt x="48" y="35"/>
                  <a:pt x="48" y="35"/>
                </a:cubicBezTo>
                <a:cubicBezTo>
                  <a:pt x="48" y="35"/>
                  <a:pt x="48" y="35"/>
                  <a:pt x="48" y="35"/>
                </a:cubicBezTo>
                <a:cubicBezTo>
                  <a:pt x="48" y="35"/>
                  <a:pt x="48" y="35"/>
                  <a:pt x="48" y="35"/>
                </a:cubicBezTo>
                <a:cubicBezTo>
                  <a:pt x="48" y="35"/>
                  <a:pt x="48" y="35"/>
                  <a:pt x="48" y="35"/>
                </a:cubicBezTo>
                <a:cubicBezTo>
                  <a:pt x="47" y="35"/>
                  <a:pt x="47" y="35"/>
                  <a:pt x="47" y="35"/>
                </a:cubicBezTo>
                <a:cubicBezTo>
                  <a:pt x="47" y="35"/>
                  <a:pt x="47" y="35"/>
                  <a:pt x="47" y="36"/>
                </a:cubicBezTo>
                <a:cubicBezTo>
                  <a:pt x="47" y="36"/>
                  <a:pt x="47" y="36"/>
                  <a:pt x="47" y="36"/>
                </a:cubicBezTo>
                <a:cubicBezTo>
                  <a:pt x="47" y="36"/>
                  <a:pt x="47" y="36"/>
                  <a:pt x="47" y="36"/>
                </a:cubicBezTo>
                <a:cubicBezTo>
                  <a:pt x="47" y="36"/>
                  <a:pt x="47" y="36"/>
                  <a:pt x="47" y="36"/>
                </a:cubicBezTo>
                <a:cubicBezTo>
                  <a:pt x="47" y="37"/>
                  <a:pt x="47" y="37"/>
                  <a:pt x="47" y="37"/>
                </a:cubicBezTo>
                <a:cubicBezTo>
                  <a:pt x="47" y="37"/>
                  <a:pt x="47" y="37"/>
                  <a:pt x="47" y="37"/>
                </a:cubicBezTo>
                <a:cubicBezTo>
                  <a:pt x="47" y="37"/>
                  <a:pt x="47" y="37"/>
                  <a:pt x="47" y="37"/>
                </a:cubicBezTo>
                <a:cubicBezTo>
                  <a:pt x="47" y="37"/>
                  <a:pt x="47" y="37"/>
                  <a:pt x="47" y="37"/>
                </a:cubicBezTo>
                <a:cubicBezTo>
                  <a:pt x="47" y="37"/>
                  <a:pt x="47" y="37"/>
                  <a:pt x="47" y="37"/>
                </a:cubicBezTo>
                <a:cubicBezTo>
                  <a:pt x="47" y="37"/>
                  <a:pt x="47" y="37"/>
                  <a:pt x="47" y="37"/>
                </a:cubicBezTo>
                <a:cubicBezTo>
                  <a:pt x="47" y="37"/>
                  <a:pt x="47" y="37"/>
                  <a:pt x="47" y="37"/>
                </a:cubicBezTo>
                <a:cubicBezTo>
                  <a:pt x="46" y="37"/>
                  <a:pt x="46" y="37"/>
                  <a:pt x="46" y="37"/>
                </a:cubicBezTo>
                <a:cubicBezTo>
                  <a:pt x="46" y="37"/>
                  <a:pt x="46" y="37"/>
                  <a:pt x="46" y="37"/>
                </a:cubicBezTo>
                <a:cubicBezTo>
                  <a:pt x="46" y="37"/>
                  <a:pt x="46" y="37"/>
                  <a:pt x="46" y="37"/>
                </a:cubicBezTo>
                <a:cubicBezTo>
                  <a:pt x="46" y="37"/>
                  <a:pt x="46" y="37"/>
                  <a:pt x="46" y="37"/>
                </a:cubicBezTo>
                <a:cubicBezTo>
                  <a:pt x="46" y="40"/>
                  <a:pt x="46" y="40"/>
                  <a:pt x="46" y="40"/>
                </a:cubicBezTo>
                <a:cubicBezTo>
                  <a:pt x="46" y="40"/>
                  <a:pt x="46" y="40"/>
                  <a:pt x="46" y="40"/>
                </a:cubicBezTo>
                <a:cubicBezTo>
                  <a:pt x="46" y="40"/>
                  <a:pt x="46" y="40"/>
                  <a:pt x="46" y="40"/>
                </a:cubicBezTo>
                <a:cubicBezTo>
                  <a:pt x="46" y="40"/>
                  <a:pt x="46" y="40"/>
                  <a:pt x="46" y="40"/>
                </a:cubicBezTo>
                <a:cubicBezTo>
                  <a:pt x="46" y="40"/>
                  <a:pt x="46" y="40"/>
                  <a:pt x="46" y="40"/>
                </a:cubicBezTo>
                <a:cubicBezTo>
                  <a:pt x="46" y="40"/>
                  <a:pt x="46" y="40"/>
                  <a:pt x="46" y="40"/>
                </a:cubicBezTo>
                <a:cubicBezTo>
                  <a:pt x="46" y="40"/>
                  <a:pt x="46" y="40"/>
                  <a:pt x="46" y="40"/>
                </a:cubicBezTo>
                <a:cubicBezTo>
                  <a:pt x="46" y="40"/>
                  <a:pt x="47" y="40"/>
                  <a:pt x="47" y="40"/>
                </a:cubicBezTo>
                <a:cubicBezTo>
                  <a:pt x="47" y="40"/>
                  <a:pt x="47" y="40"/>
                  <a:pt x="47" y="40"/>
                </a:cubicBezTo>
                <a:cubicBezTo>
                  <a:pt x="47" y="40"/>
                  <a:pt x="47" y="40"/>
                  <a:pt x="47" y="40"/>
                </a:cubicBezTo>
                <a:cubicBezTo>
                  <a:pt x="47" y="40"/>
                  <a:pt x="47" y="40"/>
                  <a:pt x="47" y="40"/>
                </a:cubicBezTo>
                <a:cubicBezTo>
                  <a:pt x="47" y="40"/>
                  <a:pt x="47" y="40"/>
                  <a:pt x="47" y="40"/>
                </a:cubicBezTo>
                <a:cubicBezTo>
                  <a:pt x="47" y="40"/>
                  <a:pt x="47" y="40"/>
                  <a:pt x="47" y="40"/>
                </a:cubicBezTo>
                <a:cubicBezTo>
                  <a:pt x="47" y="40"/>
                  <a:pt x="47" y="41"/>
                  <a:pt x="47" y="41"/>
                </a:cubicBezTo>
                <a:cubicBezTo>
                  <a:pt x="47" y="41"/>
                  <a:pt x="47" y="41"/>
                  <a:pt x="47" y="41"/>
                </a:cubicBezTo>
                <a:cubicBezTo>
                  <a:pt x="47" y="41"/>
                  <a:pt x="47" y="41"/>
                  <a:pt x="47" y="41"/>
                </a:cubicBezTo>
                <a:cubicBezTo>
                  <a:pt x="46" y="41"/>
                  <a:pt x="46" y="41"/>
                  <a:pt x="46" y="41"/>
                </a:cubicBezTo>
                <a:cubicBezTo>
                  <a:pt x="46" y="43"/>
                  <a:pt x="46" y="43"/>
                  <a:pt x="46" y="43"/>
                </a:cubicBezTo>
                <a:cubicBezTo>
                  <a:pt x="47" y="43"/>
                  <a:pt x="47" y="43"/>
                  <a:pt x="47" y="43"/>
                </a:cubicBezTo>
                <a:cubicBezTo>
                  <a:pt x="47" y="43"/>
                  <a:pt x="47" y="43"/>
                  <a:pt x="47" y="44"/>
                </a:cubicBezTo>
                <a:cubicBezTo>
                  <a:pt x="47" y="44"/>
                  <a:pt x="47" y="44"/>
                  <a:pt x="47" y="44"/>
                </a:cubicBezTo>
                <a:cubicBezTo>
                  <a:pt x="47" y="44"/>
                  <a:pt x="47" y="44"/>
                  <a:pt x="47" y="44"/>
                </a:cubicBezTo>
                <a:cubicBezTo>
                  <a:pt x="47" y="44"/>
                  <a:pt x="47" y="45"/>
                  <a:pt x="47" y="45"/>
                </a:cubicBezTo>
                <a:cubicBezTo>
                  <a:pt x="47" y="45"/>
                  <a:pt x="47" y="45"/>
                  <a:pt x="46" y="45"/>
                </a:cubicBezTo>
                <a:cubicBezTo>
                  <a:pt x="46" y="45"/>
                  <a:pt x="46" y="45"/>
                  <a:pt x="46" y="45"/>
                </a:cubicBezTo>
                <a:cubicBezTo>
                  <a:pt x="46" y="45"/>
                  <a:pt x="46" y="45"/>
                  <a:pt x="46" y="45"/>
                </a:cubicBezTo>
                <a:cubicBezTo>
                  <a:pt x="46" y="45"/>
                  <a:pt x="46" y="45"/>
                  <a:pt x="46" y="45"/>
                </a:cubicBezTo>
                <a:cubicBezTo>
                  <a:pt x="46" y="45"/>
                  <a:pt x="46" y="45"/>
                  <a:pt x="46" y="46"/>
                </a:cubicBezTo>
                <a:cubicBezTo>
                  <a:pt x="46" y="46"/>
                  <a:pt x="46" y="46"/>
                  <a:pt x="46" y="46"/>
                </a:cubicBezTo>
                <a:cubicBezTo>
                  <a:pt x="46" y="46"/>
                  <a:pt x="46" y="46"/>
                  <a:pt x="46" y="46"/>
                </a:cubicBezTo>
                <a:cubicBezTo>
                  <a:pt x="46" y="46"/>
                  <a:pt x="47" y="46"/>
                  <a:pt x="47" y="46"/>
                </a:cubicBezTo>
                <a:cubicBezTo>
                  <a:pt x="47" y="46"/>
                  <a:pt x="47" y="46"/>
                  <a:pt x="47" y="46"/>
                </a:cubicBezTo>
                <a:cubicBezTo>
                  <a:pt x="47" y="46"/>
                  <a:pt x="47" y="46"/>
                  <a:pt x="47" y="46"/>
                </a:cubicBezTo>
                <a:cubicBezTo>
                  <a:pt x="47" y="46"/>
                  <a:pt x="48" y="46"/>
                  <a:pt x="48" y="46"/>
                </a:cubicBezTo>
                <a:cubicBezTo>
                  <a:pt x="48" y="46"/>
                  <a:pt x="48" y="46"/>
                  <a:pt x="49" y="45"/>
                </a:cubicBezTo>
                <a:cubicBezTo>
                  <a:pt x="49" y="45"/>
                  <a:pt x="49" y="45"/>
                  <a:pt x="49" y="45"/>
                </a:cubicBezTo>
                <a:cubicBezTo>
                  <a:pt x="49" y="45"/>
                  <a:pt x="49" y="45"/>
                  <a:pt x="49" y="45"/>
                </a:cubicBezTo>
                <a:cubicBezTo>
                  <a:pt x="49" y="45"/>
                  <a:pt x="49" y="45"/>
                  <a:pt x="49" y="45"/>
                </a:cubicBezTo>
                <a:cubicBezTo>
                  <a:pt x="49" y="45"/>
                  <a:pt x="49" y="45"/>
                  <a:pt x="49" y="45"/>
                </a:cubicBezTo>
                <a:cubicBezTo>
                  <a:pt x="49" y="45"/>
                  <a:pt x="49" y="45"/>
                  <a:pt x="49" y="45"/>
                </a:cubicBezTo>
                <a:cubicBezTo>
                  <a:pt x="49" y="45"/>
                  <a:pt x="49" y="45"/>
                  <a:pt x="50" y="45"/>
                </a:cubicBezTo>
                <a:cubicBezTo>
                  <a:pt x="50" y="45"/>
                  <a:pt x="50" y="45"/>
                  <a:pt x="50" y="45"/>
                </a:cubicBezTo>
                <a:cubicBezTo>
                  <a:pt x="50" y="45"/>
                  <a:pt x="50" y="45"/>
                  <a:pt x="50" y="45"/>
                </a:cubicBezTo>
                <a:cubicBezTo>
                  <a:pt x="50" y="44"/>
                  <a:pt x="50" y="44"/>
                  <a:pt x="50" y="44"/>
                </a:cubicBezTo>
                <a:cubicBezTo>
                  <a:pt x="50" y="44"/>
                  <a:pt x="50" y="44"/>
                  <a:pt x="51" y="44"/>
                </a:cubicBezTo>
                <a:cubicBezTo>
                  <a:pt x="51" y="44"/>
                  <a:pt x="51" y="44"/>
                  <a:pt x="51" y="44"/>
                </a:cubicBezTo>
                <a:cubicBezTo>
                  <a:pt x="51" y="44"/>
                  <a:pt x="51" y="44"/>
                  <a:pt x="51" y="44"/>
                </a:cubicBezTo>
                <a:cubicBezTo>
                  <a:pt x="51" y="44"/>
                  <a:pt x="51" y="44"/>
                  <a:pt x="51" y="44"/>
                </a:cubicBezTo>
                <a:cubicBezTo>
                  <a:pt x="51" y="44"/>
                  <a:pt x="51" y="44"/>
                  <a:pt x="51" y="44"/>
                </a:cubicBezTo>
                <a:cubicBezTo>
                  <a:pt x="52" y="44"/>
                  <a:pt x="52" y="43"/>
                  <a:pt x="52" y="43"/>
                </a:cubicBezTo>
                <a:cubicBezTo>
                  <a:pt x="52" y="43"/>
                  <a:pt x="52" y="43"/>
                  <a:pt x="52" y="43"/>
                </a:cubicBezTo>
                <a:cubicBezTo>
                  <a:pt x="52" y="43"/>
                  <a:pt x="52" y="43"/>
                  <a:pt x="52" y="43"/>
                </a:cubicBezTo>
                <a:cubicBezTo>
                  <a:pt x="52" y="43"/>
                  <a:pt x="52" y="43"/>
                  <a:pt x="52" y="43"/>
                </a:cubicBezTo>
                <a:cubicBezTo>
                  <a:pt x="52" y="42"/>
                  <a:pt x="52" y="42"/>
                  <a:pt x="52" y="42"/>
                </a:cubicBezTo>
                <a:cubicBezTo>
                  <a:pt x="52" y="42"/>
                  <a:pt x="51" y="42"/>
                  <a:pt x="51" y="42"/>
                </a:cubicBezTo>
                <a:cubicBezTo>
                  <a:pt x="51" y="42"/>
                  <a:pt x="51" y="42"/>
                  <a:pt x="52" y="42"/>
                </a:cubicBezTo>
                <a:cubicBezTo>
                  <a:pt x="52" y="42"/>
                  <a:pt x="52" y="42"/>
                  <a:pt x="52" y="42"/>
                </a:cubicBezTo>
                <a:cubicBezTo>
                  <a:pt x="52" y="42"/>
                  <a:pt x="52" y="42"/>
                  <a:pt x="52" y="42"/>
                </a:cubicBezTo>
                <a:cubicBezTo>
                  <a:pt x="52" y="42"/>
                  <a:pt x="52" y="42"/>
                  <a:pt x="52" y="42"/>
                </a:cubicBezTo>
                <a:cubicBezTo>
                  <a:pt x="52" y="42"/>
                  <a:pt x="52" y="42"/>
                  <a:pt x="52" y="42"/>
                </a:cubicBezTo>
                <a:cubicBezTo>
                  <a:pt x="52" y="42"/>
                  <a:pt x="52" y="42"/>
                  <a:pt x="52" y="42"/>
                </a:cubicBezTo>
                <a:cubicBezTo>
                  <a:pt x="52" y="42"/>
                  <a:pt x="52" y="42"/>
                  <a:pt x="52" y="42"/>
                </a:cubicBezTo>
                <a:cubicBezTo>
                  <a:pt x="52" y="42"/>
                  <a:pt x="52" y="42"/>
                  <a:pt x="52" y="42"/>
                </a:cubicBezTo>
                <a:cubicBezTo>
                  <a:pt x="52" y="41"/>
                  <a:pt x="52" y="41"/>
                  <a:pt x="52" y="41"/>
                </a:cubicBezTo>
                <a:cubicBezTo>
                  <a:pt x="52" y="41"/>
                  <a:pt x="52" y="41"/>
                  <a:pt x="52" y="41"/>
                </a:cubicBezTo>
                <a:cubicBezTo>
                  <a:pt x="52" y="41"/>
                  <a:pt x="52" y="41"/>
                  <a:pt x="52" y="41"/>
                </a:cubicBezTo>
                <a:cubicBezTo>
                  <a:pt x="52" y="41"/>
                  <a:pt x="52" y="41"/>
                  <a:pt x="52" y="41"/>
                </a:cubicBezTo>
                <a:cubicBezTo>
                  <a:pt x="52" y="41"/>
                  <a:pt x="52" y="41"/>
                  <a:pt x="52" y="41"/>
                </a:cubicBezTo>
                <a:cubicBezTo>
                  <a:pt x="52" y="41"/>
                  <a:pt x="53" y="41"/>
                  <a:pt x="53" y="41"/>
                </a:cubicBezTo>
                <a:cubicBezTo>
                  <a:pt x="53" y="41"/>
                  <a:pt x="53" y="40"/>
                  <a:pt x="53" y="40"/>
                </a:cubicBezTo>
                <a:cubicBezTo>
                  <a:pt x="53" y="40"/>
                  <a:pt x="53" y="40"/>
                  <a:pt x="53" y="40"/>
                </a:cubicBezTo>
                <a:cubicBezTo>
                  <a:pt x="53" y="40"/>
                  <a:pt x="53" y="40"/>
                  <a:pt x="53" y="40"/>
                </a:cubicBezTo>
                <a:cubicBezTo>
                  <a:pt x="53" y="40"/>
                  <a:pt x="53" y="40"/>
                  <a:pt x="53" y="40"/>
                </a:cubicBezTo>
                <a:cubicBezTo>
                  <a:pt x="53" y="40"/>
                  <a:pt x="53" y="40"/>
                  <a:pt x="53" y="40"/>
                </a:cubicBezTo>
                <a:cubicBezTo>
                  <a:pt x="53" y="39"/>
                  <a:pt x="53" y="39"/>
                  <a:pt x="53" y="39"/>
                </a:cubicBezTo>
                <a:cubicBezTo>
                  <a:pt x="53" y="39"/>
                  <a:pt x="53" y="39"/>
                  <a:pt x="53" y="39"/>
                </a:cubicBezTo>
                <a:cubicBezTo>
                  <a:pt x="53" y="39"/>
                  <a:pt x="53" y="39"/>
                  <a:pt x="53" y="39"/>
                </a:cubicBezTo>
                <a:cubicBezTo>
                  <a:pt x="53" y="39"/>
                  <a:pt x="53" y="39"/>
                  <a:pt x="53" y="39"/>
                </a:cubicBezTo>
                <a:cubicBezTo>
                  <a:pt x="53" y="39"/>
                  <a:pt x="54" y="39"/>
                  <a:pt x="54" y="39"/>
                </a:cubicBezTo>
                <a:cubicBezTo>
                  <a:pt x="54" y="39"/>
                  <a:pt x="54" y="38"/>
                  <a:pt x="54" y="38"/>
                </a:cubicBezTo>
                <a:cubicBezTo>
                  <a:pt x="54" y="38"/>
                  <a:pt x="54" y="38"/>
                  <a:pt x="54" y="38"/>
                </a:cubicBezTo>
                <a:cubicBezTo>
                  <a:pt x="54" y="38"/>
                  <a:pt x="54" y="38"/>
                  <a:pt x="54" y="38"/>
                </a:cubicBezTo>
                <a:cubicBezTo>
                  <a:pt x="54" y="38"/>
                  <a:pt x="54" y="38"/>
                  <a:pt x="54" y="38"/>
                </a:cubicBezTo>
                <a:cubicBezTo>
                  <a:pt x="54" y="37"/>
                  <a:pt x="54" y="37"/>
                  <a:pt x="55" y="37"/>
                </a:cubicBezTo>
                <a:cubicBezTo>
                  <a:pt x="55" y="37"/>
                  <a:pt x="55" y="37"/>
                  <a:pt x="55" y="37"/>
                </a:cubicBezTo>
                <a:cubicBezTo>
                  <a:pt x="55" y="37"/>
                  <a:pt x="55" y="37"/>
                  <a:pt x="55" y="37"/>
                </a:cubicBezTo>
                <a:cubicBezTo>
                  <a:pt x="55" y="36"/>
                  <a:pt x="55" y="36"/>
                  <a:pt x="55" y="36"/>
                </a:cubicBezTo>
                <a:cubicBezTo>
                  <a:pt x="55" y="36"/>
                  <a:pt x="55" y="36"/>
                  <a:pt x="55" y="36"/>
                </a:cubicBezTo>
                <a:cubicBezTo>
                  <a:pt x="55" y="36"/>
                  <a:pt x="55" y="35"/>
                  <a:pt x="55" y="35"/>
                </a:cubicBezTo>
                <a:cubicBezTo>
                  <a:pt x="55" y="35"/>
                  <a:pt x="55" y="35"/>
                  <a:pt x="55" y="35"/>
                </a:cubicBezTo>
                <a:cubicBezTo>
                  <a:pt x="55" y="35"/>
                  <a:pt x="55" y="34"/>
                  <a:pt x="55" y="34"/>
                </a:cubicBezTo>
                <a:cubicBezTo>
                  <a:pt x="55" y="34"/>
                  <a:pt x="55" y="34"/>
                  <a:pt x="55" y="34"/>
                </a:cubicBezTo>
                <a:cubicBezTo>
                  <a:pt x="55" y="34"/>
                  <a:pt x="55" y="34"/>
                  <a:pt x="55" y="34"/>
                </a:cubicBezTo>
                <a:cubicBezTo>
                  <a:pt x="55" y="34"/>
                  <a:pt x="55" y="34"/>
                  <a:pt x="55" y="34"/>
                </a:cubicBezTo>
                <a:cubicBezTo>
                  <a:pt x="55" y="34"/>
                  <a:pt x="55" y="34"/>
                  <a:pt x="55" y="34"/>
                </a:cubicBezTo>
                <a:cubicBezTo>
                  <a:pt x="55" y="34"/>
                  <a:pt x="55" y="34"/>
                  <a:pt x="55" y="34"/>
                </a:cubicBezTo>
                <a:cubicBezTo>
                  <a:pt x="56" y="34"/>
                  <a:pt x="56" y="34"/>
                  <a:pt x="56" y="34"/>
                </a:cubicBezTo>
                <a:cubicBezTo>
                  <a:pt x="56" y="34"/>
                  <a:pt x="56" y="34"/>
                  <a:pt x="56" y="34"/>
                </a:cubicBezTo>
                <a:cubicBezTo>
                  <a:pt x="56" y="34"/>
                  <a:pt x="56" y="33"/>
                  <a:pt x="56" y="33"/>
                </a:cubicBezTo>
                <a:cubicBezTo>
                  <a:pt x="56" y="32"/>
                  <a:pt x="56" y="32"/>
                  <a:pt x="56" y="32"/>
                </a:cubicBezTo>
                <a:cubicBezTo>
                  <a:pt x="56" y="31"/>
                  <a:pt x="56" y="31"/>
                  <a:pt x="56" y="31"/>
                </a:cubicBezTo>
                <a:cubicBezTo>
                  <a:pt x="56" y="31"/>
                  <a:pt x="56" y="31"/>
                  <a:pt x="56" y="31"/>
                </a:cubicBezTo>
                <a:cubicBezTo>
                  <a:pt x="56" y="30"/>
                  <a:pt x="56" y="30"/>
                  <a:pt x="56" y="30"/>
                </a:cubicBezTo>
                <a:cubicBezTo>
                  <a:pt x="56" y="30"/>
                  <a:pt x="56" y="30"/>
                  <a:pt x="56" y="30"/>
                </a:cubicBezTo>
                <a:cubicBezTo>
                  <a:pt x="56" y="30"/>
                  <a:pt x="56" y="30"/>
                  <a:pt x="56" y="30"/>
                </a:cubicBezTo>
                <a:cubicBezTo>
                  <a:pt x="56" y="30"/>
                  <a:pt x="56" y="30"/>
                  <a:pt x="56" y="30"/>
                </a:cubicBezTo>
                <a:cubicBezTo>
                  <a:pt x="56" y="30"/>
                  <a:pt x="56" y="30"/>
                  <a:pt x="56" y="30"/>
                </a:cubicBezTo>
                <a:cubicBezTo>
                  <a:pt x="56" y="30"/>
                  <a:pt x="56" y="30"/>
                  <a:pt x="56" y="30"/>
                </a:cubicBezTo>
                <a:cubicBezTo>
                  <a:pt x="56" y="30"/>
                  <a:pt x="56" y="30"/>
                  <a:pt x="56" y="30"/>
                </a:cubicBezTo>
                <a:cubicBezTo>
                  <a:pt x="56" y="30"/>
                  <a:pt x="56" y="30"/>
                  <a:pt x="56" y="30"/>
                </a:cubicBezTo>
                <a:cubicBezTo>
                  <a:pt x="56" y="30"/>
                  <a:pt x="56" y="30"/>
                  <a:pt x="56" y="30"/>
                </a:cubicBezTo>
                <a:cubicBezTo>
                  <a:pt x="56" y="30"/>
                  <a:pt x="56" y="30"/>
                  <a:pt x="56" y="30"/>
                </a:cubicBezTo>
                <a:cubicBezTo>
                  <a:pt x="56" y="29"/>
                  <a:pt x="56" y="29"/>
                  <a:pt x="56" y="29"/>
                </a:cubicBezTo>
                <a:cubicBezTo>
                  <a:pt x="56" y="29"/>
                  <a:pt x="56" y="29"/>
                  <a:pt x="56" y="29"/>
                </a:cubicBezTo>
                <a:cubicBezTo>
                  <a:pt x="56" y="29"/>
                  <a:pt x="56" y="29"/>
                  <a:pt x="56" y="29"/>
                </a:cubicBezTo>
                <a:cubicBezTo>
                  <a:pt x="56" y="29"/>
                  <a:pt x="56" y="29"/>
                  <a:pt x="56" y="28"/>
                </a:cubicBezTo>
                <a:cubicBezTo>
                  <a:pt x="56" y="28"/>
                  <a:pt x="56" y="28"/>
                  <a:pt x="56" y="28"/>
                </a:cubicBezTo>
                <a:cubicBezTo>
                  <a:pt x="56" y="28"/>
                  <a:pt x="56" y="28"/>
                  <a:pt x="56" y="28"/>
                </a:cubicBezTo>
                <a:cubicBezTo>
                  <a:pt x="56" y="28"/>
                  <a:pt x="56" y="28"/>
                  <a:pt x="56" y="28"/>
                </a:cubicBezTo>
                <a:cubicBezTo>
                  <a:pt x="56" y="28"/>
                  <a:pt x="56" y="28"/>
                  <a:pt x="56" y="28"/>
                </a:cubicBezTo>
                <a:cubicBezTo>
                  <a:pt x="56" y="28"/>
                  <a:pt x="56" y="27"/>
                  <a:pt x="56" y="27"/>
                </a:cubicBezTo>
                <a:cubicBezTo>
                  <a:pt x="56" y="27"/>
                  <a:pt x="56" y="27"/>
                  <a:pt x="56" y="27"/>
                </a:cubicBezTo>
                <a:cubicBezTo>
                  <a:pt x="56" y="27"/>
                  <a:pt x="56" y="27"/>
                  <a:pt x="56" y="27"/>
                </a:cubicBezTo>
                <a:cubicBezTo>
                  <a:pt x="56" y="27"/>
                  <a:pt x="56" y="27"/>
                  <a:pt x="56" y="27"/>
                </a:cubicBezTo>
                <a:cubicBezTo>
                  <a:pt x="56" y="26"/>
                  <a:pt x="56" y="26"/>
                  <a:pt x="56" y="26"/>
                </a:cubicBezTo>
                <a:cubicBezTo>
                  <a:pt x="56" y="26"/>
                  <a:pt x="56" y="26"/>
                  <a:pt x="56" y="26"/>
                </a:cubicBezTo>
                <a:cubicBezTo>
                  <a:pt x="57" y="26"/>
                  <a:pt x="57" y="26"/>
                  <a:pt x="57" y="26"/>
                </a:cubicBezTo>
                <a:cubicBezTo>
                  <a:pt x="57" y="25"/>
                  <a:pt x="57" y="25"/>
                  <a:pt x="57" y="25"/>
                </a:cubicBezTo>
                <a:cubicBezTo>
                  <a:pt x="57" y="25"/>
                  <a:pt x="57" y="25"/>
                  <a:pt x="57" y="25"/>
                </a:cubicBezTo>
                <a:cubicBezTo>
                  <a:pt x="57" y="25"/>
                  <a:pt x="57" y="24"/>
                  <a:pt x="56" y="24"/>
                </a:cubicBezTo>
                <a:cubicBezTo>
                  <a:pt x="56" y="24"/>
                  <a:pt x="56" y="24"/>
                  <a:pt x="56" y="24"/>
                </a:cubicBezTo>
                <a:cubicBezTo>
                  <a:pt x="56" y="24"/>
                  <a:pt x="56" y="24"/>
                  <a:pt x="56" y="24"/>
                </a:cubicBezTo>
                <a:cubicBezTo>
                  <a:pt x="56" y="23"/>
                  <a:pt x="56" y="23"/>
                  <a:pt x="56" y="23"/>
                </a:cubicBezTo>
                <a:cubicBezTo>
                  <a:pt x="56" y="23"/>
                  <a:pt x="56" y="23"/>
                  <a:pt x="56" y="23"/>
                </a:cubicBezTo>
                <a:cubicBezTo>
                  <a:pt x="56" y="23"/>
                  <a:pt x="56" y="23"/>
                  <a:pt x="56" y="23"/>
                </a:cubicBezTo>
                <a:cubicBezTo>
                  <a:pt x="56" y="23"/>
                  <a:pt x="56" y="23"/>
                  <a:pt x="56" y="23"/>
                </a:cubicBezTo>
                <a:cubicBezTo>
                  <a:pt x="56" y="23"/>
                  <a:pt x="56" y="23"/>
                  <a:pt x="56" y="23"/>
                </a:cubicBezTo>
                <a:cubicBezTo>
                  <a:pt x="56" y="23"/>
                  <a:pt x="55" y="22"/>
                  <a:pt x="55" y="22"/>
                </a:cubicBezTo>
                <a:cubicBezTo>
                  <a:pt x="55" y="22"/>
                  <a:pt x="55" y="22"/>
                  <a:pt x="55" y="22"/>
                </a:cubicBezTo>
                <a:cubicBezTo>
                  <a:pt x="55" y="22"/>
                  <a:pt x="55" y="22"/>
                  <a:pt x="55" y="22"/>
                </a:cubicBezTo>
                <a:cubicBezTo>
                  <a:pt x="55" y="22"/>
                  <a:pt x="55" y="22"/>
                  <a:pt x="55" y="22"/>
                </a:cubicBezTo>
                <a:cubicBezTo>
                  <a:pt x="55" y="22"/>
                  <a:pt x="55" y="22"/>
                  <a:pt x="55" y="22"/>
                </a:cubicBezTo>
                <a:cubicBezTo>
                  <a:pt x="55" y="22"/>
                  <a:pt x="55" y="22"/>
                  <a:pt x="55" y="22"/>
                </a:cubicBezTo>
                <a:cubicBezTo>
                  <a:pt x="55" y="22"/>
                  <a:pt x="55" y="22"/>
                  <a:pt x="55" y="22"/>
                </a:cubicBezTo>
                <a:cubicBezTo>
                  <a:pt x="55" y="21"/>
                  <a:pt x="55" y="21"/>
                  <a:pt x="55" y="21"/>
                </a:cubicBezTo>
                <a:cubicBezTo>
                  <a:pt x="55" y="21"/>
                  <a:pt x="55" y="21"/>
                  <a:pt x="55" y="21"/>
                </a:cubicBezTo>
                <a:cubicBezTo>
                  <a:pt x="55" y="21"/>
                  <a:pt x="55" y="21"/>
                  <a:pt x="55" y="21"/>
                </a:cubicBezTo>
                <a:cubicBezTo>
                  <a:pt x="54" y="21"/>
                  <a:pt x="54" y="21"/>
                  <a:pt x="54" y="21"/>
                </a:cubicBezTo>
                <a:cubicBezTo>
                  <a:pt x="54" y="21"/>
                  <a:pt x="54" y="21"/>
                  <a:pt x="54" y="21"/>
                </a:cubicBezTo>
                <a:cubicBezTo>
                  <a:pt x="54" y="20"/>
                  <a:pt x="54" y="20"/>
                  <a:pt x="54" y="20"/>
                </a:cubicBezTo>
                <a:cubicBezTo>
                  <a:pt x="54" y="20"/>
                  <a:pt x="54" y="20"/>
                  <a:pt x="54" y="20"/>
                </a:cubicBezTo>
                <a:cubicBezTo>
                  <a:pt x="54" y="19"/>
                  <a:pt x="54" y="19"/>
                  <a:pt x="54" y="19"/>
                </a:cubicBezTo>
                <a:cubicBezTo>
                  <a:pt x="54" y="19"/>
                  <a:pt x="54" y="19"/>
                  <a:pt x="54" y="19"/>
                </a:cubicBezTo>
                <a:cubicBezTo>
                  <a:pt x="54" y="19"/>
                  <a:pt x="54" y="19"/>
                  <a:pt x="53" y="19"/>
                </a:cubicBezTo>
                <a:cubicBezTo>
                  <a:pt x="53" y="19"/>
                  <a:pt x="53" y="19"/>
                  <a:pt x="53" y="19"/>
                </a:cubicBezTo>
                <a:cubicBezTo>
                  <a:pt x="53" y="19"/>
                  <a:pt x="53" y="19"/>
                  <a:pt x="53" y="19"/>
                </a:cubicBezTo>
                <a:cubicBezTo>
                  <a:pt x="53" y="18"/>
                  <a:pt x="53" y="18"/>
                  <a:pt x="53" y="18"/>
                </a:cubicBezTo>
                <a:cubicBezTo>
                  <a:pt x="53" y="18"/>
                  <a:pt x="53" y="18"/>
                  <a:pt x="53" y="18"/>
                </a:cubicBezTo>
                <a:cubicBezTo>
                  <a:pt x="53" y="18"/>
                  <a:pt x="53" y="18"/>
                  <a:pt x="53" y="18"/>
                </a:cubicBezTo>
                <a:cubicBezTo>
                  <a:pt x="53" y="18"/>
                  <a:pt x="53" y="18"/>
                  <a:pt x="53" y="18"/>
                </a:cubicBezTo>
                <a:cubicBezTo>
                  <a:pt x="53" y="18"/>
                  <a:pt x="53" y="18"/>
                  <a:pt x="53" y="18"/>
                </a:cubicBezTo>
                <a:cubicBezTo>
                  <a:pt x="53" y="18"/>
                  <a:pt x="53" y="18"/>
                  <a:pt x="53" y="18"/>
                </a:cubicBezTo>
                <a:cubicBezTo>
                  <a:pt x="53" y="18"/>
                  <a:pt x="53" y="18"/>
                  <a:pt x="53" y="18"/>
                </a:cubicBezTo>
                <a:cubicBezTo>
                  <a:pt x="53" y="18"/>
                  <a:pt x="53" y="18"/>
                  <a:pt x="53" y="18"/>
                </a:cubicBezTo>
                <a:cubicBezTo>
                  <a:pt x="53" y="18"/>
                  <a:pt x="53" y="18"/>
                  <a:pt x="53" y="18"/>
                </a:cubicBezTo>
                <a:cubicBezTo>
                  <a:pt x="53" y="18"/>
                  <a:pt x="53" y="18"/>
                  <a:pt x="53" y="18"/>
                </a:cubicBezTo>
                <a:cubicBezTo>
                  <a:pt x="53" y="18"/>
                  <a:pt x="53" y="18"/>
                  <a:pt x="52" y="17"/>
                </a:cubicBezTo>
                <a:cubicBezTo>
                  <a:pt x="52" y="17"/>
                  <a:pt x="52" y="17"/>
                  <a:pt x="52" y="17"/>
                </a:cubicBezTo>
                <a:cubicBezTo>
                  <a:pt x="52" y="16"/>
                  <a:pt x="52" y="16"/>
                  <a:pt x="52" y="16"/>
                </a:cubicBezTo>
                <a:cubicBezTo>
                  <a:pt x="52" y="16"/>
                  <a:pt x="51" y="16"/>
                  <a:pt x="51" y="15"/>
                </a:cubicBezTo>
                <a:cubicBezTo>
                  <a:pt x="51" y="15"/>
                  <a:pt x="51" y="15"/>
                  <a:pt x="51" y="15"/>
                </a:cubicBezTo>
                <a:cubicBezTo>
                  <a:pt x="51" y="15"/>
                  <a:pt x="51" y="15"/>
                  <a:pt x="51" y="15"/>
                </a:cubicBezTo>
                <a:cubicBezTo>
                  <a:pt x="52" y="15"/>
                  <a:pt x="52" y="15"/>
                  <a:pt x="52" y="16"/>
                </a:cubicBezTo>
                <a:cubicBezTo>
                  <a:pt x="52" y="16"/>
                  <a:pt x="52" y="16"/>
                  <a:pt x="52" y="16"/>
                </a:cubicBezTo>
                <a:cubicBezTo>
                  <a:pt x="52" y="16"/>
                  <a:pt x="52" y="16"/>
                  <a:pt x="52" y="16"/>
                </a:cubicBezTo>
                <a:cubicBezTo>
                  <a:pt x="52" y="16"/>
                  <a:pt x="52" y="16"/>
                  <a:pt x="52" y="16"/>
                </a:cubicBezTo>
                <a:cubicBezTo>
                  <a:pt x="52" y="16"/>
                  <a:pt x="52" y="16"/>
                  <a:pt x="52" y="16"/>
                </a:cubicBezTo>
                <a:cubicBezTo>
                  <a:pt x="52" y="16"/>
                  <a:pt x="52" y="16"/>
                  <a:pt x="52" y="16"/>
                </a:cubicBezTo>
                <a:cubicBezTo>
                  <a:pt x="52" y="16"/>
                  <a:pt x="52" y="16"/>
                  <a:pt x="52" y="16"/>
                </a:cubicBezTo>
                <a:cubicBezTo>
                  <a:pt x="52" y="16"/>
                  <a:pt x="52" y="16"/>
                  <a:pt x="52" y="16"/>
                </a:cubicBezTo>
                <a:cubicBezTo>
                  <a:pt x="52" y="16"/>
                  <a:pt x="52" y="16"/>
                  <a:pt x="52" y="16"/>
                </a:cubicBezTo>
                <a:cubicBezTo>
                  <a:pt x="52" y="17"/>
                  <a:pt x="52" y="17"/>
                  <a:pt x="52" y="17"/>
                </a:cubicBezTo>
                <a:cubicBezTo>
                  <a:pt x="52" y="17"/>
                  <a:pt x="52" y="17"/>
                  <a:pt x="52" y="17"/>
                </a:cubicBezTo>
                <a:cubicBezTo>
                  <a:pt x="52" y="17"/>
                  <a:pt x="52" y="17"/>
                  <a:pt x="52" y="17"/>
                </a:cubicBezTo>
                <a:cubicBezTo>
                  <a:pt x="52" y="17"/>
                  <a:pt x="52" y="17"/>
                  <a:pt x="52" y="17"/>
                </a:cubicBezTo>
                <a:cubicBezTo>
                  <a:pt x="52" y="17"/>
                  <a:pt x="52" y="17"/>
                  <a:pt x="52" y="17"/>
                </a:cubicBezTo>
                <a:cubicBezTo>
                  <a:pt x="52" y="17"/>
                  <a:pt x="52" y="17"/>
                  <a:pt x="52" y="17"/>
                </a:cubicBezTo>
                <a:cubicBezTo>
                  <a:pt x="52" y="17"/>
                  <a:pt x="53" y="17"/>
                  <a:pt x="53" y="17"/>
                </a:cubicBezTo>
                <a:cubicBezTo>
                  <a:pt x="53" y="17"/>
                  <a:pt x="53" y="17"/>
                  <a:pt x="53" y="17"/>
                </a:cubicBezTo>
                <a:cubicBezTo>
                  <a:pt x="53" y="17"/>
                  <a:pt x="53" y="17"/>
                  <a:pt x="53" y="18"/>
                </a:cubicBezTo>
                <a:cubicBezTo>
                  <a:pt x="53" y="18"/>
                  <a:pt x="53" y="18"/>
                  <a:pt x="53" y="18"/>
                </a:cubicBezTo>
                <a:cubicBezTo>
                  <a:pt x="53" y="18"/>
                  <a:pt x="53" y="18"/>
                  <a:pt x="53" y="18"/>
                </a:cubicBezTo>
                <a:cubicBezTo>
                  <a:pt x="53" y="18"/>
                  <a:pt x="53" y="18"/>
                  <a:pt x="53" y="18"/>
                </a:cubicBezTo>
                <a:cubicBezTo>
                  <a:pt x="53" y="18"/>
                  <a:pt x="53" y="18"/>
                  <a:pt x="53" y="18"/>
                </a:cubicBezTo>
                <a:cubicBezTo>
                  <a:pt x="53" y="18"/>
                  <a:pt x="53" y="19"/>
                  <a:pt x="54" y="19"/>
                </a:cubicBezTo>
                <a:cubicBezTo>
                  <a:pt x="54" y="19"/>
                  <a:pt x="54" y="19"/>
                  <a:pt x="54" y="19"/>
                </a:cubicBezTo>
                <a:cubicBezTo>
                  <a:pt x="54" y="19"/>
                  <a:pt x="54" y="19"/>
                  <a:pt x="54" y="19"/>
                </a:cubicBezTo>
                <a:cubicBezTo>
                  <a:pt x="54" y="19"/>
                  <a:pt x="54" y="19"/>
                  <a:pt x="54" y="19"/>
                </a:cubicBezTo>
                <a:cubicBezTo>
                  <a:pt x="54" y="19"/>
                  <a:pt x="54" y="19"/>
                  <a:pt x="54" y="19"/>
                </a:cubicBezTo>
                <a:cubicBezTo>
                  <a:pt x="54" y="19"/>
                  <a:pt x="54" y="19"/>
                  <a:pt x="54" y="19"/>
                </a:cubicBezTo>
                <a:cubicBezTo>
                  <a:pt x="54" y="19"/>
                  <a:pt x="54" y="19"/>
                  <a:pt x="54" y="19"/>
                </a:cubicBezTo>
                <a:cubicBezTo>
                  <a:pt x="54" y="19"/>
                  <a:pt x="54" y="19"/>
                  <a:pt x="54" y="19"/>
                </a:cubicBezTo>
                <a:cubicBezTo>
                  <a:pt x="54" y="19"/>
                  <a:pt x="54" y="19"/>
                  <a:pt x="54" y="19"/>
                </a:cubicBezTo>
                <a:cubicBezTo>
                  <a:pt x="54" y="19"/>
                  <a:pt x="54" y="19"/>
                  <a:pt x="54" y="20"/>
                </a:cubicBezTo>
                <a:cubicBezTo>
                  <a:pt x="54" y="20"/>
                  <a:pt x="54" y="20"/>
                  <a:pt x="54" y="20"/>
                </a:cubicBezTo>
                <a:cubicBezTo>
                  <a:pt x="54" y="20"/>
                  <a:pt x="54" y="20"/>
                  <a:pt x="54" y="20"/>
                </a:cubicBezTo>
                <a:cubicBezTo>
                  <a:pt x="54" y="20"/>
                  <a:pt x="54" y="20"/>
                  <a:pt x="54" y="20"/>
                </a:cubicBezTo>
                <a:cubicBezTo>
                  <a:pt x="54" y="20"/>
                  <a:pt x="54" y="20"/>
                  <a:pt x="54" y="20"/>
                </a:cubicBezTo>
                <a:cubicBezTo>
                  <a:pt x="54" y="20"/>
                  <a:pt x="54" y="20"/>
                  <a:pt x="55" y="20"/>
                </a:cubicBezTo>
                <a:cubicBezTo>
                  <a:pt x="55" y="20"/>
                  <a:pt x="55" y="20"/>
                  <a:pt x="55" y="20"/>
                </a:cubicBezTo>
                <a:cubicBezTo>
                  <a:pt x="55" y="20"/>
                  <a:pt x="55" y="20"/>
                  <a:pt x="55" y="20"/>
                </a:cubicBezTo>
                <a:cubicBezTo>
                  <a:pt x="55" y="21"/>
                  <a:pt x="55" y="21"/>
                  <a:pt x="55" y="21"/>
                </a:cubicBezTo>
                <a:cubicBezTo>
                  <a:pt x="55" y="21"/>
                  <a:pt x="55" y="21"/>
                  <a:pt x="55" y="21"/>
                </a:cubicBezTo>
                <a:cubicBezTo>
                  <a:pt x="55" y="21"/>
                  <a:pt x="55" y="21"/>
                  <a:pt x="55" y="21"/>
                </a:cubicBezTo>
                <a:cubicBezTo>
                  <a:pt x="55" y="21"/>
                  <a:pt x="55" y="21"/>
                  <a:pt x="55" y="22"/>
                </a:cubicBezTo>
                <a:cubicBezTo>
                  <a:pt x="55" y="22"/>
                  <a:pt x="55" y="22"/>
                  <a:pt x="56" y="22"/>
                </a:cubicBezTo>
                <a:cubicBezTo>
                  <a:pt x="56" y="22"/>
                  <a:pt x="56" y="22"/>
                  <a:pt x="56" y="22"/>
                </a:cubicBezTo>
                <a:cubicBezTo>
                  <a:pt x="56" y="22"/>
                  <a:pt x="56" y="22"/>
                  <a:pt x="56" y="22"/>
                </a:cubicBezTo>
                <a:cubicBezTo>
                  <a:pt x="56" y="21"/>
                  <a:pt x="55" y="20"/>
                  <a:pt x="55" y="20"/>
                </a:cubicBezTo>
                <a:cubicBezTo>
                  <a:pt x="55" y="19"/>
                  <a:pt x="55" y="19"/>
                  <a:pt x="55" y="19"/>
                </a:cubicBezTo>
                <a:close/>
                <a:moveTo>
                  <a:pt x="39" y="3"/>
                </a:moveTo>
                <a:cubicBezTo>
                  <a:pt x="39" y="3"/>
                  <a:pt x="39" y="3"/>
                  <a:pt x="38" y="3"/>
                </a:cubicBezTo>
                <a:cubicBezTo>
                  <a:pt x="38" y="3"/>
                  <a:pt x="38" y="3"/>
                  <a:pt x="38" y="3"/>
                </a:cubicBezTo>
                <a:cubicBezTo>
                  <a:pt x="38" y="3"/>
                  <a:pt x="38" y="3"/>
                  <a:pt x="38" y="3"/>
                </a:cubicBezTo>
                <a:cubicBezTo>
                  <a:pt x="38" y="3"/>
                  <a:pt x="39" y="3"/>
                  <a:pt x="39" y="3"/>
                </a:cubicBezTo>
                <a:cubicBezTo>
                  <a:pt x="39" y="4"/>
                  <a:pt x="39" y="4"/>
                  <a:pt x="39" y="4"/>
                </a:cubicBezTo>
                <a:cubicBezTo>
                  <a:pt x="39" y="4"/>
                  <a:pt x="39" y="4"/>
                  <a:pt x="39" y="4"/>
                </a:cubicBezTo>
                <a:cubicBezTo>
                  <a:pt x="39" y="4"/>
                  <a:pt x="39" y="4"/>
                  <a:pt x="39" y="4"/>
                </a:cubicBezTo>
                <a:cubicBezTo>
                  <a:pt x="39" y="4"/>
                  <a:pt x="39" y="4"/>
                  <a:pt x="39" y="4"/>
                </a:cubicBezTo>
                <a:cubicBezTo>
                  <a:pt x="39" y="4"/>
                  <a:pt x="39" y="4"/>
                  <a:pt x="39" y="4"/>
                </a:cubicBezTo>
                <a:cubicBezTo>
                  <a:pt x="39" y="4"/>
                  <a:pt x="39" y="4"/>
                  <a:pt x="39" y="4"/>
                </a:cubicBezTo>
                <a:cubicBezTo>
                  <a:pt x="39" y="4"/>
                  <a:pt x="39" y="4"/>
                  <a:pt x="39" y="4"/>
                </a:cubicBezTo>
                <a:cubicBezTo>
                  <a:pt x="38" y="4"/>
                  <a:pt x="38" y="4"/>
                  <a:pt x="38" y="4"/>
                </a:cubicBezTo>
                <a:cubicBezTo>
                  <a:pt x="38" y="4"/>
                  <a:pt x="38" y="4"/>
                  <a:pt x="38" y="4"/>
                </a:cubicBezTo>
                <a:cubicBezTo>
                  <a:pt x="38" y="4"/>
                  <a:pt x="38" y="4"/>
                  <a:pt x="38" y="4"/>
                </a:cubicBezTo>
                <a:cubicBezTo>
                  <a:pt x="38" y="5"/>
                  <a:pt x="38" y="5"/>
                  <a:pt x="38" y="5"/>
                </a:cubicBezTo>
                <a:cubicBezTo>
                  <a:pt x="39" y="5"/>
                  <a:pt x="39" y="5"/>
                  <a:pt x="39" y="5"/>
                </a:cubicBezTo>
                <a:cubicBezTo>
                  <a:pt x="39" y="5"/>
                  <a:pt x="39" y="5"/>
                  <a:pt x="39" y="5"/>
                </a:cubicBezTo>
                <a:cubicBezTo>
                  <a:pt x="40" y="5"/>
                  <a:pt x="40" y="5"/>
                  <a:pt x="40" y="5"/>
                </a:cubicBezTo>
                <a:cubicBezTo>
                  <a:pt x="40" y="5"/>
                  <a:pt x="40" y="5"/>
                  <a:pt x="40" y="5"/>
                </a:cubicBezTo>
                <a:cubicBezTo>
                  <a:pt x="40" y="5"/>
                  <a:pt x="40" y="5"/>
                  <a:pt x="40" y="5"/>
                </a:cubicBezTo>
                <a:cubicBezTo>
                  <a:pt x="40" y="5"/>
                  <a:pt x="40" y="5"/>
                  <a:pt x="40" y="5"/>
                </a:cubicBezTo>
                <a:cubicBezTo>
                  <a:pt x="40" y="5"/>
                  <a:pt x="40" y="5"/>
                  <a:pt x="40" y="5"/>
                </a:cubicBezTo>
                <a:cubicBezTo>
                  <a:pt x="40" y="5"/>
                  <a:pt x="40" y="5"/>
                  <a:pt x="40" y="5"/>
                </a:cubicBezTo>
                <a:cubicBezTo>
                  <a:pt x="40" y="4"/>
                  <a:pt x="40" y="4"/>
                  <a:pt x="40" y="4"/>
                </a:cubicBezTo>
                <a:cubicBezTo>
                  <a:pt x="40" y="4"/>
                  <a:pt x="40" y="4"/>
                  <a:pt x="40" y="4"/>
                </a:cubicBezTo>
                <a:cubicBezTo>
                  <a:pt x="39" y="4"/>
                  <a:pt x="39" y="4"/>
                  <a:pt x="39" y="4"/>
                </a:cubicBezTo>
                <a:cubicBezTo>
                  <a:pt x="39" y="4"/>
                  <a:pt x="39" y="4"/>
                  <a:pt x="39" y="4"/>
                </a:cubicBezTo>
                <a:cubicBezTo>
                  <a:pt x="39" y="4"/>
                  <a:pt x="39" y="4"/>
                  <a:pt x="39" y="4"/>
                </a:cubicBezTo>
                <a:cubicBezTo>
                  <a:pt x="39" y="4"/>
                  <a:pt x="39" y="4"/>
                  <a:pt x="39" y="4"/>
                </a:cubicBezTo>
                <a:cubicBezTo>
                  <a:pt x="40" y="4"/>
                  <a:pt x="40" y="4"/>
                  <a:pt x="40" y="4"/>
                </a:cubicBezTo>
                <a:cubicBezTo>
                  <a:pt x="40" y="4"/>
                  <a:pt x="40" y="4"/>
                  <a:pt x="40" y="3"/>
                </a:cubicBezTo>
                <a:cubicBezTo>
                  <a:pt x="40" y="3"/>
                  <a:pt x="40" y="3"/>
                  <a:pt x="40" y="3"/>
                </a:cubicBezTo>
                <a:cubicBezTo>
                  <a:pt x="40" y="3"/>
                  <a:pt x="40" y="3"/>
                  <a:pt x="40" y="3"/>
                </a:cubicBezTo>
                <a:cubicBezTo>
                  <a:pt x="40" y="3"/>
                  <a:pt x="40" y="3"/>
                  <a:pt x="40" y="3"/>
                </a:cubicBezTo>
                <a:cubicBezTo>
                  <a:pt x="40" y="3"/>
                  <a:pt x="40" y="3"/>
                  <a:pt x="40" y="3"/>
                </a:cubicBezTo>
                <a:cubicBezTo>
                  <a:pt x="40" y="3"/>
                  <a:pt x="40" y="3"/>
                  <a:pt x="40" y="3"/>
                </a:cubicBezTo>
                <a:cubicBezTo>
                  <a:pt x="40" y="3"/>
                  <a:pt x="40" y="3"/>
                  <a:pt x="40" y="3"/>
                </a:cubicBezTo>
                <a:cubicBezTo>
                  <a:pt x="39" y="3"/>
                  <a:pt x="39" y="3"/>
                  <a:pt x="39" y="3"/>
                </a:cubicBezTo>
                <a:cubicBezTo>
                  <a:pt x="39" y="3"/>
                  <a:pt x="39" y="3"/>
                  <a:pt x="39" y="3"/>
                </a:cubicBezTo>
                <a:cubicBezTo>
                  <a:pt x="39" y="3"/>
                  <a:pt x="39" y="3"/>
                  <a:pt x="39" y="3"/>
                </a:cubicBezTo>
                <a:cubicBezTo>
                  <a:pt x="39" y="3"/>
                  <a:pt x="39" y="3"/>
                  <a:pt x="39" y="3"/>
                </a:cubicBezTo>
                <a:close/>
                <a:moveTo>
                  <a:pt x="37" y="3"/>
                </a:moveTo>
                <a:cubicBezTo>
                  <a:pt x="37" y="3"/>
                  <a:pt x="37" y="3"/>
                  <a:pt x="37" y="3"/>
                </a:cubicBezTo>
                <a:cubicBezTo>
                  <a:pt x="37" y="3"/>
                  <a:pt x="37" y="3"/>
                  <a:pt x="37" y="3"/>
                </a:cubicBezTo>
                <a:cubicBezTo>
                  <a:pt x="37" y="3"/>
                  <a:pt x="37" y="3"/>
                  <a:pt x="37" y="3"/>
                </a:cubicBezTo>
                <a:cubicBezTo>
                  <a:pt x="37" y="3"/>
                  <a:pt x="37" y="3"/>
                  <a:pt x="37" y="3"/>
                </a:cubicBezTo>
                <a:cubicBezTo>
                  <a:pt x="37" y="3"/>
                  <a:pt x="37" y="3"/>
                  <a:pt x="37" y="3"/>
                </a:cubicBezTo>
                <a:cubicBezTo>
                  <a:pt x="36" y="3"/>
                  <a:pt x="36" y="3"/>
                  <a:pt x="36" y="3"/>
                </a:cubicBezTo>
                <a:cubicBezTo>
                  <a:pt x="36" y="3"/>
                  <a:pt x="36" y="3"/>
                  <a:pt x="36" y="3"/>
                </a:cubicBezTo>
                <a:cubicBezTo>
                  <a:pt x="36" y="3"/>
                  <a:pt x="36" y="3"/>
                  <a:pt x="36" y="3"/>
                </a:cubicBezTo>
                <a:cubicBezTo>
                  <a:pt x="36" y="3"/>
                  <a:pt x="36" y="3"/>
                  <a:pt x="36" y="3"/>
                </a:cubicBezTo>
                <a:cubicBezTo>
                  <a:pt x="36" y="3"/>
                  <a:pt x="36" y="3"/>
                  <a:pt x="36" y="3"/>
                </a:cubicBezTo>
                <a:cubicBezTo>
                  <a:pt x="36" y="3"/>
                  <a:pt x="36" y="3"/>
                  <a:pt x="36" y="3"/>
                </a:cubicBezTo>
                <a:cubicBezTo>
                  <a:pt x="36" y="3"/>
                  <a:pt x="36" y="3"/>
                  <a:pt x="36" y="3"/>
                </a:cubicBezTo>
                <a:cubicBezTo>
                  <a:pt x="36" y="3"/>
                  <a:pt x="36" y="3"/>
                  <a:pt x="36" y="3"/>
                </a:cubicBezTo>
                <a:cubicBezTo>
                  <a:pt x="36" y="3"/>
                  <a:pt x="36" y="3"/>
                  <a:pt x="36" y="3"/>
                </a:cubicBezTo>
                <a:cubicBezTo>
                  <a:pt x="36" y="4"/>
                  <a:pt x="36" y="4"/>
                  <a:pt x="36" y="4"/>
                </a:cubicBezTo>
                <a:cubicBezTo>
                  <a:pt x="36" y="4"/>
                  <a:pt x="36" y="4"/>
                  <a:pt x="36" y="4"/>
                </a:cubicBezTo>
                <a:cubicBezTo>
                  <a:pt x="36" y="4"/>
                  <a:pt x="36" y="4"/>
                  <a:pt x="36" y="4"/>
                </a:cubicBezTo>
                <a:cubicBezTo>
                  <a:pt x="36" y="4"/>
                  <a:pt x="36" y="4"/>
                  <a:pt x="36" y="4"/>
                </a:cubicBezTo>
                <a:cubicBezTo>
                  <a:pt x="36" y="4"/>
                  <a:pt x="36" y="4"/>
                  <a:pt x="36" y="4"/>
                </a:cubicBezTo>
                <a:cubicBezTo>
                  <a:pt x="36" y="4"/>
                  <a:pt x="36" y="4"/>
                  <a:pt x="36" y="4"/>
                </a:cubicBezTo>
                <a:cubicBezTo>
                  <a:pt x="36" y="4"/>
                  <a:pt x="36" y="4"/>
                  <a:pt x="36" y="4"/>
                </a:cubicBezTo>
                <a:cubicBezTo>
                  <a:pt x="36" y="4"/>
                  <a:pt x="36" y="4"/>
                  <a:pt x="36" y="4"/>
                </a:cubicBezTo>
                <a:cubicBezTo>
                  <a:pt x="36" y="4"/>
                  <a:pt x="36" y="4"/>
                  <a:pt x="36" y="4"/>
                </a:cubicBezTo>
                <a:cubicBezTo>
                  <a:pt x="36" y="4"/>
                  <a:pt x="36" y="4"/>
                  <a:pt x="36" y="4"/>
                </a:cubicBezTo>
                <a:cubicBezTo>
                  <a:pt x="36" y="4"/>
                  <a:pt x="36" y="4"/>
                  <a:pt x="37" y="5"/>
                </a:cubicBezTo>
                <a:cubicBezTo>
                  <a:pt x="37" y="5"/>
                  <a:pt x="37" y="5"/>
                  <a:pt x="37" y="5"/>
                </a:cubicBezTo>
                <a:cubicBezTo>
                  <a:pt x="37" y="5"/>
                  <a:pt x="37" y="5"/>
                  <a:pt x="37" y="5"/>
                </a:cubicBezTo>
                <a:cubicBezTo>
                  <a:pt x="37" y="5"/>
                  <a:pt x="37" y="5"/>
                  <a:pt x="37" y="5"/>
                </a:cubicBezTo>
                <a:cubicBezTo>
                  <a:pt x="37" y="5"/>
                  <a:pt x="38" y="5"/>
                  <a:pt x="38" y="5"/>
                </a:cubicBezTo>
                <a:cubicBezTo>
                  <a:pt x="38" y="5"/>
                  <a:pt x="38" y="5"/>
                  <a:pt x="38" y="5"/>
                </a:cubicBezTo>
                <a:cubicBezTo>
                  <a:pt x="38" y="5"/>
                  <a:pt x="38" y="4"/>
                  <a:pt x="38" y="4"/>
                </a:cubicBezTo>
                <a:cubicBezTo>
                  <a:pt x="38" y="4"/>
                  <a:pt x="38" y="4"/>
                  <a:pt x="38" y="4"/>
                </a:cubicBezTo>
                <a:cubicBezTo>
                  <a:pt x="38" y="4"/>
                  <a:pt x="38" y="4"/>
                  <a:pt x="38" y="4"/>
                </a:cubicBezTo>
                <a:cubicBezTo>
                  <a:pt x="38" y="4"/>
                  <a:pt x="38" y="4"/>
                  <a:pt x="38" y="4"/>
                </a:cubicBezTo>
                <a:cubicBezTo>
                  <a:pt x="38" y="4"/>
                  <a:pt x="38" y="4"/>
                  <a:pt x="38" y="3"/>
                </a:cubicBezTo>
                <a:cubicBezTo>
                  <a:pt x="38" y="3"/>
                  <a:pt x="38" y="3"/>
                  <a:pt x="38" y="3"/>
                </a:cubicBezTo>
                <a:cubicBezTo>
                  <a:pt x="38" y="3"/>
                  <a:pt x="38" y="3"/>
                  <a:pt x="38" y="3"/>
                </a:cubicBezTo>
                <a:cubicBezTo>
                  <a:pt x="38" y="3"/>
                  <a:pt x="38" y="3"/>
                  <a:pt x="38" y="3"/>
                </a:cubicBezTo>
                <a:cubicBezTo>
                  <a:pt x="38" y="3"/>
                  <a:pt x="38" y="3"/>
                  <a:pt x="38" y="3"/>
                </a:cubicBezTo>
                <a:cubicBezTo>
                  <a:pt x="38" y="3"/>
                  <a:pt x="38" y="3"/>
                  <a:pt x="38" y="3"/>
                </a:cubicBezTo>
                <a:cubicBezTo>
                  <a:pt x="38" y="3"/>
                  <a:pt x="38" y="3"/>
                  <a:pt x="38" y="3"/>
                </a:cubicBezTo>
                <a:cubicBezTo>
                  <a:pt x="38" y="3"/>
                  <a:pt x="38" y="3"/>
                  <a:pt x="38" y="3"/>
                </a:cubicBezTo>
                <a:cubicBezTo>
                  <a:pt x="38" y="3"/>
                  <a:pt x="38" y="3"/>
                  <a:pt x="38" y="3"/>
                </a:cubicBezTo>
                <a:cubicBezTo>
                  <a:pt x="38" y="3"/>
                  <a:pt x="38" y="2"/>
                  <a:pt x="38" y="2"/>
                </a:cubicBezTo>
                <a:cubicBezTo>
                  <a:pt x="38" y="2"/>
                  <a:pt x="38" y="2"/>
                  <a:pt x="37" y="2"/>
                </a:cubicBezTo>
                <a:cubicBezTo>
                  <a:pt x="37" y="2"/>
                  <a:pt x="37" y="2"/>
                  <a:pt x="37" y="2"/>
                </a:cubicBezTo>
                <a:cubicBezTo>
                  <a:pt x="37" y="2"/>
                  <a:pt x="37" y="2"/>
                  <a:pt x="37" y="2"/>
                </a:cubicBezTo>
                <a:cubicBezTo>
                  <a:pt x="37" y="2"/>
                  <a:pt x="37" y="2"/>
                  <a:pt x="37" y="2"/>
                </a:cubicBezTo>
                <a:cubicBezTo>
                  <a:pt x="37" y="2"/>
                  <a:pt x="37" y="2"/>
                  <a:pt x="37" y="2"/>
                </a:cubicBezTo>
                <a:cubicBezTo>
                  <a:pt x="37" y="2"/>
                  <a:pt x="37" y="2"/>
                  <a:pt x="37" y="2"/>
                </a:cubicBezTo>
                <a:cubicBezTo>
                  <a:pt x="37" y="2"/>
                  <a:pt x="37" y="2"/>
                  <a:pt x="37" y="2"/>
                </a:cubicBezTo>
                <a:cubicBezTo>
                  <a:pt x="37" y="2"/>
                  <a:pt x="37" y="2"/>
                  <a:pt x="37" y="2"/>
                </a:cubicBezTo>
                <a:cubicBezTo>
                  <a:pt x="37" y="2"/>
                  <a:pt x="37" y="2"/>
                  <a:pt x="37" y="2"/>
                </a:cubicBezTo>
                <a:cubicBezTo>
                  <a:pt x="37" y="2"/>
                  <a:pt x="37" y="2"/>
                  <a:pt x="37" y="2"/>
                </a:cubicBezTo>
                <a:cubicBezTo>
                  <a:pt x="37" y="2"/>
                  <a:pt x="37" y="2"/>
                  <a:pt x="37" y="2"/>
                </a:cubicBezTo>
                <a:cubicBezTo>
                  <a:pt x="36" y="2"/>
                  <a:pt x="36" y="2"/>
                  <a:pt x="36" y="2"/>
                </a:cubicBezTo>
                <a:cubicBezTo>
                  <a:pt x="36" y="2"/>
                  <a:pt x="36" y="2"/>
                  <a:pt x="36" y="2"/>
                </a:cubicBezTo>
                <a:cubicBezTo>
                  <a:pt x="36" y="2"/>
                  <a:pt x="36" y="2"/>
                  <a:pt x="36" y="2"/>
                </a:cubicBezTo>
                <a:cubicBezTo>
                  <a:pt x="36" y="2"/>
                  <a:pt x="36" y="2"/>
                  <a:pt x="36" y="3"/>
                </a:cubicBezTo>
                <a:cubicBezTo>
                  <a:pt x="36" y="3"/>
                  <a:pt x="36" y="3"/>
                  <a:pt x="36" y="3"/>
                </a:cubicBezTo>
                <a:cubicBezTo>
                  <a:pt x="37" y="3"/>
                  <a:pt x="37" y="3"/>
                  <a:pt x="37" y="3"/>
                </a:cubicBezTo>
                <a:cubicBezTo>
                  <a:pt x="37" y="3"/>
                  <a:pt x="37" y="3"/>
                  <a:pt x="37" y="3"/>
                </a:cubicBezTo>
                <a:close/>
                <a:moveTo>
                  <a:pt x="55" y="38"/>
                </a:moveTo>
                <a:cubicBezTo>
                  <a:pt x="56" y="38"/>
                  <a:pt x="56" y="38"/>
                  <a:pt x="56" y="37"/>
                </a:cubicBezTo>
                <a:cubicBezTo>
                  <a:pt x="56" y="37"/>
                  <a:pt x="56" y="37"/>
                  <a:pt x="56" y="37"/>
                </a:cubicBezTo>
                <a:cubicBezTo>
                  <a:pt x="56" y="37"/>
                  <a:pt x="56" y="37"/>
                  <a:pt x="56" y="37"/>
                </a:cubicBezTo>
                <a:cubicBezTo>
                  <a:pt x="56" y="37"/>
                  <a:pt x="56" y="37"/>
                  <a:pt x="56" y="37"/>
                </a:cubicBezTo>
                <a:cubicBezTo>
                  <a:pt x="56" y="37"/>
                  <a:pt x="56" y="37"/>
                  <a:pt x="56" y="37"/>
                </a:cubicBezTo>
                <a:cubicBezTo>
                  <a:pt x="56" y="37"/>
                  <a:pt x="56" y="37"/>
                  <a:pt x="56" y="37"/>
                </a:cubicBezTo>
                <a:cubicBezTo>
                  <a:pt x="55" y="37"/>
                  <a:pt x="55" y="37"/>
                  <a:pt x="55" y="37"/>
                </a:cubicBezTo>
                <a:cubicBezTo>
                  <a:pt x="55" y="37"/>
                  <a:pt x="55" y="37"/>
                  <a:pt x="55" y="37"/>
                </a:cubicBezTo>
                <a:cubicBezTo>
                  <a:pt x="55" y="37"/>
                  <a:pt x="55" y="37"/>
                  <a:pt x="55" y="37"/>
                </a:cubicBezTo>
                <a:cubicBezTo>
                  <a:pt x="55" y="37"/>
                  <a:pt x="55" y="37"/>
                  <a:pt x="55" y="37"/>
                </a:cubicBezTo>
                <a:cubicBezTo>
                  <a:pt x="55" y="38"/>
                  <a:pt x="55" y="38"/>
                  <a:pt x="55" y="38"/>
                </a:cubicBezTo>
                <a:cubicBezTo>
                  <a:pt x="55" y="38"/>
                  <a:pt x="55" y="38"/>
                  <a:pt x="55" y="38"/>
                </a:cubicBezTo>
                <a:cubicBezTo>
                  <a:pt x="55" y="38"/>
                  <a:pt x="54" y="38"/>
                  <a:pt x="54" y="38"/>
                </a:cubicBezTo>
                <a:cubicBezTo>
                  <a:pt x="54" y="38"/>
                  <a:pt x="54" y="38"/>
                  <a:pt x="54" y="38"/>
                </a:cubicBezTo>
                <a:cubicBezTo>
                  <a:pt x="54" y="38"/>
                  <a:pt x="54" y="38"/>
                  <a:pt x="54" y="38"/>
                </a:cubicBezTo>
                <a:cubicBezTo>
                  <a:pt x="54" y="38"/>
                  <a:pt x="54" y="39"/>
                  <a:pt x="54" y="39"/>
                </a:cubicBezTo>
                <a:cubicBezTo>
                  <a:pt x="54" y="39"/>
                  <a:pt x="54" y="39"/>
                  <a:pt x="54" y="39"/>
                </a:cubicBezTo>
                <a:cubicBezTo>
                  <a:pt x="54" y="39"/>
                  <a:pt x="54" y="39"/>
                  <a:pt x="54" y="39"/>
                </a:cubicBezTo>
                <a:cubicBezTo>
                  <a:pt x="54" y="39"/>
                  <a:pt x="54" y="39"/>
                  <a:pt x="54" y="39"/>
                </a:cubicBezTo>
                <a:cubicBezTo>
                  <a:pt x="54" y="40"/>
                  <a:pt x="54" y="40"/>
                  <a:pt x="54" y="40"/>
                </a:cubicBezTo>
                <a:cubicBezTo>
                  <a:pt x="54" y="40"/>
                  <a:pt x="54" y="41"/>
                  <a:pt x="54" y="41"/>
                </a:cubicBezTo>
                <a:cubicBezTo>
                  <a:pt x="54" y="41"/>
                  <a:pt x="54" y="41"/>
                  <a:pt x="54" y="41"/>
                </a:cubicBezTo>
                <a:cubicBezTo>
                  <a:pt x="54" y="41"/>
                  <a:pt x="54" y="41"/>
                  <a:pt x="54" y="41"/>
                </a:cubicBezTo>
                <a:cubicBezTo>
                  <a:pt x="54" y="41"/>
                  <a:pt x="54" y="41"/>
                  <a:pt x="54" y="41"/>
                </a:cubicBezTo>
                <a:cubicBezTo>
                  <a:pt x="55" y="41"/>
                  <a:pt x="55" y="40"/>
                  <a:pt x="55" y="40"/>
                </a:cubicBezTo>
                <a:cubicBezTo>
                  <a:pt x="55" y="40"/>
                  <a:pt x="55" y="40"/>
                  <a:pt x="55" y="40"/>
                </a:cubicBezTo>
                <a:cubicBezTo>
                  <a:pt x="55" y="40"/>
                  <a:pt x="55" y="40"/>
                  <a:pt x="55" y="40"/>
                </a:cubicBezTo>
                <a:cubicBezTo>
                  <a:pt x="55" y="40"/>
                  <a:pt x="55" y="40"/>
                  <a:pt x="55" y="40"/>
                </a:cubicBezTo>
                <a:cubicBezTo>
                  <a:pt x="55" y="40"/>
                  <a:pt x="55" y="39"/>
                  <a:pt x="55" y="39"/>
                </a:cubicBezTo>
                <a:cubicBezTo>
                  <a:pt x="55" y="39"/>
                  <a:pt x="55" y="39"/>
                  <a:pt x="55" y="39"/>
                </a:cubicBezTo>
                <a:cubicBezTo>
                  <a:pt x="55" y="39"/>
                  <a:pt x="55" y="39"/>
                  <a:pt x="55" y="39"/>
                </a:cubicBezTo>
                <a:cubicBezTo>
                  <a:pt x="55" y="39"/>
                  <a:pt x="55" y="39"/>
                  <a:pt x="55" y="39"/>
                </a:cubicBezTo>
                <a:cubicBezTo>
                  <a:pt x="55" y="39"/>
                  <a:pt x="55" y="39"/>
                  <a:pt x="55" y="39"/>
                </a:cubicBezTo>
                <a:cubicBezTo>
                  <a:pt x="55" y="39"/>
                  <a:pt x="55" y="39"/>
                  <a:pt x="55" y="39"/>
                </a:cubicBezTo>
                <a:cubicBezTo>
                  <a:pt x="55" y="39"/>
                  <a:pt x="55" y="39"/>
                  <a:pt x="55" y="39"/>
                </a:cubicBezTo>
                <a:cubicBezTo>
                  <a:pt x="55" y="39"/>
                  <a:pt x="55" y="38"/>
                  <a:pt x="55" y="38"/>
                </a:cubicBezTo>
                <a:cubicBezTo>
                  <a:pt x="55" y="38"/>
                  <a:pt x="55" y="38"/>
                  <a:pt x="55" y="38"/>
                </a:cubicBezTo>
                <a:cubicBezTo>
                  <a:pt x="55" y="38"/>
                  <a:pt x="55" y="38"/>
                  <a:pt x="55" y="38"/>
                </a:cubicBezTo>
                <a:close/>
              </a:path>
            </a:pathLst>
          </a:custGeom>
          <a:solidFill>
            <a:schemeClr val="accent1"/>
          </a:solidFill>
          <a:ln>
            <a:noFill/>
          </a:ln>
        </p:spPr>
        <p:txBody>
          <a:bodyPr anchor="t" anchorCtr="0" bIns="48510" compatLnSpc="1" lIns="97021" numCol="1" rIns="97021" tIns="48510" vert="horz" wrap="square"/>
          <a:lstStyle/>
          <a:p>
            <a:endParaRPr altLang="en-US" lang="zh-CN">
              <a:cs typeface="+mn-ea"/>
              <a:sym typeface="+mn-lt"/>
            </a:endParaRPr>
          </a:p>
        </p:txBody>
      </p:sp>
      <p:sp>
        <p:nvSpPr>
          <p:cNvPr id="38" name="Oval 40"/>
          <p:cNvSpPr>
            <a:spLocks noChangeArrowheads="1"/>
          </p:cNvSpPr>
          <p:nvPr/>
        </p:nvSpPr>
        <p:spPr bwMode="auto">
          <a:xfrm>
            <a:off x="4475731" y="3709476"/>
            <a:ext cx="797845" cy="798852"/>
          </a:xfrm>
          <a:prstGeom prst="ellipse">
            <a:avLst/>
          </a:prstGeom>
          <a:solidFill>
            <a:schemeClr val="bg1"/>
          </a:solidFill>
          <a:ln cap="flat" w="12700">
            <a:solidFill>
              <a:schemeClr val="accent1"/>
            </a:solidFill>
            <a:prstDash val="solid"/>
            <a:miter lim="800000"/>
          </a:ln>
        </p:spPr>
        <p:txBody>
          <a:bodyPr anchor="t" anchorCtr="0" bIns="48510" compatLnSpc="1" lIns="97021" numCol="1" rIns="97021" tIns="48510" vert="horz" wrap="square"/>
          <a:lstStyle/>
          <a:p>
            <a:endParaRPr altLang="en-US" lang="zh-CN">
              <a:cs typeface="+mn-ea"/>
              <a:sym typeface="+mn-lt"/>
            </a:endParaRPr>
          </a:p>
        </p:txBody>
      </p:sp>
      <p:sp>
        <p:nvSpPr>
          <p:cNvPr id="39" name="Oval 41"/>
          <p:cNvSpPr>
            <a:spLocks noChangeArrowheads="1"/>
          </p:cNvSpPr>
          <p:nvPr/>
        </p:nvSpPr>
        <p:spPr bwMode="auto">
          <a:xfrm>
            <a:off x="6634332" y="3709476"/>
            <a:ext cx="795158" cy="798852"/>
          </a:xfrm>
          <a:prstGeom prst="ellipse">
            <a:avLst/>
          </a:prstGeom>
          <a:solidFill>
            <a:schemeClr val="bg1"/>
          </a:solidFill>
          <a:ln cap="flat" w="12700">
            <a:solidFill>
              <a:schemeClr val="accent1"/>
            </a:solidFill>
            <a:prstDash val="solid"/>
            <a:miter lim="800000"/>
          </a:ln>
        </p:spPr>
        <p:txBody>
          <a:bodyPr anchor="t" anchorCtr="0" bIns="48510" compatLnSpc="1" lIns="97021" numCol="1" rIns="97021" tIns="48510" vert="horz" wrap="square"/>
          <a:lstStyle/>
          <a:p>
            <a:endParaRPr altLang="en-US" lang="zh-CN">
              <a:cs typeface="+mn-ea"/>
              <a:sym typeface="+mn-lt"/>
            </a:endParaRPr>
          </a:p>
        </p:txBody>
      </p:sp>
      <p:sp>
        <p:nvSpPr>
          <p:cNvPr id="40" name="Oval 42"/>
          <p:cNvSpPr>
            <a:spLocks noChangeArrowheads="1"/>
          </p:cNvSpPr>
          <p:nvPr/>
        </p:nvSpPr>
        <p:spPr bwMode="auto">
          <a:xfrm>
            <a:off x="8874502" y="3709476"/>
            <a:ext cx="795158" cy="798852"/>
          </a:xfrm>
          <a:prstGeom prst="ellipse">
            <a:avLst/>
          </a:prstGeom>
          <a:solidFill>
            <a:schemeClr val="bg1"/>
          </a:solidFill>
          <a:ln cap="flat" w="12700">
            <a:solidFill>
              <a:schemeClr val="accent1"/>
            </a:solidFill>
            <a:prstDash val="solid"/>
            <a:miter lim="800000"/>
          </a:ln>
        </p:spPr>
        <p:txBody>
          <a:bodyPr anchor="t" anchorCtr="0" bIns="48510" compatLnSpc="1" lIns="97021" numCol="1" rIns="97021" tIns="48510" vert="horz" wrap="square"/>
          <a:lstStyle/>
          <a:p>
            <a:endParaRPr altLang="en-US" lang="zh-CN">
              <a:cs typeface="+mn-ea"/>
              <a:sym typeface="+mn-lt"/>
            </a:endParaRPr>
          </a:p>
        </p:txBody>
      </p:sp>
      <p:sp>
        <p:nvSpPr>
          <p:cNvPr id="41" name="Freeform 43"/>
          <p:cNvSpPr>
            <a:spLocks noEditPoints="1"/>
          </p:cNvSpPr>
          <p:nvPr/>
        </p:nvSpPr>
        <p:spPr bwMode="auto">
          <a:xfrm>
            <a:off x="6864172" y="3975760"/>
            <a:ext cx="330420" cy="266288"/>
          </a:xfrm>
          <a:custGeom>
            <a:gdLst>
              <a:gd fmla="*/ 25 w 45" name="T0"/>
              <a:gd fmla="*/ 23 h 36" name="T1"/>
              <a:gd fmla="*/ 25 w 45" name="T2"/>
              <a:gd fmla="*/ 24 h 36" name="T3"/>
              <a:gd fmla="*/ 24 w 45" name="T4"/>
              <a:gd fmla="*/ 24 h 36" name="T5"/>
              <a:gd fmla="*/ 23 w 45" name="T6"/>
              <a:gd fmla="*/ 24 h 36" name="T7"/>
              <a:gd fmla="*/ 21 w 45" name="T8"/>
              <a:gd fmla="*/ 24 h 36" name="T9"/>
              <a:gd fmla="*/ 21 w 45" name="T10"/>
              <a:gd fmla="*/ 24 h 36" name="T11"/>
              <a:gd fmla="*/ 21 w 45" name="T12"/>
              <a:gd fmla="*/ 23 h 36" name="T13"/>
              <a:gd fmla="*/ 0 w 45" name="T14"/>
              <a:gd fmla="*/ 16 h 36" name="T15"/>
              <a:gd fmla="*/ 0 w 45" name="T16"/>
              <a:gd fmla="*/ 29 h 36" name="T17"/>
              <a:gd fmla="*/ 7 w 45" name="T18"/>
              <a:gd fmla="*/ 36 h 36" name="T19"/>
              <a:gd fmla="*/ 23 w 45" name="T20"/>
              <a:gd fmla="*/ 36 h 36" name="T21"/>
              <a:gd fmla="*/ 38 w 45" name="T22"/>
              <a:gd fmla="*/ 36 h 36" name="T23"/>
              <a:gd fmla="*/ 45 w 45" name="T24"/>
              <a:gd fmla="*/ 29 h 36" name="T25"/>
              <a:gd fmla="*/ 45 w 45" name="T26"/>
              <a:gd fmla="*/ 16 h 36" name="T27"/>
              <a:gd fmla="*/ 25 w 45" name="T28"/>
              <a:gd fmla="*/ 23 h 36" name="T29"/>
              <a:gd fmla="*/ 23 w 45" name="T30"/>
              <a:gd fmla="*/ 21 h 36" name="T31"/>
              <a:gd fmla="*/ 23 w 45" name="T32"/>
              <a:gd fmla="*/ 21 h 36" name="T33"/>
              <a:gd fmla="*/ 24 w 45" name="T34"/>
              <a:gd fmla="*/ 21 h 36" name="T35"/>
              <a:gd fmla="*/ 24 w 45" name="T36"/>
              <a:gd fmla="*/ 23 h 36" name="T37"/>
              <a:gd fmla="*/ 23 w 45" name="T38"/>
              <a:gd fmla="*/ 24 h 36" name="T39"/>
              <a:gd fmla="*/ 23 w 45" name="T40"/>
              <a:gd fmla="*/ 24 h 36" name="T41"/>
              <a:gd fmla="*/ 22 w 45" name="T42"/>
              <a:gd fmla="*/ 24 h 36" name="T43"/>
              <a:gd fmla="*/ 21 w 45" name="T44"/>
              <a:gd fmla="*/ 23 h 36" name="T45"/>
              <a:gd fmla="*/ 21 w 45" name="T46"/>
              <a:gd fmla="*/ 21 h 36" name="T47"/>
              <a:gd fmla="*/ 22 w 45" name="T48"/>
              <a:gd fmla="*/ 21 h 36" name="T49"/>
              <a:gd fmla="*/ 23 w 45" name="T50"/>
              <a:gd fmla="*/ 21 h 36" name="T51"/>
              <a:gd fmla="*/ 21 w 45" name="T52"/>
              <a:gd fmla="*/ 21 h 36" name="T53"/>
              <a:gd fmla="*/ 21 w 45" name="T54"/>
              <a:gd fmla="*/ 22 h 36" name="T55"/>
              <a:gd fmla="*/ 0 w 45" name="T56"/>
              <a:gd fmla="*/ 15 h 36" name="T57"/>
              <a:gd fmla="*/ 7 w 45" name="T58"/>
              <a:gd fmla="*/ 9 h 36" name="T59"/>
              <a:gd fmla="*/ 23 w 45" name="T60"/>
              <a:gd fmla="*/ 9 h 36" name="T61"/>
              <a:gd fmla="*/ 38 w 45" name="T62"/>
              <a:gd fmla="*/ 9 h 36" name="T63"/>
              <a:gd fmla="*/ 45 w 45" name="T64"/>
              <a:gd fmla="*/ 15 h 36" name="T65"/>
              <a:gd fmla="*/ 25 w 45" name="T66"/>
              <a:gd fmla="*/ 22 h 36" name="T67"/>
              <a:gd fmla="*/ 25 w 45" name="T68"/>
              <a:gd fmla="*/ 21 h 36" name="T69"/>
              <a:gd fmla="*/ 24 w 45" name="T70"/>
              <a:gd fmla="*/ 20 h 36" name="T71"/>
              <a:gd fmla="*/ 23 w 45" name="T72"/>
              <a:gd fmla="*/ 20 h 36" name="T73"/>
              <a:gd fmla="*/ 21 w 45" name="T74"/>
              <a:gd fmla="*/ 20 h 36" name="T75"/>
              <a:gd fmla="*/ 21 w 45" name="T76"/>
              <a:gd fmla="*/ 21 h 36" name="T77"/>
              <a:gd fmla="*/ 23 w 45" name="T78"/>
              <a:gd fmla="*/ 1 h 36" name="T79"/>
              <a:gd fmla="*/ 23 w 45" name="T80"/>
              <a:gd fmla="*/ 1 h 36" name="T81"/>
              <a:gd fmla="*/ 30 w 45" name="T82"/>
              <a:gd fmla="*/ 8 h 36" name="T83"/>
              <a:gd fmla="*/ 31 w 45" name="T84"/>
              <a:gd fmla="*/ 8 h 36" name="T85"/>
              <a:gd fmla="*/ 23 w 45" name="T86"/>
              <a:gd fmla="*/ 0 h 36" name="T87"/>
              <a:gd fmla="*/ 23 w 45" name="T88"/>
              <a:gd fmla="*/ 0 h 36" name="T89"/>
              <a:gd fmla="*/ 14 w 45" name="T90"/>
              <a:gd fmla="*/ 8 h 36" name="T91"/>
              <a:gd fmla="*/ 16 w 45" name="T92"/>
              <a:gd fmla="*/ 8 h 36" name="T93"/>
              <a:gd fmla="*/ 23 w 45" name="T94"/>
              <a:gd fmla="*/ 1 h 36" name="T9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Lst>
            <a:rect b="b" l="0" r="r" t="0"/>
            <a:pathLst>
              <a:path h="36" w="45">
                <a:moveTo>
                  <a:pt x="25" y="23"/>
                </a:moveTo>
                <a:cubicBezTo>
                  <a:pt x="25" y="24"/>
                  <a:pt x="25" y="24"/>
                  <a:pt x="25" y="24"/>
                </a:cubicBezTo>
                <a:cubicBezTo>
                  <a:pt x="25" y="24"/>
                  <a:pt x="25" y="24"/>
                  <a:pt x="24" y="24"/>
                </a:cubicBezTo>
                <a:cubicBezTo>
                  <a:pt x="23" y="24"/>
                  <a:pt x="23" y="24"/>
                  <a:pt x="23" y="24"/>
                </a:cubicBezTo>
                <a:cubicBezTo>
                  <a:pt x="21" y="24"/>
                  <a:pt x="21" y="24"/>
                  <a:pt x="21" y="24"/>
                </a:cubicBezTo>
                <a:cubicBezTo>
                  <a:pt x="21" y="24"/>
                  <a:pt x="21" y="24"/>
                  <a:pt x="21" y="24"/>
                </a:cubicBezTo>
                <a:cubicBezTo>
                  <a:pt x="21" y="23"/>
                  <a:pt x="21" y="23"/>
                  <a:pt x="21" y="23"/>
                </a:cubicBezTo>
                <a:cubicBezTo>
                  <a:pt x="0" y="16"/>
                  <a:pt x="0" y="16"/>
                  <a:pt x="0" y="16"/>
                </a:cubicBezTo>
                <a:cubicBezTo>
                  <a:pt x="0" y="29"/>
                  <a:pt x="0" y="29"/>
                  <a:pt x="0" y="29"/>
                </a:cubicBezTo>
                <a:cubicBezTo>
                  <a:pt x="0" y="33"/>
                  <a:pt x="3" y="36"/>
                  <a:pt x="7" y="36"/>
                </a:cubicBezTo>
                <a:cubicBezTo>
                  <a:pt x="23" y="36"/>
                  <a:pt x="23" y="36"/>
                  <a:pt x="23" y="36"/>
                </a:cubicBezTo>
                <a:cubicBezTo>
                  <a:pt x="38" y="36"/>
                  <a:pt x="38" y="36"/>
                  <a:pt x="38" y="36"/>
                </a:cubicBezTo>
                <a:cubicBezTo>
                  <a:pt x="42" y="36"/>
                  <a:pt x="45" y="33"/>
                  <a:pt x="45" y="29"/>
                </a:cubicBezTo>
                <a:cubicBezTo>
                  <a:pt x="45" y="16"/>
                  <a:pt x="45" y="16"/>
                  <a:pt x="45" y="16"/>
                </a:cubicBezTo>
                <a:cubicBezTo>
                  <a:pt x="25" y="23"/>
                  <a:pt x="25" y="23"/>
                  <a:pt x="25" y="23"/>
                </a:cubicBezTo>
                <a:close/>
                <a:moveTo>
                  <a:pt x="23" y="21"/>
                </a:moveTo>
                <a:cubicBezTo>
                  <a:pt x="23" y="21"/>
                  <a:pt x="23" y="21"/>
                  <a:pt x="23" y="21"/>
                </a:cubicBezTo>
                <a:cubicBezTo>
                  <a:pt x="24" y="21"/>
                  <a:pt x="24" y="21"/>
                  <a:pt x="24" y="21"/>
                </a:cubicBezTo>
                <a:cubicBezTo>
                  <a:pt x="24" y="23"/>
                  <a:pt x="24" y="23"/>
                  <a:pt x="24" y="23"/>
                </a:cubicBezTo>
                <a:cubicBezTo>
                  <a:pt x="24" y="23"/>
                  <a:pt x="24" y="24"/>
                  <a:pt x="23" y="24"/>
                </a:cubicBezTo>
                <a:cubicBezTo>
                  <a:pt x="23" y="24"/>
                  <a:pt x="23" y="24"/>
                  <a:pt x="23" y="24"/>
                </a:cubicBezTo>
                <a:cubicBezTo>
                  <a:pt x="22" y="24"/>
                  <a:pt x="22" y="24"/>
                  <a:pt x="22" y="24"/>
                </a:cubicBezTo>
                <a:cubicBezTo>
                  <a:pt x="22" y="24"/>
                  <a:pt x="21" y="23"/>
                  <a:pt x="21" y="23"/>
                </a:cubicBezTo>
                <a:cubicBezTo>
                  <a:pt x="21" y="21"/>
                  <a:pt x="21" y="21"/>
                  <a:pt x="21" y="21"/>
                </a:cubicBezTo>
                <a:cubicBezTo>
                  <a:pt x="21" y="21"/>
                  <a:pt x="22" y="21"/>
                  <a:pt x="22" y="21"/>
                </a:cubicBezTo>
                <a:cubicBezTo>
                  <a:pt x="23" y="21"/>
                  <a:pt x="23" y="21"/>
                  <a:pt x="23" y="21"/>
                </a:cubicBezTo>
                <a:close/>
                <a:moveTo>
                  <a:pt x="21" y="21"/>
                </a:moveTo>
                <a:cubicBezTo>
                  <a:pt x="21" y="22"/>
                  <a:pt x="21" y="22"/>
                  <a:pt x="21" y="22"/>
                </a:cubicBezTo>
                <a:cubicBezTo>
                  <a:pt x="0" y="15"/>
                  <a:pt x="0" y="15"/>
                  <a:pt x="0" y="15"/>
                </a:cubicBezTo>
                <a:cubicBezTo>
                  <a:pt x="1" y="11"/>
                  <a:pt x="4" y="9"/>
                  <a:pt x="7" y="9"/>
                </a:cubicBezTo>
                <a:cubicBezTo>
                  <a:pt x="23" y="9"/>
                  <a:pt x="23" y="9"/>
                  <a:pt x="23" y="9"/>
                </a:cubicBezTo>
                <a:cubicBezTo>
                  <a:pt x="38" y="9"/>
                  <a:pt x="38" y="9"/>
                  <a:pt x="38" y="9"/>
                </a:cubicBezTo>
                <a:cubicBezTo>
                  <a:pt x="42" y="9"/>
                  <a:pt x="45" y="11"/>
                  <a:pt x="45" y="15"/>
                </a:cubicBezTo>
                <a:cubicBezTo>
                  <a:pt x="25" y="22"/>
                  <a:pt x="25" y="22"/>
                  <a:pt x="25" y="22"/>
                </a:cubicBezTo>
                <a:cubicBezTo>
                  <a:pt x="25" y="21"/>
                  <a:pt x="25" y="21"/>
                  <a:pt x="25" y="21"/>
                </a:cubicBezTo>
                <a:cubicBezTo>
                  <a:pt x="25" y="20"/>
                  <a:pt x="25" y="20"/>
                  <a:pt x="24" y="20"/>
                </a:cubicBezTo>
                <a:cubicBezTo>
                  <a:pt x="23" y="20"/>
                  <a:pt x="23" y="20"/>
                  <a:pt x="23" y="20"/>
                </a:cubicBezTo>
                <a:cubicBezTo>
                  <a:pt x="21" y="20"/>
                  <a:pt x="21" y="20"/>
                  <a:pt x="21" y="20"/>
                </a:cubicBezTo>
                <a:cubicBezTo>
                  <a:pt x="21" y="20"/>
                  <a:pt x="21" y="20"/>
                  <a:pt x="21" y="21"/>
                </a:cubicBezTo>
                <a:close/>
                <a:moveTo>
                  <a:pt x="23" y="1"/>
                </a:moveTo>
                <a:cubicBezTo>
                  <a:pt x="23" y="1"/>
                  <a:pt x="23" y="1"/>
                  <a:pt x="23" y="1"/>
                </a:cubicBezTo>
                <a:cubicBezTo>
                  <a:pt x="27" y="1"/>
                  <a:pt x="30" y="4"/>
                  <a:pt x="30" y="8"/>
                </a:cubicBezTo>
                <a:cubicBezTo>
                  <a:pt x="31" y="8"/>
                  <a:pt x="31" y="8"/>
                  <a:pt x="31" y="8"/>
                </a:cubicBezTo>
                <a:cubicBezTo>
                  <a:pt x="31" y="4"/>
                  <a:pt x="27" y="0"/>
                  <a:pt x="23" y="0"/>
                </a:cubicBezTo>
                <a:cubicBezTo>
                  <a:pt x="23" y="0"/>
                  <a:pt x="23" y="0"/>
                  <a:pt x="23" y="0"/>
                </a:cubicBezTo>
                <a:cubicBezTo>
                  <a:pt x="18" y="0"/>
                  <a:pt x="14" y="4"/>
                  <a:pt x="14" y="8"/>
                </a:cubicBezTo>
                <a:cubicBezTo>
                  <a:pt x="16" y="8"/>
                  <a:pt x="16" y="8"/>
                  <a:pt x="16" y="8"/>
                </a:cubicBezTo>
                <a:cubicBezTo>
                  <a:pt x="16" y="4"/>
                  <a:pt x="19" y="1"/>
                  <a:pt x="23" y="1"/>
                </a:cubicBezTo>
                <a:close/>
              </a:path>
            </a:pathLst>
          </a:custGeom>
          <a:solidFill>
            <a:schemeClr val="accent1"/>
          </a:solidFill>
          <a:ln>
            <a:noFill/>
          </a:ln>
        </p:spPr>
        <p:txBody>
          <a:bodyPr anchor="t" anchorCtr="0" bIns="48510" compatLnSpc="1" lIns="97021" numCol="1" rIns="97021" tIns="48510" vert="horz" wrap="square"/>
          <a:lstStyle/>
          <a:p>
            <a:endParaRPr altLang="en-US" lang="zh-CN">
              <a:cs typeface="+mn-ea"/>
              <a:sym typeface="+mn-lt"/>
            </a:endParaRPr>
          </a:p>
        </p:txBody>
      </p:sp>
      <p:sp>
        <p:nvSpPr>
          <p:cNvPr id="42" name="Freeform 44"/>
          <p:cNvSpPr>
            <a:spLocks noEditPoints="1"/>
          </p:cNvSpPr>
          <p:nvPr/>
        </p:nvSpPr>
        <p:spPr bwMode="auto">
          <a:xfrm>
            <a:off x="4645470" y="3910705"/>
            <a:ext cx="456680" cy="398081"/>
          </a:xfrm>
          <a:custGeom>
            <a:gdLst>
              <a:gd fmla="*/ 41 w 62" name="T0"/>
              <a:gd fmla="*/ 31 h 54" name="T1"/>
              <a:gd fmla="*/ 34 w 62" name="T2"/>
              <a:gd fmla="*/ 23 h 54" name="T3"/>
              <a:gd fmla="*/ 33 w 62" name="T4"/>
              <a:gd fmla="*/ 17 h 54" name="T5"/>
              <a:gd fmla="*/ 30 w 62" name="T6"/>
              <a:gd fmla="*/ 20 h 54" name="T7"/>
              <a:gd fmla="*/ 23 w 62" name="T8"/>
              <a:gd fmla="*/ 13 h 54" name="T9"/>
              <a:gd fmla="*/ 18 w 62" name="T10"/>
              <a:gd fmla="*/ 17 h 54" name="T11"/>
              <a:gd fmla="*/ 7 w 62" name="T12"/>
              <a:gd fmla="*/ 17 h 54" name="T13"/>
              <a:gd fmla="*/ 7 w 62" name="T14"/>
              <a:gd fmla="*/ 23 h 54" name="T15"/>
              <a:gd fmla="*/ 0 w 62" name="T16"/>
              <a:gd fmla="*/ 31 h 54" name="T17"/>
              <a:gd fmla="*/ 4 w 62" name="T18"/>
              <a:gd fmla="*/ 36 h 54" name="T19"/>
              <a:gd fmla="*/ 4 w 62" name="T20"/>
              <a:gd fmla="*/ 46 h 54" name="T21"/>
              <a:gd fmla="*/ 10 w 62" name="T22"/>
              <a:gd fmla="*/ 47 h 54" name="T23"/>
              <a:gd fmla="*/ 18 w 62" name="T24"/>
              <a:gd fmla="*/ 54 h 54" name="T25"/>
              <a:gd fmla="*/ 23 w 62" name="T26"/>
              <a:gd fmla="*/ 50 h 54" name="T27"/>
              <a:gd fmla="*/ 32 w 62" name="T28"/>
              <a:gd fmla="*/ 48 h 54" name="T29"/>
              <a:gd fmla="*/ 37 w 62" name="T30"/>
              <a:gd fmla="*/ 46 h 54" name="T31"/>
              <a:gd fmla="*/ 37 w 62" name="T32"/>
              <a:gd fmla="*/ 36 h 54" name="T33"/>
              <a:gd fmla="*/ 32 w 62" name="T34"/>
              <a:gd fmla="*/ 38 h 54" name="T35"/>
              <a:gd fmla="*/ 20 w 62" name="T36"/>
              <a:gd fmla="*/ 46 h 54" name="T37"/>
              <a:gd fmla="*/ 20 w 62" name="T38"/>
              <a:gd fmla="*/ 21 h 54" name="T39"/>
              <a:gd fmla="*/ 33 w 62" name="T40"/>
              <a:gd fmla="*/ 33 h 54" name="T41"/>
              <a:gd fmla="*/ 58 w 62" name="T42"/>
              <a:gd fmla="*/ 35 h 54" name="T43"/>
              <a:gd fmla="*/ 62 w 62" name="T44"/>
              <a:gd fmla="*/ 38 h 54" name="T45"/>
              <a:gd fmla="*/ 60 w 62" name="T46"/>
              <a:gd fmla="*/ 41 h 54" name="T47"/>
              <a:gd fmla="*/ 59 w 62" name="T48"/>
              <a:gd fmla="*/ 46 h 54" name="T49"/>
              <a:gd fmla="*/ 56 w 62" name="T50"/>
              <a:gd fmla="*/ 47 h 54" name="T51"/>
              <a:gd fmla="*/ 52 w 62" name="T52"/>
              <a:gd fmla="*/ 50 h 54" name="T53"/>
              <a:gd fmla="*/ 50 w 62" name="T54"/>
              <a:gd fmla="*/ 48 h 54" name="T55"/>
              <a:gd fmla="*/ 45 w 62" name="T56"/>
              <a:gd fmla="*/ 48 h 54" name="T57"/>
              <a:gd fmla="*/ 44 w 62" name="T58"/>
              <a:gd fmla="*/ 45 h 54" name="T59"/>
              <a:gd fmla="*/ 41 w 62" name="T60"/>
              <a:gd fmla="*/ 41 h 54" name="T61"/>
              <a:gd fmla="*/ 43 w 62" name="T62"/>
              <a:gd fmla="*/ 39 h 54" name="T63"/>
              <a:gd fmla="*/ 43 w 62" name="T64"/>
              <a:gd fmla="*/ 33 h 54" name="T65"/>
              <a:gd fmla="*/ 46 w 62" name="T66"/>
              <a:gd fmla="*/ 33 h 54" name="T67"/>
              <a:gd fmla="*/ 50 w 62" name="T68"/>
              <a:gd fmla="*/ 29 h 54" name="T69"/>
              <a:gd fmla="*/ 52 w 62" name="T70"/>
              <a:gd fmla="*/ 31 h 54" name="T71"/>
              <a:gd fmla="*/ 58 w 62" name="T72"/>
              <a:gd fmla="*/ 31 h 54" name="T73"/>
              <a:gd fmla="*/ 58 w 62" name="T74"/>
              <a:gd fmla="*/ 35 h 54" name="T75"/>
              <a:gd fmla="*/ 57 w 62" name="T76"/>
              <a:gd fmla="*/ 40 h 54" name="T77"/>
              <a:gd fmla="*/ 45 w 62" name="T78"/>
              <a:gd fmla="*/ 40 h 54" name="T79"/>
              <a:gd fmla="*/ 51 w 62" name="T80"/>
              <a:gd fmla="*/ 46 h 54" name="T81"/>
              <a:gd fmla="*/ 62 w 62" name="T82"/>
              <a:gd fmla="*/ 12 h 54" name="T83"/>
              <a:gd fmla="*/ 59 w 62" name="T84"/>
              <a:gd fmla="*/ 15 h 54" name="T85"/>
              <a:gd fmla="*/ 59 w 62" name="T86"/>
              <a:gd fmla="*/ 22 h 54" name="T87"/>
              <a:gd fmla="*/ 55 w 62" name="T88"/>
              <a:gd fmla="*/ 23 h 54" name="T89"/>
              <a:gd fmla="*/ 50 w 62" name="T90"/>
              <a:gd fmla="*/ 28 h 54" name="T91"/>
              <a:gd fmla="*/ 46 w 62" name="T92"/>
              <a:gd fmla="*/ 25 h 54" name="T93"/>
              <a:gd fmla="*/ 39 w 62" name="T94"/>
              <a:gd fmla="*/ 25 h 54" name="T95"/>
              <a:gd fmla="*/ 39 w 62" name="T96"/>
              <a:gd fmla="*/ 20 h 54" name="T97"/>
              <a:gd fmla="*/ 34 w 62" name="T98"/>
              <a:gd fmla="*/ 15 h 54" name="T99"/>
              <a:gd fmla="*/ 37 w 62" name="T100"/>
              <a:gd fmla="*/ 12 h 54" name="T101"/>
              <a:gd fmla="*/ 37 w 62" name="T102"/>
              <a:gd fmla="*/ 5 h 54" name="T103"/>
              <a:gd fmla="*/ 41 w 62" name="T104"/>
              <a:gd fmla="*/ 5 h 54" name="T105"/>
              <a:gd fmla="*/ 46 w 62" name="T106"/>
              <a:gd fmla="*/ 0 h 54" name="T107"/>
              <a:gd fmla="*/ 49 w 62" name="T108"/>
              <a:gd fmla="*/ 3 h 54" name="T109"/>
              <a:gd fmla="*/ 56 w 62" name="T110"/>
              <a:gd fmla="*/ 3 h 54" name="T111"/>
              <a:gd fmla="*/ 57 w 62" name="T112"/>
              <a:gd fmla="*/ 7 h 54" name="T113"/>
              <a:gd fmla="*/ 48 w 62" name="T114"/>
              <a:gd fmla="*/ 22 h 54" name="T115"/>
              <a:gd fmla="*/ 40 w 62" name="T116"/>
              <a:gd fmla="*/ 14 h 54" name="T117"/>
              <a:gd fmla="*/ 56 w 62" name="T118"/>
              <a:gd fmla="*/ 14 h 54" name="T11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b="b" l="0" r="r" t="0"/>
            <a:pathLst>
              <a:path h="54" w="62">
                <a:moveTo>
                  <a:pt x="41" y="36"/>
                </a:moveTo>
                <a:cubicBezTo>
                  <a:pt x="41" y="31"/>
                  <a:pt x="41" y="31"/>
                  <a:pt x="41" y="31"/>
                </a:cubicBezTo>
                <a:cubicBezTo>
                  <a:pt x="37" y="31"/>
                  <a:pt x="37" y="31"/>
                  <a:pt x="37" y="31"/>
                </a:cubicBezTo>
                <a:cubicBezTo>
                  <a:pt x="37" y="28"/>
                  <a:pt x="36" y="25"/>
                  <a:pt x="34" y="23"/>
                </a:cubicBezTo>
                <a:cubicBezTo>
                  <a:pt x="37" y="20"/>
                  <a:pt x="37" y="20"/>
                  <a:pt x="37" y="20"/>
                </a:cubicBezTo>
                <a:cubicBezTo>
                  <a:pt x="33" y="17"/>
                  <a:pt x="33" y="17"/>
                  <a:pt x="33" y="17"/>
                </a:cubicBezTo>
                <a:cubicBezTo>
                  <a:pt x="32" y="18"/>
                  <a:pt x="32" y="18"/>
                  <a:pt x="32" y="18"/>
                </a:cubicBezTo>
                <a:cubicBezTo>
                  <a:pt x="30" y="20"/>
                  <a:pt x="30" y="20"/>
                  <a:pt x="30" y="20"/>
                </a:cubicBezTo>
                <a:cubicBezTo>
                  <a:pt x="28" y="18"/>
                  <a:pt x="26" y="17"/>
                  <a:pt x="23" y="17"/>
                </a:cubicBezTo>
                <a:cubicBezTo>
                  <a:pt x="23" y="13"/>
                  <a:pt x="23" y="13"/>
                  <a:pt x="23" y="13"/>
                </a:cubicBezTo>
                <a:cubicBezTo>
                  <a:pt x="18" y="13"/>
                  <a:pt x="18" y="13"/>
                  <a:pt x="18" y="13"/>
                </a:cubicBezTo>
                <a:cubicBezTo>
                  <a:pt x="18" y="17"/>
                  <a:pt x="18" y="17"/>
                  <a:pt x="18" y="17"/>
                </a:cubicBezTo>
                <a:cubicBezTo>
                  <a:pt x="15" y="17"/>
                  <a:pt x="12" y="18"/>
                  <a:pt x="10" y="20"/>
                </a:cubicBezTo>
                <a:cubicBezTo>
                  <a:pt x="7" y="17"/>
                  <a:pt x="7" y="17"/>
                  <a:pt x="7" y="17"/>
                </a:cubicBezTo>
                <a:cubicBezTo>
                  <a:pt x="4" y="20"/>
                  <a:pt x="4" y="20"/>
                  <a:pt x="4" y="20"/>
                </a:cubicBezTo>
                <a:cubicBezTo>
                  <a:pt x="7" y="23"/>
                  <a:pt x="7" y="23"/>
                  <a:pt x="7" y="23"/>
                </a:cubicBezTo>
                <a:cubicBezTo>
                  <a:pt x="5" y="26"/>
                  <a:pt x="4" y="28"/>
                  <a:pt x="4" y="31"/>
                </a:cubicBezTo>
                <a:cubicBezTo>
                  <a:pt x="0" y="31"/>
                  <a:pt x="0" y="31"/>
                  <a:pt x="0" y="31"/>
                </a:cubicBezTo>
                <a:cubicBezTo>
                  <a:pt x="0" y="36"/>
                  <a:pt x="0" y="36"/>
                  <a:pt x="0" y="36"/>
                </a:cubicBezTo>
                <a:cubicBezTo>
                  <a:pt x="4" y="36"/>
                  <a:pt x="4" y="36"/>
                  <a:pt x="4" y="36"/>
                </a:cubicBezTo>
                <a:cubicBezTo>
                  <a:pt x="4" y="39"/>
                  <a:pt x="5" y="41"/>
                  <a:pt x="7" y="44"/>
                </a:cubicBezTo>
                <a:cubicBezTo>
                  <a:pt x="4" y="46"/>
                  <a:pt x="4" y="46"/>
                  <a:pt x="4" y="46"/>
                </a:cubicBezTo>
                <a:cubicBezTo>
                  <a:pt x="7" y="50"/>
                  <a:pt x="7" y="50"/>
                  <a:pt x="7" y="50"/>
                </a:cubicBezTo>
                <a:cubicBezTo>
                  <a:pt x="10" y="47"/>
                  <a:pt x="10" y="47"/>
                  <a:pt x="10" y="47"/>
                </a:cubicBezTo>
                <a:cubicBezTo>
                  <a:pt x="12" y="49"/>
                  <a:pt x="15" y="50"/>
                  <a:pt x="18" y="50"/>
                </a:cubicBezTo>
                <a:cubicBezTo>
                  <a:pt x="18" y="54"/>
                  <a:pt x="18" y="54"/>
                  <a:pt x="18" y="54"/>
                </a:cubicBezTo>
                <a:cubicBezTo>
                  <a:pt x="23" y="54"/>
                  <a:pt x="23" y="54"/>
                  <a:pt x="23" y="54"/>
                </a:cubicBezTo>
                <a:cubicBezTo>
                  <a:pt x="23" y="50"/>
                  <a:pt x="23" y="50"/>
                  <a:pt x="23" y="50"/>
                </a:cubicBezTo>
                <a:cubicBezTo>
                  <a:pt x="26" y="50"/>
                  <a:pt x="28" y="49"/>
                  <a:pt x="31" y="47"/>
                </a:cubicBezTo>
                <a:cubicBezTo>
                  <a:pt x="32" y="48"/>
                  <a:pt x="32" y="48"/>
                  <a:pt x="32" y="48"/>
                </a:cubicBezTo>
                <a:cubicBezTo>
                  <a:pt x="33" y="50"/>
                  <a:pt x="33" y="50"/>
                  <a:pt x="33" y="50"/>
                </a:cubicBezTo>
                <a:cubicBezTo>
                  <a:pt x="37" y="46"/>
                  <a:pt x="37" y="46"/>
                  <a:pt x="37" y="46"/>
                </a:cubicBezTo>
                <a:cubicBezTo>
                  <a:pt x="34" y="43"/>
                  <a:pt x="34" y="43"/>
                  <a:pt x="34" y="43"/>
                </a:cubicBezTo>
                <a:cubicBezTo>
                  <a:pt x="36" y="41"/>
                  <a:pt x="37" y="39"/>
                  <a:pt x="37" y="36"/>
                </a:cubicBezTo>
                <a:cubicBezTo>
                  <a:pt x="41" y="36"/>
                  <a:pt x="41" y="36"/>
                  <a:pt x="41" y="36"/>
                </a:cubicBezTo>
                <a:close/>
                <a:moveTo>
                  <a:pt x="32" y="38"/>
                </a:moveTo>
                <a:cubicBezTo>
                  <a:pt x="32" y="38"/>
                  <a:pt x="32" y="38"/>
                  <a:pt x="32" y="38"/>
                </a:cubicBezTo>
                <a:cubicBezTo>
                  <a:pt x="30" y="43"/>
                  <a:pt x="26" y="46"/>
                  <a:pt x="20" y="46"/>
                </a:cubicBezTo>
                <a:cubicBezTo>
                  <a:pt x="14" y="46"/>
                  <a:pt x="8" y="40"/>
                  <a:pt x="8" y="33"/>
                </a:cubicBezTo>
                <a:cubicBezTo>
                  <a:pt x="8" y="27"/>
                  <a:pt x="14" y="21"/>
                  <a:pt x="20" y="21"/>
                </a:cubicBezTo>
                <a:cubicBezTo>
                  <a:pt x="26" y="21"/>
                  <a:pt x="30" y="24"/>
                  <a:pt x="32" y="29"/>
                </a:cubicBezTo>
                <a:cubicBezTo>
                  <a:pt x="32" y="30"/>
                  <a:pt x="33" y="32"/>
                  <a:pt x="33" y="33"/>
                </a:cubicBezTo>
                <a:cubicBezTo>
                  <a:pt x="33" y="35"/>
                  <a:pt x="32" y="37"/>
                  <a:pt x="32" y="38"/>
                </a:cubicBezTo>
                <a:close/>
                <a:moveTo>
                  <a:pt x="58" y="35"/>
                </a:moveTo>
                <a:cubicBezTo>
                  <a:pt x="59" y="36"/>
                  <a:pt x="59" y="37"/>
                  <a:pt x="60" y="38"/>
                </a:cubicBezTo>
                <a:cubicBezTo>
                  <a:pt x="62" y="38"/>
                  <a:pt x="62" y="38"/>
                  <a:pt x="62" y="38"/>
                </a:cubicBezTo>
                <a:cubicBezTo>
                  <a:pt x="62" y="41"/>
                  <a:pt x="62" y="41"/>
                  <a:pt x="62" y="41"/>
                </a:cubicBezTo>
                <a:cubicBezTo>
                  <a:pt x="60" y="41"/>
                  <a:pt x="60" y="41"/>
                  <a:pt x="60" y="41"/>
                </a:cubicBezTo>
                <a:cubicBezTo>
                  <a:pt x="59" y="42"/>
                  <a:pt x="59" y="44"/>
                  <a:pt x="58" y="45"/>
                </a:cubicBezTo>
                <a:cubicBezTo>
                  <a:pt x="59" y="46"/>
                  <a:pt x="59" y="46"/>
                  <a:pt x="59" y="46"/>
                </a:cubicBezTo>
                <a:cubicBezTo>
                  <a:pt x="58" y="48"/>
                  <a:pt x="58" y="48"/>
                  <a:pt x="58" y="48"/>
                </a:cubicBezTo>
                <a:cubicBezTo>
                  <a:pt x="56" y="47"/>
                  <a:pt x="56" y="47"/>
                  <a:pt x="56" y="47"/>
                </a:cubicBezTo>
                <a:cubicBezTo>
                  <a:pt x="55" y="47"/>
                  <a:pt x="54" y="48"/>
                  <a:pt x="52" y="48"/>
                </a:cubicBezTo>
                <a:cubicBezTo>
                  <a:pt x="52" y="50"/>
                  <a:pt x="52" y="50"/>
                  <a:pt x="52" y="50"/>
                </a:cubicBezTo>
                <a:cubicBezTo>
                  <a:pt x="50" y="50"/>
                  <a:pt x="50" y="50"/>
                  <a:pt x="50" y="50"/>
                </a:cubicBezTo>
                <a:cubicBezTo>
                  <a:pt x="50" y="48"/>
                  <a:pt x="50" y="48"/>
                  <a:pt x="50" y="48"/>
                </a:cubicBezTo>
                <a:cubicBezTo>
                  <a:pt x="49" y="48"/>
                  <a:pt x="47" y="47"/>
                  <a:pt x="46" y="47"/>
                </a:cubicBezTo>
                <a:cubicBezTo>
                  <a:pt x="45" y="48"/>
                  <a:pt x="45" y="48"/>
                  <a:pt x="45" y="48"/>
                </a:cubicBezTo>
                <a:cubicBezTo>
                  <a:pt x="43" y="46"/>
                  <a:pt x="43" y="46"/>
                  <a:pt x="43" y="46"/>
                </a:cubicBezTo>
                <a:cubicBezTo>
                  <a:pt x="44" y="45"/>
                  <a:pt x="44" y="45"/>
                  <a:pt x="44" y="45"/>
                </a:cubicBezTo>
                <a:cubicBezTo>
                  <a:pt x="43" y="44"/>
                  <a:pt x="43" y="42"/>
                  <a:pt x="43" y="41"/>
                </a:cubicBezTo>
                <a:cubicBezTo>
                  <a:pt x="41" y="41"/>
                  <a:pt x="41" y="41"/>
                  <a:pt x="41" y="41"/>
                </a:cubicBezTo>
                <a:cubicBezTo>
                  <a:pt x="41" y="39"/>
                  <a:pt x="41" y="39"/>
                  <a:pt x="41" y="39"/>
                </a:cubicBezTo>
                <a:cubicBezTo>
                  <a:pt x="43" y="39"/>
                  <a:pt x="43" y="39"/>
                  <a:pt x="43" y="39"/>
                </a:cubicBezTo>
                <a:cubicBezTo>
                  <a:pt x="43" y="37"/>
                  <a:pt x="43" y="36"/>
                  <a:pt x="44" y="35"/>
                </a:cubicBezTo>
                <a:cubicBezTo>
                  <a:pt x="43" y="33"/>
                  <a:pt x="43" y="33"/>
                  <a:pt x="43" y="33"/>
                </a:cubicBezTo>
                <a:cubicBezTo>
                  <a:pt x="45" y="32"/>
                  <a:pt x="45" y="32"/>
                  <a:pt x="45" y="32"/>
                </a:cubicBezTo>
                <a:cubicBezTo>
                  <a:pt x="46" y="33"/>
                  <a:pt x="46" y="33"/>
                  <a:pt x="46" y="33"/>
                </a:cubicBezTo>
                <a:cubicBezTo>
                  <a:pt x="47" y="32"/>
                  <a:pt x="48" y="32"/>
                  <a:pt x="50" y="31"/>
                </a:cubicBezTo>
                <a:cubicBezTo>
                  <a:pt x="50" y="29"/>
                  <a:pt x="50" y="29"/>
                  <a:pt x="50" y="29"/>
                </a:cubicBezTo>
                <a:cubicBezTo>
                  <a:pt x="52" y="29"/>
                  <a:pt x="52" y="29"/>
                  <a:pt x="52" y="29"/>
                </a:cubicBezTo>
                <a:cubicBezTo>
                  <a:pt x="52" y="31"/>
                  <a:pt x="52" y="31"/>
                  <a:pt x="52" y="31"/>
                </a:cubicBezTo>
                <a:cubicBezTo>
                  <a:pt x="54" y="32"/>
                  <a:pt x="55" y="32"/>
                  <a:pt x="56" y="33"/>
                </a:cubicBezTo>
                <a:cubicBezTo>
                  <a:pt x="58" y="31"/>
                  <a:pt x="58" y="31"/>
                  <a:pt x="58" y="31"/>
                </a:cubicBezTo>
                <a:cubicBezTo>
                  <a:pt x="59" y="33"/>
                  <a:pt x="59" y="33"/>
                  <a:pt x="59" y="33"/>
                </a:cubicBezTo>
                <a:cubicBezTo>
                  <a:pt x="58" y="35"/>
                  <a:pt x="58" y="35"/>
                  <a:pt x="58" y="35"/>
                </a:cubicBezTo>
                <a:close/>
                <a:moveTo>
                  <a:pt x="51" y="46"/>
                </a:moveTo>
                <a:cubicBezTo>
                  <a:pt x="55" y="46"/>
                  <a:pt x="57" y="43"/>
                  <a:pt x="57" y="40"/>
                </a:cubicBezTo>
                <a:cubicBezTo>
                  <a:pt x="57" y="36"/>
                  <a:pt x="55" y="34"/>
                  <a:pt x="51" y="34"/>
                </a:cubicBezTo>
                <a:cubicBezTo>
                  <a:pt x="48" y="34"/>
                  <a:pt x="45" y="36"/>
                  <a:pt x="45" y="40"/>
                </a:cubicBezTo>
                <a:cubicBezTo>
                  <a:pt x="45" y="43"/>
                  <a:pt x="48" y="46"/>
                  <a:pt x="51" y="46"/>
                </a:cubicBezTo>
                <a:cubicBezTo>
                  <a:pt x="51" y="46"/>
                  <a:pt x="51" y="46"/>
                  <a:pt x="51" y="46"/>
                </a:cubicBezTo>
                <a:close/>
                <a:moveTo>
                  <a:pt x="59" y="12"/>
                </a:moveTo>
                <a:cubicBezTo>
                  <a:pt x="62" y="12"/>
                  <a:pt x="62" y="12"/>
                  <a:pt x="62" y="12"/>
                </a:cubicBezTo>
                <a:cubicBezTo>
                  <a:pt x="62" y="15"/>
                  <a:pt x="62" y="15"/>
                  <a:pt x="62" y="15"/>
                </a:cubicBezTo>
                <a:cubicBezTo>
                  <a:pt x="59" y="15"/>
                  <a:pt x="59" y="15"/>
                  <a:pt x="59" y="15"/>
                </a:cubicBezTo>
                <a:cubicBezTo>
                  <a:pt x="59" y="17"/>
                  <a:pt x="58" y="19"/>
                  <a:pt x="57" y="20"/>
                </a:cubicBezTo>
                <a:cubicBezTo>
                  <a:pt x="59" y="22"/>
                  <a:pt x="59" y="22"/>
                  <a:pt x="59" y="22"/>
                </a:cubicBezTo>
                <a:cubicBezTo>
                  <a:pt x="56" y="25"/>
                  <a:pt x="56" y="25"/>
                  <a:pt x="56" y="25"/>
                </a:cubicBezTo>
                <a:cubicBezTo>
                  <a:pt x="55" y="23"/>
                  <a:pt x="55" y="23"/>
                  <a:pt x="55" y="23"/>
                </a:cubicBezTo>
                <a:cubicBezTo>
                  <a:pt x="53" y="24"/>
                  <a:pt x="51" y="25"/>
                  <a:pt x="50" y="25"/>
                </a:cubicBezTo>
                <a:cubicBezTo>
                  <a:pt x="50" y="28"/>
                  <a:pt x="50" y="28"/>
                  <a:pt x="50" y="28"/>
                </a:cubicBezTo>
                <a:cubicBezTo>
                  <a:pt x="46" y="28"/>
                  <a:pt x="46" y="28"/>
                  <a:pt x="46" y="28"/>
                </a:cubicBezTo>
                <a:cubicBezTo>
                  <a:pt x="46" y="25"/>
                  <a:pt x="46" y="25"/>
                  <a:pt x="46" y="25"/>
                </a:cubicBezTo>
                <a:cubicBezTo>
                  <a:pt x="44" y="25"/>
                  <a:pt x="43" y="24"/>
                  <a:pt x="41" y="23"/>
                </a:cubicBezTo>
                <a:cubicBezTo>
                  <a:pt x="39" y="25"/>
                  <a:pt x="39" y="25"/>
                  <a:pt x="39" y="25"/>
                </a:cubicBezTo>
                <a:cubicBezTo>
                  <a:pt x="37" y="22"/>
                  <a:pt x="37" y="22"/>
                  <a:pt x="37" y="22"/>
                </a:cubicBezTo>
                <a:cubicBezTo>
                  <a:pt x="39" y="20"/>
                  <a:pt x="39" y="20"/>
                  <a:pt x="39" y="20"/>
                </a:cubicBezTo>
                <a:cubicBezTo>
                  <a:pt x="38" y="19"/>
                  <a:pt x="37" y="17"/>
                  <a:pt x="37" y="15"/>
                </a:cubicBezTo>
                <a:cubicBezTo>
                  <a:pt x="34" y="15"/>
                  <a:pt x="34" y="15"/>
                  <a:pt x="34" y="15"/>
                </a:cubicBezTo>
                <a:cubicBezTo>
                  <a:pt x="34" y="12"/>
                  <a:pt x="34" y="12"/>
                  <a:pt x="34" y="12"/>
                </a:cubicBezTo>
                <a:cubicBezTo>
                  <a:pt x="37" y="12"/>
                  <a:pt x="37" y="12"/>
                  <a:pt x="37" y="12"/>
                </a:cubicBezTo>
                <a:cubicBezTo>
                  <a:pt x="37" y="10"/>
                  <a:pt x="38" y="9"/>
                  <a:pt x="39" y="7"/>
                </a:cubicBezTo>
                <a:cubicBezTo>
                  <a:pt x="37" y="5"/>
                  <a:pt x="37" y="5"/>
                  <a:pt x="37" y="5"/>
                </a:cubicBezTo>
                <a:cubicBezTo>
                  <a:pt x="39" y="3"/>
                  <a:pt x="39" y="3"/>
                  <a:pt x="39" y="3"/>
                </a:cubicBezTo>
                <a:cubicBezTo>
                  <a:pt x="41" y="5"/>
                  <a:pt x="41" y="5"/>
                  <a:pt x="41" y="5"/>
                </a:cubicBezTo>
                <a:cubicBezTo>
                  <a:pt x="43" y="4"/>
                  <a:pt x="44" y="3"/>
                  <a:pt x="46" y="3"/>
                </a:cubicBezTo>
                <a:cubicBezTo>
                  <a:pt x="46" y="0"/>
                  <a:pt x="46" y="0"/>
                  <a:pt x="46" y="0"/>
                </a:cubicBezTo>
                <a:cubicBezTo>
                  <a:pt x="49" y="0"/>
                  <a:pt x="49" y="0"/>
                  <a:pt x="49" y="0"/>
                </a:cubicBezTo>
                <a:cubicBezTo>
                  <a:pt x="49" y="3"/>
                  <a:pt x="49" y="3"/>
                  <a:pt x="49" y="3"/>
                </a:cubicBezTo>
                <a:cubicBezTo>
                  <a:pt x="51" y="3"/>
                  <a:pt x="53" y="4"/>
                  <a:pt x="54" y="5"/>
                </a:cubicBezTo>
                <a:cubicBezTo>
                  <a:pt x="56" y="3"/>
                  <a:pt x="56" y="3"/>
                  <a:pt x="56" y="3"/>
                </a:cubicBezTo>
                <a:cubicBezTo>
                  <a:pt x="59" y="5"/>
                  <a:pt x="59" y="5"/>
                  <a:pt x="59" y="5"/>
                </a:cubicBezTo>
                <a:cubicBezTo>
                  <a:pt x="57" y="7"/>
                  <a:pt x="57" y="7"/>
                  <a:pt x="57" y="7"/>
                </a:cubicBezTo>
                <a:cubicBezTo>
                  <a:pt x="58" y="8"/>
                  <a:pt x="59" y="10"/>
                  <a:pt x="59" y="12"/>
                </a:cubicBezTo>
                <a:close/>
                <a:moveTo>
                  <a:pt x="48" y="22"/>
                </a:moveTo>
                <a:cubicBezTo>
                  <a:pt x="48" y="22"/>
                  <a:pt x="48" y="22"/>
                  <a:pt x="48" y="22"/>
                </a:cubicBezTo>
                <a:cubicBezTo>
                  <a:pt x="43" y="22"/>
                  <a:pt x="40" y="18"/>
                  <a:pt x="40" y="14"/>
                </a:cubicBezTo>
                <a:cubicBezTo>
                  <a:pt x="40" y="9"/>
                  <a:pt x="43" y="6"/>
                  <a:pt x="48" y="6"/>
                </a:cubicBezTo>
                <a:cubicBezTo>
                  <a:pt x="52" y="6"/>
                  <a:pt x="56" y="9"/>
                  <a:pt x="56" y="14"/>
                </a:cubicBezTo>
                <a:cubicBezTo>
                  <a:pt x="56" y="18"/>
                  <a:pt x="52" y="22"/>
                  <a:pt x="48" y="22"/>
                </a:cubicBezTo>
                <a:close/>
              </a:path>
            </a:pathLst>
          </a:custGeom>
          <a:solidFill>
            <a:schemeClr val="accent1"/>
          </a:solidFill>
          <a:ln>
            <a:noFill/>
          </a:ln>
        </p:spPr>
        <p:txBody>
          <a:bodyPr anchor="t" anchorCtr="0" bIns="48510" compatLnSpc="1" lIns="97021" numCol="1" rIns="97021" tIns="48510" vert="horz" wrap="square"/>
          <a:lstStyle/>
          <a:p>
            <a:endParaRPr altLang="en-US" lang="zh-CN">
              <a:cs typeface="+mn-ea"/>
              <a:sym typeface="+mn-lt"/>
            </a:endParaRPr>
          </a:p>
        </p:txBody>
      </p:sp>
      <p:sp>
        <p:nvSpPr>
          <p:cNvPr id="43" name="Freeform 45"/>
          <p:cNvSpPr>
            <a:spLocks noEditPoints="1"/>
          </p:cNvSpPr>
          <p:nvPr/>
        </p:nvSpPr>
        <p:spPr bwMode="auto">
          <a:xfrm>
            <a:off x="9102839" y="3918091"/>
            <a:ext cx="338482" cy="376562"/>
          </a:xfrm>
          <a:custGeom>
            <a:gdLst>
              <a:gd fmla="*/ 40 w 46" name="T0"/>
              <a:gd fmla="*/ 28 h 51" name="T1"/>
              <a:gd fmla="*/ 35 w 46" name="T2"/>
              <a:gd fmla="*/ 41 h 51" name="T3"/>
              <a:gd fmla="*/ 34 w 46" name="T4"/>
              <a:gd fmla="*/ 34 h 51" name="T5"/>
              <a:gd fmla="*/ 29 w 46" name="T6"/>
              <a:gd fmla="*/ 30 h 51" name="T7"/>
              <a:gd fmla="*/ 29 w 46" name="T8"/>
              <a:gd fmla="*/ 30 h 51" name="T9"/>
              <a:gd fmla="*/ 27 w 46" name="T10"/>
              <a:gd fmla="*/ 30 h 51" name="T11"/>
              <a:gd fmla="*/ 25 w 46" name="T12"/>
              <a:gd fmla="*/ 35 h 51" name="T13"/>
              <a:gd fmla="*/ 24 w 46" name="T14"/>
              <a:gd fmla="*/ 38 h 51" name="T15"/>
              <a:gd fmla="*/ 24 w 46" name="T16"/>
              <a:gd fmla="*/ 32 h 51" name="T17"/>
              <a:gd fmla="*/ 24 w 46" name="T18"/>
              <a:gd fmla="*/ 31 h 51" name="T19"/>
              <a:gd fmla="*/ 23 w 46" name="T20"/>
              <a:gd fmla="*/ 30 h 51" name="T21"/>
              <a:gd fmla="*/ 22 w 46" name="T22"/>
              <a:gd fmla="*/ 31 h 51" name="T23"/>
              <a:gd fmla="*/ 22 w 46" name="T24"/>
              <a:gd fmla="*/ 32 h 51" name="T25"/>
              <a:gd fmla="*/ 21 w 46" name="T26"/>
              <a:gd fmla="*/ 38 h 51" name="T27"/>
              <a:gd fmla="*/ 20 w 46" name="T28"/>
              <a:gd fmla="*/ 35 h 51" name="T29"/>
              <a:gd fmla="*/ 19 w 46" name="T30"/>
              <a:gd fmla="*/ 30 h 51" name="T31"/>
              <a:gd fmla="*/ 15 w 46" name="T32"/>
              <a:gd fmla="*/ 30 h 51" name="T33"/>
              <a:gd fmla="*/ 15 w 46" name="T34"/>
              <a:gd fmla="*/ 30 h 51" name="T35"/>
              <a:gd fmla="*/ 11 w 46" name="T36"/>
              <a:gd fmla="*/ 34 h 51" name="T37"/>
              <a:gd fmla="*/ 10 w 46" name="T38"/>
              <a:gd fmla="*/ 41 h 51" name="T39"/>
              <a:gd fmla="*/ 5 w 46" name="T40"/>
              <a:gd fmla="*/ 28 h 51" name="T41"/>
              <a:gd fmla="*/ 23 w 46" name="T42"/>
              <a:gd fmla="*/ 11 h 51" name="T43"/>
              <a:gd fmla="*/ 23 w 46" name="T44"/>
              <a:gd fmla="*/ 14 h 51" name="T45"/>
              <a:gd fmla="*/ 25 w 46" name="T46"/>
              <a:gd fmla="*/ 15 h 51" name="T47"/>
              <a:gd fmla="*/ 28 w 46" name="T48"/>
              <a:gd fmla="*/ 13 h 51" name="T49"/>
              <a:gd fmla="*/ 32 w 46" name="T50"/>
              <a:gd fmla="*/ 11 h 51" name="T51"/>
              <a:gd fmla="*/ 34 w 46" name="T52"/>
              <a:gd fmla="*/ 9 h 51" name="T53"/>
              <a:gd fmla="*/ 34 w 46" name="T54"/>
              <a:gd fmla="*/ 7 h 51" name="T55"/>
              <a:gd fmla="*/ 32 w 46" name="T56"/>
              <a:gd fmla="*/ 5 h 51" name="T57"/>
              <a:gd fmla="*/ 28 w 46" name="T58"/>
              <a:gd fmla="*/ 3 h 51" name="T59"/>
              <a:gd fmla="*/ 25 w 46" name="T60"/>
              <a:gd fmla="*/ 1 h 51" name="T61"/>
              <a:gd fmla="*/ 23 w 46" name="T62"/>
              <a:gd fmla="*/ 2 h 51" name="T63"/>
              <a:gd fmla="*/ 23 w 46" name="T64"/>
              <a:gd fmla="*/ 5 h 51" name="T65"/>
              <a:gd fmla="*/ 0 w 46" name="T66"/>
              <a:gd fmla="*/ 28 h 51" name="T67"/>
              <a:gd fmla="*/ 23 w 46" name="T68"/>
              <a:gd fmla="*/ 51 h 51" name="T69"/>
              <a:gd fmla="*/ 46 w 46" name="T70"/>
              <a:gd fmla="*/ 28 h 51" name="T71"/>
              <a:gd fmla="*/ 40 w 46" name="T72"/>
              <a:gd fmla="*/ 28 h 51" name="T73"/>
              <a:gd fmla="*/ 23 w 46" name="T74"/>
              <a:gd fmla="*/ 19 h 51" name="T75"/>
              <a:gd fmla="*/ 28 w 46" name="T76"/>
              <a:gd fmla="*/ 24 h 51" name="T77"/>
              <a:gd fmla="*/ 23 w 46" name="T78"/>
              <a:gd fmla="*/ 29 h 51" name="T79"/>
              <a:gd fmla="*/ 17 w 46" name="T80"/>
              <a:gd fmla="*/ 24 h 51" name="T81"/>
              <a:gd fmla="*/ 23 w 46" name="T82"/>
              <a:gd fmla="*/ 19 h 51" name="T83"/>
              <a:gd fmla="*/ 30 w 46" name="T84"/>
              <a:gd fmla="*/ 37 h 51" name="T85"/>
              <a:gd fmla="*/ 30 w 46" name="T86"/>
              <a:gd fmla="*/ 37 h 51" name="T87"/>
              <a:gd fmla="*/ 30 w 46" name="T88"/>
              <a:gd fmla="*/ 37 h 51" name="T89"/>
              <a:gd fmla="*/ 30 w 46" name="T90"/>
              <a:gd fmla="*/ 44 h 51" name="T91"/>
              <a:gd fmla="*/ 30 w 46" name="T92"/>
              <a:gd fmla="*/ 44 h 51" name="T93"/>
              <a:gd fmla="*/ 29 w 46" name="T94"/>
              <a:gd fmla="*/ 37 h 51" name="T95"/>
              <a:gd fmla="*/ 30 w 46" name="T96"/>
              <a:gd fmla="*/ 37 h 51" name="T97"/>
              <a:gd fmla="*/ 15 w 46" name="T98"/>
              <a:gd fmla="*/ 37 h 51" name="T99"/>
              <a:gd fmla="*/ 15 w 46" name="T100"/>
              <a:gd fmla="*/ 37 h 51" name="T101"/>
              <a:gd fmla="*/ 15 w 46" name="T102"/>
              <a:gd fmla="*/ 44 h 51" name="T103"/>
              <a:gd fmla="*/ 14 w 46" name="T104"/>
              <a:gd fmla="*/ 44 h 51" name="T105"/>
              <a:gd fmla="*/ 14 w 46" name="T106"/>
              <a:gd fmla="*/ 37 h 51" name="T107"/>
              <a:gd fmla="*/ 15 w 46" name="T108"/>
              <a:gd fmla="*/ 37 h 51" name="T10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b="b" l="0" r="r" t="0"/>
            <a:pathLst>
              <a:path h="51" w="46">
                <a:moveTo>
                  <a:pt x="40" y="28"/>
                </a:moveTo>
                <a:cubicBezTo>
                  <a:pt x="40" y="33"/>
                  <a:pt x="38" y="38"/>
                  <a:pt x="35" y="41"/>
                </a:cubicBezTo>
                <a:cubicBezTo>
                  <a:pt x="34" y="38"/>
                  <a:pt x="34" y="35"/>
                  <a:pt x="34" y="34"/>
                </a:cubicBezTo>
                <a:cubicBezTo>
                  <a:pt x="33" y="31"/>
                  <a:pt x="30" y="30"/>
                  <a:pt x="29" y="30"/>
                </a:cubicBezTo>
                <a:cubicBezTo>
                  <a:pt x="29" y="30"/>
                  <a:pt x="29" y="30"/>
                  <a:pt x="29" y="30"/>
                </a:cubicBezTo>
                <a:cubicBezTo>
                  <a:pt x="27" y="30"/>
                  <a:pt x="27" y="30"/>
                  <a:pt x="27" y="30"/>
                </a:cubicBezTo>
                <a:cubicBezTo>
                  <a:pt x="25" y="35"/>
                  <a:pt x="25" y="35"/>
                  <a:pt x="25" y="35"/>
                </a:cubicBezTo>
                <a:cubicBezTo>
                  <a:pt x="24" y="38"/>
                  <a:pt x="24" y="38"/>
                  <a:pt x="24" y="38"/>
                </a:cubicBezTo>
                <a:cubicBezTo>
                  <a:pt x="24" y="32"/>
                  <a:pt x="24" y="32"/>
                  <a:pt x="24" y="32"/>
                </a:cubicBezTo>
                <a:cubicBezTo>
                  <a:pt x="24" y="32"/>
                  <a:pt x="24" y="31"/>
                  <a:pt x="24" y="31"/>
                </a:cubicBezTo>
                <a:cubicBezTo>
                  <a:pt x="24" y="31"/>
                  <a:pt x="23" y="30"/>
                  <a:pt x="23" y="30"/>
                </a:cubicBezTo>
                <a:cubicBezTo>
                  <a:pt x="22" y="30"/>
                  <a:pt x="22" y="31"/>
                  <a:pt x="22" y="31"/>
                </a:cubicBezTo>
                <a:cubicBezTo>
                  <a:pt x="22" y="31"/>
                  <a:pt x="22" y="32"/>
                  <a:pt x="22" y="32"/>
                </a:cubicBezTo>
                <a:cubicBezTo>
                  <a:pt x="21" y="38"/>
                  <a:pt x="21" y="38"/>
                  <a:pt x="21" y="38"/>
                </a:cubicBezTo>
                <a:cubicBezTo>
                  <a:pt x="20" y="35"/>
                  <a:pt x="20" y="35"/>
                  <a:pt x="20" y="35"/>
                </a:cubicBezTo>
                <a:cubicBezTo>
                  <a:pt x="19" y="30"/>
                  <a:pt x="19" y="30"/>
                  <a:pt x="19" y="30"/>
                </a:cubicBezTo>
                <a:cubicBezTo>
                  <a:pt x="15" y="30"/>
                  <a:pt x="15" y="30"/>
                  <a:pt x="15" y="30"/>
                </a:cubicBezTo>
                <a:cubicBezTo>
                  <a:pt x="15" y="30"/>
                  <a:pt x="15" y="30"/>
                  <a:pt x="15" y="30"/>
                </a:cubicBezTo>
                <a:cubicBezTo>
                  <a:pt x="13" y="31"/>
                  <a:pt x="11" y="31"/>
                  <a:pt x="11" y="34"/>
                </a:cubicBezTo>
                <a:cubicBezTo>
                  <a:pt x="10" y="35"/>
                  <a:pt x="10" y="37"/>
                  <a:pt x="10" y="41"/>
                </a:cubicBezTo>
                <a:cubicBezTo>
                  <a:pt x="7" y="37"/>
                  <a:pt x="5" y="33"/>
                  <a:pt x="5" y="28"/>
                </a:cubicBezTo>
                <a:cubicBezTo>
                  <a:pt x="5" y="19"/>
                  <a:pt x="13" y="11"/>
                  <a:pt x="23" y="11"/>
                </a:cubicBezTo>
                <a:cubicBezTo>
                  <a:pt x="23" y="14"/>
                  <a:pt x="23" y="14"/>
                  <a:pt x="23" y="14"/>
                </a:cubicBezTo>
                <a:cubicBezTo>
                  <a:pt x="23" y="15"/>
                  <a:pt x="24" y="15"/>
                  <a:pt x="25" y="15"/>
                </a:cubicBezTo>
                <a:cubicBezTo>
                  <a:pt x="28" y="13"/>
                  <a:pt x="28" y="13"/>
                  <a:pt x="28" y="13"/>
                </a:cubicBezTo>
                <a:cubicBezTo>
                  <a:pt x="29" y="12"/>
                  <a:pt x="30" y="11"/>
                  <a:pt x="32" y="11"/>
                </a:cubicBezTo>
                <a:cubicBezTo>
                  <a:pt x="34" y="9"/>
                  <a:pt x="34" y="9"/>
                  <a:pt x="34" y="9"/>
                </a:cubicBezTo>
                <a:cubicBezTo>
                  <a:pt x="36" y="8"/>
                  <a:pt x="36" y="7"/>
                  <a:pt x="34" y="7"/>
                </a:cubicBezTo>
                <a:cubicBezTo>
                  <a:pt x="32" y="5"/>
                  <a:pt x="32" y="5"/>
                  <a:pt x="32" y="5"/>
                </a:cubicBezTo>
                <a:cubicBezTo>
                  <a:pt x="30" y="4"/>
                  <a:pt x="29" y="3"/>
                  <a:pt x="28" y="3"/>
                </a:cubicBezTo>
                <a:cubicBezTo>
                  <a:pt x="25" y="1"/>
                  <a:pt x="25" y="1"/>
                  <a:pt x="25" y="1"/>
                </a:cubicBezTo>
                <a:cubicBezTo>
                  <a:pt x="24" y="0"/>
                  <a:pt x="23" y="1"/>
                  <a:pt x="23" y="2"/>
                </a:cubicBezTo>
                <a:cubicBezTo>
                  <a:pt x="23" y="5"/>
                  <a:pt x="23" y="5"/>
                  <a:pt x="23" y="5"/>
                </a:cubicBezTo>
                <a:cubicBezTo>
                  <a:pt x="10" y="5"/>
                  <a:pt x="0" y="16"/>
                  <a:pt x="0" y="28"/>
                </a:cubicBezTo>
                <a:cubicBezTo>
                  <a:pt x="0" y="41"/>
                  <a:pt x="10" y="51"/>
                  <a:pt x="23" y="51"/>
                </a:cubicBezTo>
                <a:cubicBezTo>
                  <a:pt x="35" y="51"/>
                  <a:pt x="46" y="41"/>
                  <a:pt x="46" y="28"/>
                </a:cubicBezTo>
                <a:cubicBezTo>
                  <a:pt x="40" y="28"/>
                  <a:pt x="40" y="28"/>
                  <a:pt x="40" y="28"/>
                </a:cubicBezTo>
                <a:close/>
                <a:moveTo>
                  <a:pt x="23" y="19"/>
                </a:moveTo>
                <a:cubicBezTo>
                  <a:pt x="26" y="19"/>
                  <a:pt x="28" y="21"/>
                  <a:pt x="28" y="24"/>
                </a:cubicBezTo>
                <a:cubicBezTo>
                  <a:pt x="28" y="27"/>
                  <a:pt x="26" y="29"/>
                  <a:pt x="23" y="29"/>
                </a:cubicBezTo>
                <a:cubicBezTo>
                  <a:pt x="20" y="29"/>
                  <a:pt x="17" y="27"/>
                  <a:pt x="17" y="24"/>
                </a:cubicBezTo>
                <a:cubicBezTo>
                  <a:pt x="17" y="21"/>
                  <a:pt x="20" y="19"/>
                  <a:pt x="23" y="19"/>
                </a:cubicBezTo>
                <a:close/>
                <a:moveTo>
                  <a:pt x="30" y="37"/>
                </a:moveTo>
                <a:cubicBezTo>
                  <a:pt x="30" y="37"/>
                  <a:pt x="30" y="37"/>
                  <a:pt x="30" y="37"/>
                </a:cubicBezTo>
                <a:cubicBezTo>
                  <a:pt x="30" y="37"/>
                  <a:pt x="30" y="37"/>
                  <a:pt x="30" y="37"/>
                </a:cubicBezTo>
                <a:cubicBezTo>
                  <a:pt x="30" y="44"/>
                  <a:pt x="30" y="44"/>
                  <a:pt x="30" y="44"/>
                </a:cubicBezTo>
                <a:cubicBezTo>
                  <a:pt x="30" y="44"/>
                  <a:pt x="30" y="44"/>
                  <a:pt x="30" y="44"/>
                </a:cubicBezTo>
                <a:cubicBezTo>
                  <a:pt x="29" y="37"/>
                  <a:pt x="29" y="37"/>
                  <a:pt x="29" y="37"/>
                </a:cubicBezTo>
                <a:cubicBezTo>
                  <a:pt x="30" y="37"/>
                  <a:pt x="30" y="37"/>
                  <a:pt x="30" y="37"/>
                </a:cubicBezTo>
                <a:close/>
                <a:moveTo>
                  <a:pt x="15" y="37"/>
                </a:moveTo>
                <a:cubicBezTo>
                  <a:pt x="15" y="37"/>
                  <a:pt x="15" y="37"/>
                  <a:pt x="15" y="37"/>
                </a:cubicBezTo>
                <a:cubicBezTo>
                  <a:pt x="15" y="44"/>
                  <a:pt x="15" y="44"/>
                  <a:pt x="15" y="44"/>
                </a:cubicBezTo>
                <a:cubicBezTo>
                  <a:pt x="15" y="44"/>
                  <a:pt x="14" y="44"/>
                  <a:pt x="14" y="44"/>
                </a:cubicBezTo>
                <a:cubicBezTo>
                  <a:pt x="14" y="37"/>
                  <a:pt x="14" y="37"/>
                  <a:pt x="14" y="37"/>
                </a:cubicBezTo>
                <a:cubicBezTo>
                  <a:pt x="14" y="37"/>
                  <a:pt x="14" y="37"/>
                  <a:pt x="15" y="37"/>
                </a:cubicBezTo>
                <a:close/>
              </a:path>
            </a:pathLst>
          </a:custGeom>
          <a:solidFill>
            <a:schemeClr val="accent1"/>
          </a:solidFill>
          <a:ln>
            <a:noFill/>
          </a:ln>
        </p:spPr>
        <p:txBody>
          <a:bodyPr anchor="t" anchorCtr="0" bIns="48510" compatLnSpc="1" lIns="97021" numCol="1" rIns="97021" tIns="48510" vert="horz" wrap="square"/>
          <a:lstStyle/>
          <a:p>
            <a:endParaRPr altLang="en-US" lang="zh-CN">
              <a:cs typeface="+mn-ea"/>
              <a:sym typeface="+mn-lt"/>
            </a:endParaRPr>
          </a:p>
        </p:txBody>
      </p:sp>
      <p:sp>
        <p:nvSpPr>
          <p:cNvPr id="44" name="TextBox 43"/>
          <p:cNvSpPr txBox="1"/>
          <p:nvPr/>
        </p:nvSpPr>
        <p:spPr>
          <a:xfrm>
            <a:off x="1675009" y="5029007"/>
            <a:ext cx="1878032" cy="1240020"/>
          </a:xfrm>
          <a:prstGeom prst="rect">
            <a:avLst/>
          </a:prstGeom>
          <a:noFill/>
        </p:spPr>
        <p:txBody>
          <a:bodyPr bIns="48510" lIns="97021" rIns="97021" rtlCol="0" tIns="48510" wrap="square">
            <a:spAutoFit/>
          </a:bodyPr>
          <a:lstStyle/>
          <a:p>
            <a:pPr algn="just"/>
            <a:r>
              <a:rPr altLang="en-US" lang="zh-CN" sz="1500">
                <a:solidFill>
                  <a:schemeClr val="tx1">
                    <a:lumMod val="85000"/>
                    <a:lumOff val="15000"/>
                  </a:schemeClr>
                </a:solidFill>
                <a:cs typeface="+mn-ea"/>
                <a:sym typeface="+mn-lt"/>
              </a:rPr>
              <a:t>您的内容打在这里，或者通过复制您的文本后。您的内容打在这里，或者通过复制您的文本后。</a:t>
            </a:r>
          </a:p>
        </p:txBody>
      </p:sp>
      <p:sp>
        <p:nvSpPr>
          <p:cNvPr id="45" name="TextBox 44"/>
          <p:cNvSpPr txBox="1"/>
          <p:nvPr/>
        </p:nvSpPr>
        <p:spPr>
          <a:xfrm>
            <a:off x="2152582" y="4621962"/>
            <a:ext cx="1882863" cy="281635"/>
          </a:xfrm>
          <a:prstGeom prst="rect">
            <a:avLst/>
          </a:prstGeom>
          <a:noFill/>
        </p:spPr>
        <p:txBody>
          <a:bodyPr anchor="t" bIns="0" lIns="97021" rIns="97021" rtlCol="0" tIns="0" wrap="square">
            <a:spAutoFit/>
          </a:bodyPr>
          <a:lstStyle/>
          <a:p>
            <a:r>
              <a:rPr altLang="en-US" baseline="-3000" lang="zh-CN" sz="2800">
                <a:solidFill>
                  <a:schemeClr val="tx1">
                    <a:lumMod val="85000"/>
                    <a:lumOff val="15000"/>
                  </a:schemeClr>
                </a:solidFill>
                <a:cs typeface="+mn-ea"/>
                <a:sym typeface="+mn-lt"/>
              </a:rPr>
              <a:t>添加标题</a:t>
            </a:r>
          </a:p>
        </p:txBody>
      </p:sp>
      <p:sp>
        <p:nvSpPr>
          <p:cNvPr id="46" name="TextBox 45"/>
          <p:cNvSpPr txBox="1"/>
          <p:nvPr/>
        </p:nvSpPr>
        <p:spPr>
          <a:xfrm>
            <a:off x="3859528" y="5029007"/>
            <a:ext cx="1878032" cy="1240020"/>
          </a:xfrm>
          <a:prstGeom prst="rect">
            <a:avLst/>
          </a:prstGeom>
          <a:noFill/>
        </p:spPr>
        <p:txBody>
          <a:bodyPr bIns="48510" lIns="97021" rIns="97021" rtlCol="0" tIns="48510" wrap="square">
            <a:spAutoFit/>
          </a:bodyPr>
          <a:lstStyle/>
          <a:p>
            <a:pPr algn="just"/>
            <a:r>
              <a:rPr altLang="en-US" lang="zh-CN" sz="1500">
                <a:solidFill>
                  <a:schemeClr val="tx1">
                    <a:lumMod val="85000"/>
                    <a:lumOff val="15000"/>
                  </a:schemeClr>
                </a:solidFill>
                <a:cs typeface="+mn-ea"/>
                <a:sym typeface="+mn-lt"/>
              </a:rPr>
              <a:t>您的内容打在这里，或者通过复制您的文本后。您的内容打在这里，或者通过复制您的文本后。</a:t>
            </a:r>
          </a:p>
        </p:txBody>
      </p:sp>
      <p:sp>
        <p:nvSpPr>
          <p:cNvPr id="47" name="TextBox 46"/>
          <p:cNvSpPr txBox="1"/>
          <p:nvPr/>
        </p:nvSpPr>
        <p:spPr>
          <a:xfrm>
            <a:off x="4337100" y="4662278"/>
            <a:ext cx="1882863" cy="281635"/>
          </a:xfrm>
          <a:prstGeom prst="rect">
            <a:avLst/>
          </a:prstGeom>
          <a:noFill/>
        </p:spPr>
        <p:txBody>
          <a:bodyPr anchor="t" bIns="0" lIns="97021" rIns="97021" rtlCol="0" tIns="0" wrap="square">
            <a:spAutoFit/>
          </a:bodyPr>
          <a:lstStyle/>
          <a:p>
            <a:r>
              <a:rPr altLang="en-US" baseline="-3000" lang="zh-CN" sz="2800">
                <a:solidFill>
                  <a:schemeClr val="tx1">
                    <a:lumMod val="85000"/>
                    <a:lumOff val="15000"/>
                  </a:schemeClr>
                </a:solidFill>
                <a:cs typeface="+mn-ea"/>
                <a:sym typeface="+mn-lt"/>
              </a:rPr>
              <a:t>添加标题</a:t>
            </a:r>
          </a:p>
        </p:txBody>
      </p:sp>
      <p:sp>
        <p:nvSpPr>
          <p:cNvPr id="48" name="TextBox 47"/>
          <p:cNvSpPr txBox="1"/>
          <p:nvPr/>
        </p:nvSpPr>
        <p:spPr>
          <a:xfrm>
            <a:off x="6014683" y="5029007"/>
            <a:ext cx="1878032" cy="1240020"/>
          </a:xfrm>
          <a:prstGeom prst="rect">
            <a:avLst/>
          </a:prstGeom>
          <a:noFill/>
        </p:spPr>
        <p:txBody>
          <a:bodyPr bIns="48510" lIns="97021" rIns="97021" rtlCol="0" tIns="48510" wrap="square">
            <a:spAutoFit/>
          </a:bodyPr>
          <a:lstStyle/>
          <a:p>
            <a:pPr algn="just"/>
            <a:r>
              <a:rPr altLang="en-US" lang="zh-CN" sz="1500">
                <a:solidFill>
                  <a:schemeClr val="tx1">
                    <a:lumMod val="85000"/>
                    <a:lumOff val="15000"/>
                  </a:schemeClr>
                </a:solidFill>
                <a:cs typeface="+mn-ea"/>
                <a:sym typeface="+mn-lt"/>
              </a:rPr>
              <a:t>您的内容打在这里，或者通过复制您的文本后。您的内容打在这里，或者通过复制您的文本后。</a:t>
            </a:r>
          </a:p>
        </p:txBody>
      </p:sp>
      <p:sp>
        <p:nvSpPr>
          <p:cNvPr id="49" name="TextBox 48"/>
          <p:cNvSpPr txBox="1"/>
          <p:nvPr/>
        </p:nvSpPr>
        <p:spPr>
          <a:xfrm>
            <a:off x="6492256" y="4662278"/>
            <a:ext cx="1882863" cy="281635"/>
          </a:xfrm>
          <a:prstGeom prst="rect">
            <a:avLst/>
          </a:prstGeom>
          <a:noFill/>
        </p:spPr>
        <p:txBody>
          <a:bodyPr anchor="t" bIns="0" lIns="97021" rIns="97021" rtlCol="0" tIns="0" wrap="square">
            <a:spAutoFit/>
          </a:bodyPr>
          <a:lstStyle/>
          <a:p>
            <a:r>
              <a:rPr altLang="en-US" baseline="-3000" lang="zh-CN" sz="2800">
                <a:solidFill>
                  <a:schemeClr val="tx1">
                    <a:lumMod val="85000"/>
                    <a:lumOff val="15000"/>
                  </a:schemeClr>
                </a:solidFill>
                <a:cs typeface="+mn-ea"/>
                <a:sym typeface="+mn-lt"/>
              </a:rPr>
              <a:t>添加标题</a:t>
            </a:r>
          </a:p>
        </p:txBody>
      </p:sp>
      <p:sp>
        <p:nvSpPr>
          <p:cNvPr id="50" name="TextBox 49"/>
          <p:cNvSpPr txBox="1"/>
          <p:nvPr/>
        </p:nvSpPr>
        <p:spPr>
          <a:xfrm>
            <a:off x="8253591" y="5046478"/>
            <a:ext cx="1878032" cy="1240020"/>
          </a:xfrm>
          <a:prstGeom prst="rect">
            <a:avLst/>
          </a:prstGeom>
          <a:noFill/>
        </p:spPr>
        <p:txBody>
          <a:bodyPr bIns="48510" lIns="97021" rIns="97021" rtlCol="0" tIns="48510" wrap="square">
            <a:spAutoFit/>
          </a:bodyPr>
          <a:lstStyle/>
          <a:p>
            <a:pPr algn="just"/>
            <a:r>
              <a:rPr altLang="en-US" lang="zh-CN" sz="1500">
                <a:solidFill>
                  <a:schemeClr val="tx1">
                    <a:lumMod val="85000"/>
                    <a:lumOff val="15000"/>
                  </a:schemeClr>
                </a:solidFill>
                <a:cs typeface="+mn-ea"/>
                <a:sym typeface="+mn-lt"/>
              </a:rPr>
              <a:t>您的内容打在这里，或者通过复制您的文本后。您的内容打在这里，或者通过复制您的文本后。</a:t>
            </a:r>
          </a:p>
        </p:txBody>
      </p:sp>
      <p:sp>
        <p:nvSpPr>
          <p:cNvPr id="51" name="TextBox 50"/>
          <p:cNvSpPr txBox="1"/>
          <p:nvPr/>
        </p:nvSpPr>
        <p:spPr>
          <a:xfrm>
            <a:off x="8731165" y="4662278"/>
            <a:ext cx="1882863" cy="281635"/>
          </a:xfrm>
          <a:prstGeom prst="rect">
            <a:avLst/>
          </a:prstGeom>
          <a:noFill/>
        </p:spPr>
        <p:txBody>
          <a:bodyPr anchor="t" bIns="0" lIns="97021" rIns="97021" rtlCol="0" tIns="0" wrap="square">
            <a:spAutoFit/>
          </a:bodyPr>
          <a:lstStyle/>
          <a:p>
            <a:r>
              <a:rPr altLang="en-US" baseline="-3000" lang="zh-CN" sz="2800">
                <a:solidFill>
                  <a:schemeClr val="tx1">
                    <a:lumMod val="85000"/>
                    <a:lumOff val="15000"/>
                  </a:schemeClr>
                </a:solidFill>
                <a:cs typeface="+mn-ea"/>
                <a:sym typeface="+mn-lt"/>
              </a:rPr>
              <a:t>添加标题</a:t>
            </a:r>
          </a:p>
        </p:txBody>
      </p:sp>
      <p:sp>
        <p:nvSpPr>
          <p:cNvPr id="53" name="文本框 2"/>
          <p:cNvSpPr txBox="1"/>
          <p:nvPr/>
        </p:nvSpPr>
        <p:spPr>
          <a:xfrm>
            <a:off x="1706687" y="170270"/>
            <a:ext cx="3288952" cy="518160"/>
          </a:xfrm>
          <a:prstGeom prst="rect">
            <a:avLst/>
          </a:prstGeom>
          <a:noFill/>
        </p:spPr>
        <p:txBody>
          <a:bodyPr rtlCol="0" wrap="square">
            <a:spAutoFit/>
          </a:bodyPr>
          <a:lstStyle/>
          <a:p>
            <a:pPr algn="ctr"/>
            <a:r>
              <a:rPr altLang="en-US" b="1" lang="zh-CN" sz="2800">
                <a:solidFill>
                  <a:schemeClr val="tx1">
                    <a:lumMod val="75000"/>
                    <a:lumOff val="25000"/>
                  </a:schemeClr>
                </a:solidFill>
                <a:cs typeface="+mn-ea"/>
                <a:sym typeface="+mn-lt"/>
              </a:rPr>
              <a:t>点击输入标题内容</a:t>
            </a:r>
          </a:p>
        </p:txBody>
      </p:sp>
    </p:spTree>
  </p:cSld>
  <p:clrMapOvr>
    <a:masterClrMapping/>
  </p:clrMapOvr>
  <p:transition spd="slow">
    <p:wipe/>
  </p:transition>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grpId="0" id="5" nodeType="afterEffect" presetClass="entr" presetID="41" presetSubtype="0">
                                  <p:stCondLst>
                                    <p:cond delay="0"/>
                                  </p:stCondLst>
                                  <p:iterate type="lt">
                                    <p:tmPct val="10000"/>
                                  </p:iterate>
                                  <p:childTnLst>
                                    <p:set>
                                      <p:cBhvr>
                                        <p:cTn dur="1" fill="hold" id="6">
                                          <p:stCondLst>
                                            <p:cond delay="0"/>
                                          </p:stCondLst>
                                        </p:cTn>
                                        <p:tgtEl>
                                          <p:spTgt spid="53"/>
                                        </p:tgtEl>
                                        <p:attrNameLst>
                                          <p:attrName>style.visibility</p:attrName>
                                        </p:attrNameLst>
                                      </p:cBhvr>
                                      <p:to>
                                        <p:strVal val="visible"/>
                                      </p:to>
                                    </p:set>
                                    <p:anim calcmode="lin" valueType="num">
                                      <p:cBhvr>
                                        <p:cTn dur="500" fill="hold" id="7"/>
                                        <p:tgtEl>
                                          <p:spTgt spid="53"/>
                                        </p:tgtEl>
                                        <p:attrNameLst>
                                          <p:attrName>ppt_x</p:attrName>
                                        </p:attrNameLst>
                                      </p:cBhvr>
                                      <p:tavLst>
                                        <p:tav tm="0">
                                          <p:val>
                                            <p:strVal val="#ppt_x"/>
                                          </p:val>
                                        </p:tav>
                                        <p:tav tm="50000">
                                          <p:val>
                                            <p:strVal val="#ppt_x+.1"/>
                                          </p:val>
                                        </p:tav>
                                        <p:tav tm="100000">
                                          <p:val>
                                            <p:strVal val="#ppt_x"/>
                                          </p:val>
                                        </p:tav>
                                      </p:tavLst>
                                    </p:anim>
                                    <p:anim calcmode="lin" valueType="num">
                                      <p:cBhvr>
                                        <p:cTn dur="500" fill="hold" id="8"/>
                                        <p:tgtEl>
                                          <p:spTgt spid="53"/>
                                        </p:tgtEl>
                                        <p:attrNameLst>
                                          <p:attrName>ppt_y</p:attrName>
                                        </p:attrNameLst>
                                      </p:cBhvr>
                                      <p:tavLst>
                                        <p:tav tm="0">
                                          <p:val>
                                            <p:strVal val="#ppt_y"/>
                                          </p:val>
                                        </p:tav>
                                        <p:tav tm="100000">
                                          <p:val>
                                            <p:strVal val="#ppt_y"/>
                                          </p:val>
                                        </p:tav>
                                      </p:tavLst>
                                    </p:anim>
                                    <p:anim calcmode="lin" valueType="num">
                                      <p:cBhvr>
                                        <p:cTn dur="500" fill="hold" id="9"/>
                                        <p:tgtEl>
                                          <p:spTgt spid="53"/>
                                        </p:tgtEl>
                                        <p:attrNameLst>
                                          <p:attrName>ppt_h</p:attrName>
                                        </p:attrNameLst>
                                      </p:cBhvr>
                                      <p:tavLst>
                                        <p:tav tm="0">
                                          <p:val>
                                            <p:strVal val="#ppt_h/10"/>
                                          </p:val>
                                        </p:tav>
                                        <p:tav tm="50000">
                                          <p:val>
                                            <p:strVal val="#ppt_h+.01"/>
                                          </p:val>
                                        </p:tav>
                                        <p:tav tm="100000">
                                          <p:val>
                                            <p:strVal val="#ppt_h"/>
                                          </p:val>
                                        </p:tav>
                                      </p:tavLst>
                                    </p:anim>
                                    <p:anim calcmode="lin" valueType="num">
                                      <p:cBhvr>
                                        <p:cTn dur="500" fill="hold" id="10"/>
                                        <p:tgtEl>
                                          <p:spTgt spid="53"/>
                                        </p:tgtEl>
                                        <p:attrNameLst>
                                          <p:attrName>ppt_w</p:attrName>
                                        </p:attrNameLst>
                                      </p:cBhvr>
                                      <p:tavLst>
                                        <p:tav tm="0">
                                          <p:val>
                                            <p:strVal val="#ppt_w/10"/>
                                          </p:val>
                                        </p:tav>
                                        <p:tav tm="50000">
                                          <p:val>
                                            <p:strVal val="#ppt_w+.01"/>
                                          </p:val>
                                        </p:tav>
                                        <p:tav tm="100000">
                                          <p:val>
                                            <p:strVal val="#ppt_w"/>
                                          </p:val>
                                        </p:tav>
                                      </p:tavLst>
                                    </p:anim>
                                    <p:animEffect filter="fade" transition="in">
                                      <p:cBhvr>
                                        <p:cTn dur="500" id="11" tmFilter="0,0; .5, 1; 1, 1"/>
                                        <p:tgtEl>
                                          <p:spTgt spid="53"/>
                                        </p:tgtEl>
                                      </p:cBhvr>
                                    </p:animEffect>
                                  </p:childTnLst>
                                </p:cTn>
                              </p:par>
                            </p:childTnLst>
                          </p:cTn>
                        </p:par>
                        <p:par>
                          <p:cTn fill="hold" id="12" nodeType="afterGroup">
                            <p:stCondLst>
                              <p:cond delay="500"/>
                            </p:stCondLst>
                            <p:childTnLst>
                              <p:par>
                                <p:cTn fill="hold" grpId="0" id="13" nodeType="afterEffect" presetClass="entr" presetID="45" presetSubtype="0">
                                  <p:stCondLst>
                                    <p:cond delay="0"/>
                                  </p:stCondLst>
                                  <p:childTnLst>
                                    <p:set>
                                      <p:cBhvr>
                                        <p:cTn dur="1" fill="hold" id="14">
                                          <p:stCondLst>
                                            <p:cond delay="0"/>
                                          </p:stCondLst>
                                        </p:cTn>
                                        <p:tgtEl>
                                          <p:spTgt spid="36"/>
                                        </p:tgtEl>
                                        <p:attrNameLst>
                                          <p:attrName>style.visibility</p:attrName>
                                        </p:attrNameLst>
                                      </p:cBhvr>
                                      <p:to>
                                        <p:strVal val="visible"/>
                                      </p:to>
                                    </p:set>
                                    <p:animEffect filter="fade" transition="in">
                                      <p:cBhvr>
                                        <p:cTn dur="500" id="15"/>
                                        <p:tgtEl>
                                          <p:spTgt spid="36"/>
                                        </p:tgtEl>
                                      </p:cBhvr>
                                    </p:animEffect>
                                    <p:anim calcmode="lin" valueType="num">
                                      <p:cBhvr>
                                        <p:cTn dur="500" fill="hold" id="16"/>
                                        <p:tgtEl>
                                          <p:spTgt spid="36"/>
                                        </p:tgtEl>
                                        <p:attrNameLst>
                                          <p:attrName>ppt_w</p:attrName>
                                        </p:attrNameLst>
                                      </p:cBhvr>
                                      <p:tavLst>
                                        <p:tav fmla="#ppt_w*sin(2.5*pi*$)" tm="0">
                                          <p:val>
                                            <p:fltVal val="0"/>
                                          </p:val>
                                        </p:tav>
                                        <p:tav tm="100000">
                                          <p:val>
                                            <p:fltVal val="1"/>
                                          </p:val>
                                        </p:tav>
                                      </p:tavLst>
                                    </p:anim>
                                    <p:anim calcmode="lin" valueType="num">
                                      <p:cBhvr>
                                        <p:cTn dur="500" fill="hold" id="17"/>
                                        <p:tgtEl>
                                          <p:spTgt spid="36"/>
                                        </p:tgtEl>
                                        <p:attrNameLst>
                                          <p:attrName>ppt_h</p:attrName>
                                        </p:attrNameLst>
                                      </p:cBhvr>
                                      <p:tavLst>
                                        <p:tav tm="0">
                                          <p:val>
                                            <p:strVal val="#ppt_h"/>
                                          </p:val>
                                        </p:tav>
                                        <p:tav tm="100000">
                                          <p:val>
                                            <p:strVal val="#ppt_h"/>
                                          </p:val>
                                        </p:tav>
                                      </p:tavLst>
                                    </p:anim>
                                  </p:childTnLst>
                                </p:cTn>
                              </p:par>
                              <p:par>
                                <p:cTn fill="hold" grpId="0" id="18" nodeType="withEffect" presetClass="entr" presetID="45" presetSubtype="0">
                                  <p:stCondLst>
                                    <p:cond delay="0"/>
                                  </p:stCondLst>
                                  <p:childTnLst>
                                    <p:set>
                                      <p:cBhvr>
                                        <p:cTn dur="1" fill="hold" id="19">
                                          <p:stCondLst>
                                            <p:cond delay="0"/>
                                          </p:stCondLst>
                                        </p:cTn>
                                        <p:tgtEl>
                                          <p:spTgt spid="37"/>
                                        </p:tgtEl>
                                        <p:attrNameLst>
                                          <p:attrName>style.visibility</p:attrName>
                                        </p:attrNameLst>
                                      </p:cBhvr>
                                      <p:to>
                                        <p:strVal val="visible"/>
                                      </p:to>
                                    </p:set>
                                    <p:animEffect filter="fade" transition="in">
                                      <p:cBhvr>
                                        <p:cTn dur="500" id="20"/>
                                        <p:tgtEl>
                                          <p:spTgt spid="37"/>
                                        </p:tgtEl>
                                      </p:cBhvr>
                                    </p:animEffect>
                                    <p:anim calcmode="lin" valueType="num">
                                      <p:cBhvr>
                                        <p:cTn dur="500" fill="hold" id="21"/>
                                        <p:tgtEl>
                                          <p:spTgt spid="37"/>
                                        </p:tgtEl>
                                        <p:attrNameLst>
                                          <p:attrName>ppt_w</p:attrName>
                                        </p:attrNameLst>
                                      </p:cBhvr>
                                      <p:tavLst>
                                        <p:tav fmla="#ppt_w*sin(2.5*pi*$)" tm="0">
                                          <p:val>
                                            <p:fltVal val="0"/>
                                          </p:val>
                                        </p:tav>
                                        <p:tav tm="100000">
                                          <p:val>
                                            <p:fltVal val="1"/>
                                          </p:val>
                                        </p:tav>
                                      </p:tavLst>
                                    </p:anim>
                                    <p:anim calcmode="lin" valueType="num">
                                      <p:cBhvr>
                                        <p:cTn dur="500" fill="hold" id="22"/>
                                        <p:tgtEl>
                                          <p:spTgt spid="37"/>
                                        </p:tgtEl>
                                        <p:attrNameLst>
                                          <p:attrName>ppt_h</p:attrName>
                                        </p:attrNameLst>
                                      </p:cBhvr>
                                      <p:tavLst>
                                        <p:tav tm="0">
                                          <p:val>
                                            <p:strVal val="#ppt_h"/>
                                          </p:val>
                                        </p:tav>
                                        <p:tav tm="100000">
                                          <p:val>
                                            <p:strVal val="#ppt_h"/>
                                          </p:val>
                                        </p:tav>
                                      </p:tavLst>
                                    </p:anim>
                                  </p:childTnLst>
                                </p:cTn>
                              </p:par>
                            </p:childTnLst>
                          </p:cTn>
                        </p:par>
                        <p:par>
                          <p:cTn fill="hold" id="23" nodeType="afterGroup">
                            <p:stCondLst>
                              <p:cond delay="1000"/>
                            </p:stCondLst>
                            <p:childTnLst>
                              <p:par>
                                <p:cTn fill="hold" grpId="0" id="24" nodeType="afterEffect" presetClass="entr" presetID="47" presetSubtype="0">
                                  <p:stCondLst>
                                    <p:cond delay="0"/>
                                  </p:stCondLst>
                                  <p:childTnLst>
                                    <p:set>
                                      <p:cBhvr>
                                        <p:cTn dur="1" fill="hold" id="25">
                                          <p:stCondLst>
                                            <p:cond delay="0"/>
                                          </p:stCondLst>
                                        </p:cTn>
                                        <p:tgtEl>
                                          <p:spTgt spid="45"/>
                                        </p:tgtEl>
                                        <p:attrNameLst>
                                          <p:attrName>style.visibility</p:attrName>
                                        </p:attrNameLst>
                                      </p:cBhvr>
                                      <p:to>
                                        <p:strVal val="visible"/>
                                      </p:to>
                                    </p:set>
                                    <p:animEffect filter="fade" transition="in">
                                      <p:cBhvr>
                                        <p:cTn dur="1000" id="26"/>
                                        <p:tgtEl>
                                          <p:spTgt spid="45"/>
                                        </p:tgtEl>
                                      </p:cBhvr>
                                    </p:animEffect>
                                    <p:anim calcmode="lin" valueType="num">
                                      <p:cBhvr>
                                        <p:cTn dur="1000" fill="hold" id="27"/>
                                        <p:tgtEl>
                                          <p:spTgt spid="45"/>
                                        </p:tgtEl>
                                        <p:attrNameLst>
                                          <p:attrName>ppt_x</p:attrName>
                                        </p:attrNameLst>
                                      </p:cBhvr>
                                      <p:tavLst>
                                        <p:tav tm="0">
                                          <p:val>
                                            <p:strVal val="#ppt_x"/>
                                          </p:val>
                                        </p:tav>
                                        <p:tav tm="100000">
                                          <p:val>
                                            <p:strVal val="#ppt_x"/>
                                          </p:val>
                                        </p:tav>
                                      </p:tavLst>
                                    </p:anim>
                                    <p:anim calcmode="lin" valueType="num">
                                      <p:cBhvr>
                                        <p:cTn dur="1000" fill="hold" id="28"/>
                                        <p:tgtEl>
                                          <p:spTgt spid="45"/>
                                        </p:tgtEl>
                                        <p:attrNameLst>
                                          <p:attrName>ppt_y</p:attrName>
                                        </p:attrNameLst>
                                      </p:cBhvr>
                                      <p:tavLst>
                                        <p:tav tm="0">
                                          <p:val>
                                            <p:strVal val="#ppt_y-.1"/>
                                          </p:val>
                                        </p:tav>
                                        <p:tav tm="100000">
                                          <p:val>
                                            <p:strVal val="#ppt_y"/>
                                          </p:val>
                                        </p:tav>
                                      </p:tavLst>
                                    </p:anim>
                                  </p:childTnLst>
                                </p:cTn>
                              </p:par>
                              <p:par>
                                <p:cTn fill="hold" grpId="0" id="29" nodeType="withEffect" presetClass="entr" presetID="47" presetSubtype="0">
                                  <p:stCondLst>
                                    <p:cond delay="0"/>
                                  </p:stCondLst>
                                  <p:childTnLst>
                                    <p:set>
                                      <p:cBhvr>
                                        <p:cTn dur="1" fill="hold" id="30">
                                          <p:stCondLst>
                                            <p:cond delay="0"/>
                                          </p:stCondLst>
                                        </p:cTn>
                                        <p:tgtEl>
                                          <p:spTgt spid="44"/>
                                        </p:tgtEl>
                                        <p:attrNameLst>
                                          <p:attrName>style.visibility</p:attrName>
                                        </p:attrNameLst>
                                      </p:cBhvr>
                                      <p:to>
                                        <p:strVal val="visible"/>
                                      </p:to>
                                    </p:set>
                                    <p:animEffect filter="fade" transition="in">
                                      <p:cBhvr>
                                        <p:cTn dur="1000" id="31"/>
                                        <p:tgtEl>
                                          <p:spTgt spid="44"/>
                                        </p:tgtEl>
                                      </p:cBhvr>
                                    </p:animEffect>
                                    <p:anim calcmode="lin" valueType="num">
                                      <p:cBhvr>
                                        <p:cTn dur="1000" fill="hold" id="32"/>
                                        <p:tgtEl>
                                          <p:spTgt spid="44"/>
                                        </p:tgtEl>
                                        <p:attrNameLst>
                                          <p:attrName>ppt_x</p:attrName>
                                        </p:attrNameLst>
                                      </p:cBhvr>
                                      <p:tavLst>
                                        <p:tav tm="0">
                                          <p:val>
                                            <p:strVal val="#ppt_x"/>
                                          </p:val>
                                        </p:tav>
                                        <p:tav tm="100000">
                                          <p:val>
                                            <p:strVal val="#ppt_x"/>
                                          </p:val>
                                        </p:tav>
                                      </p:tavLst>
                                    </p:anim>
                                    <p:anim calcmode="lin" valueType="num">
                                      <p:cBhvr>
                                        <p:cTn dur="1000" fill="hold" id="33"/>
                                        <p:tgtEl>
                                          <p:spTgt spid="44"/>
                                        </p:tgtEl>
                                        <p:attrNameLst>
                                          <p:attrName>ppt_y</p:attrName>
                                        </p:attrNameLst>
                                      </p:cBhvr>
                                      <p:tavLst>
                                        <p:tav tm="0">
                                          <p:val>
                                            <p:strVal val="#ppt_y-.1"/>
                                          </p:val>
                                        </p:tav>
                                        <p:tav tm="100000">
                                          <p:val>
                                            <p:strVal val="#ppt_y"/>
                                          </p:val>
                                        </p:tav>
                                      </p:tavLst>
                                    </p:anim>
                                  </p:childTnLst>
                                </p:cTn>
                              </p:par>
                              <p:par>
                                <p:cTn fill="hold" grpId="0" id="34" nodeType="withEffect" presetClass="entr" presetID="22" presetSubtype="4">
                                  <p:stCondLst>
                                    <p:cond delay="0"/>
                                  </p:stCondLst>
                                  <p:childTnLst>
                                    <p:set>
                                      <p:cBhvr>
                                        <p:cTn dur="1" fill="hold" id="35">
                                          <p:stCondLst>
                                            <p:cond delay="0"/>
                                          </p:stCondLst>
                                        </p:cTn>
                                        <p:tgtEl>
                                          <p:spTgt spid="4"/>
                                        </p:tgtEl>
                                        <p:attrNameLst>
                                          <p:attrName>style.visibility</p:attrName>
                                        </p:attrNameLst>
                                      </p:cBhvr>
                                      <p:to>
                                        <p:strVal val="visible"/>
                                      </p:to>
                                    </p:set>
                                    <p:animEffect filter="wipe(down)" transition="in">
                                      <p:cBhvr>
                                        <p:cTn dur="500" id="36"/>
                                        <p:tgtEl>
                                          <p:spTgt spid="4"/>
                                        </p:tgtEl>
                                      </p:cBhvr>
                                    </p:animEffect>
                                  </p:childTnLst>
                                </p:cTn>
                              </p:par>
                              <p:par>
                                <p:cTn fill="hold" grpId="0" id="37" nodeType="withEffect" presetClass="entr" presetID="22" presetSubtype="4">
                                  <p:stCondLst>
                                    <p:cond delay="200"/>
                                  </p:stCondLst>
                                  <p:childTnLst>
                                    <p:set>
                                      <p:cBhvr>
                                        <p:cTn dur="1" fill="hold" id="38">
                                          <p:stCondLst>
                                            <p:cond delay="0"/>
                                          </p:stCondLst>
                                        </p:cTn>
                                        <p:tgtEl>
                                          <p:spTgt spid="6"/>
                                        </p:tgtEl>
                                        <p:attrNameLst>
                                          <p:attrName>style.visibility</p:attrName>
                                        </p:attrNameLst>
                                      </p:cBhvr>
                                      <p:to>
                                        <p:strVal val="visible"/>
                                      </p:to>
                                    </p:set>
                                    <p:animEffect filter="wipe(down)" transition="in">
                                      <p:cBhvr>
                                        <p:cTn dur="500" id="39"/>
                                        <p:tgtEl>
                                          <p:spTgt spid="6"/>
                                        </p:tgtEl>
                                      </p:cBhvr>
                                    </p:animEffect>
                                  </p:childTnLst>
                                </p:cTn>
                              </p:par>
                              <p:par>
                                <p:cTn fill="hold" grpId="0" id="40" nodeType="withEffect" presetClass="entr" presetID="22" presetSubtype="4">
                                  <p:stCondLst>
                                    <p:cond delay="400"/>
                                  </p:stCondLst>
                                  <p:childTnLst>
                                    <p:set>
                                      <p:cBhvr>
                                        <p:cTn dur="1" fill="hold" id="41">
                                          <p:stCondLst>
                                            <p:cond delay="0"/>
                                          </p:stCondLst>
                                        </p:cTn>
                                        <p:tgtEl>
                                          <p:spTgt spid="7"/>
                                        </p:tgtEl>
                                        <p:attrNameLst>
                                          <p:attrName>style.visibility</p:attrName>
                                        </p:attrNameLst>
                                      </p:cBhvr>
                                      <p:to>
                                        <p:strVal val="visible"/>
                                      </p:to>
                                    </p:set>
                                    <p:animEffect filter="wipe(down)" transition="in">
                                      <p:cBhvr>
                                        <p:cTn dur="500" id="42"/>
                                        <p:tgtEl>
                                          <p:spTgt spid="7"/>
                                        </p:tgtEl>
                                      </p:cBhvr>
                                    </p:animEffect>
                                  </p:childTnLst>
                                </p:cTn>
                              </p:par>
                              <p:par>
                                <p:cTn fill="hold" grpId="0" id="43" nodeType="withEffect" presetClass="entr" presetID="22" presetSubtype="4">
                                  <p:stCondLst>
                                    <p:cond delay="600"/>
                                  </p:stCondLst>
                                  <p:childTnLst>
                                    <p:set>
                                      <p:cBhvr>
                                        <p:cTn dur="1" fill="hold" id="44">
                                          <p:stCondLst>
                                            <p:cond delay="0"/>
                                          </p:stCondLst>
                                        </p:cTn>
                                        <p:tgtEl>
                                          <p:spTgt spid="8"/>
                                        </p:tgtEl>
                                        <p:attrNameLst>
                                          <p:attrName>style.visibility</p:attrName>
                                        </p:attrNameLst>
                                      </p:cBhvr>
                                      <p:to>
                                        <p:strVal val="visible"/>
                                      </p:to>
                                    </p:set>
                                    <p:animEffect filter="wipe(down)" transition="in">
                                      <p:cBhvr>
                                        <p:cTn dur="500" id="45"/>
                                        <p:tgtEl>
                                          <p:spTgt spid="8"/>
                                        </p:tgtEl>
                                      </p:cBhvr>
                                    </p:animEffect>
                                  </p:childTnLst>
                                </p:cTn>
                              </p:par>
                            </p:childTnLst>
                          </p:cTn>
                        </p:par>
                        <p:par>
                          <p:cTn fill="hold" id="46" nodeType="afterGroup">
                            <p:stCondLst>
                              <p:cond delay="2100"/>
                            </p:stCondLst>
                            <p:childTnLst>
                              <p:par>
                                <p:cTn fill="hold" grpId="0" id="47" nodeType="afterEffect" presetClass="entr" presetID="22" presetSubtype="4">
                                  <p:stCondLst>
                                    <p:cond delay="0"/>
                                  </p:stCondLst>
                                  <p:childTnLst>
                                    <p:set>
                                      <p:cBhvr>
                                        <p:cTn dur="1" fill="hold" id="48">
                                          <p:stCondLst>
                                            <p:cond delay="0"/>
                                          </p:stCondLst>
                                        </p:cTn>
                                        <p:tgtEl>
                                          <p:spTgt spid="5"/>
                                        </p:tgtEl>
                                        <p:attrNameLst>
                                          <p:attrName>style.visibility</p:attrName>
                                        </p:attrNameLst>
                                      </p:cBhvr>
                                      <p:to>
                                        <p:strVal val="visible"/>
                                      </p:to>
                                    </p:set>
                                    <p:animEffect filter="wipe(down)" transition="in">
                                      <p:cBhvr>
                                        <p:cTn dur="500" id="49"/>
                                        <p:tgtEl>
                                          <p:spTgt spid="5"/>
                                        </p:tgtEl>
                                      </p:cBhvr>
                                    </p:animEffect>
                                  </p:childTnLst>
                                </p:cTn>
                              </p:par>
                              <p:par>
                                <p:cTn fill="hold" grpId="0" id="50" nodeType="withEffect" presetClass="entr" presetID="22" presetSubtype="4">
                                  <p:stCondLst>
                                    <p:cond delay="0"/>
                                  </p:stCondLst>
                                  <p:childTnLst>
                                    <p:set>
                                      <p:cBhvr>
                                        <p:cTn dur="1" fill="hold" id="51">
                                          <p:stCondLst>
                                            <p:cond delay="0"/>
                                          </p:stCondLst>
                                        </p:cTn>
                                        <p:tgtEl>
                                          <p:spTgt spid="9"/>
                                        </p:tgtEl>
                                        <p:attrNameLst>
                                          <p:attrName>style.visibility</p:attrName>
                                        </p:attrNameLst>
                                      </p:cBhvr>
                                      <p:to>
                                        <p:strVal val="visible"/>
                                      </p:to>
                                    </p:set>
                                    <p:animEffect filter="wipe(down)" transition="in">
                                      <p:cBhvr>
                                        <p:cTn dur="500" id="52"/>
                                        <p:tgtEl>
                                          <p:spTgt spid="9"/>
                                        </p:tgtEl>
                                      </p:cBhvr>
                                    </p:animEffect>
                                  </p:childTnLst>
                                </p:cTn>
                              </p:par>
                              <p:par>
                                <p:cTn fill="hold" grpId="0" id="53" nodeType="withEffect" presetClass="entr" presetID="22" presetSubtype="4">
                                  <p:stCondLst>
                                    <p:cond delay="0"/>
                                  </p:stCondLst>
                                  <p:childTnLst>
                                    <p:set>
                                      <p:cBhvr>
                                        <p:cTn dur="1" fill="hold" id="54">
                                          <p:stCondLst>
                                            <p:cond delay="0"/>
                                          </p:stCondLst>
                                        </p:cTn>
                                        <p:tgtEl>
                                          <p:spTgt spid="10"/>
                                        </p:tgtEl>
                                        <p:attrNameLst>
                                          <p:attrName>style.visibility</p:attrName>
                                        </p:attrNameLst>
                                      </p:cBhvr>
                                      <p:to>
                                        <p:strVal val="visible"/>
                                      </p:to>
                                    </p:set>
                                    <p:animEffect filter="wipe(down)" transition="in">
                                      <p:cBhvr>
                                        <p:cTn dur="500" id="55"/>
                                        <p:tgtEl>
                                          <p:spTgt spid="10"/>
                                        </p:tgtEl>
                                      </p:cBhvr>
                                    </p:animEffect>
                                  </p:childTnLst>
                                </p:cTn>
                              </p:par>
                              <p:par>
                                <p:cTn fill="hold" grpId="0" id="56" nodeType="withEffect" presetClass="entr" presetID="22" presetSubtype="4">
                                  <p:stCondLst>
                                    <p:cond delay="0"/>
                                  </p:stCondLst>
                                  <p:childTnLst>
                                    <p:set>
                                      <p:cBhvr>
                                        <p:cTn dur="1" fill="hold" id="57">
                                          <p:stCondLst>
                                            <p:cond delay="0"/>
                                          </p:stCondLst>
                                        </p:cTn>
                                        <p:tgtEl>
                                          <p:spTgt spid="11"/>
                                        </p:tgtEl>
                                        <p:attrNameLst>
                                          <p:attrName>style.visibility</p:attrName>
                                        </p:attrNameLst>
                                      </p:cBhvr>
                                      <p:to>
                                        <p:strVal val="visible"/>
                                      </p:to>
                                    </p:set>
                                    <p:animEffect filter="wipe(down)" transition="in">
                                      <p:cBhvr>
                                        <p:cTn dur="500" id="58"/>
                                        <p:tgtEl>
                                          <p:spTgt spid="11"/>
                                        </p:tgtEl>
                                      </p:cBhvr>
                                    </p:animEffect>
                                  </p:childTnLst>
                                </p:cTn>
                              </p:par>
                            </p:childTnLst>
                          </p:cTn>
                        </p:par>
                        <p:par>
                          <p:cTn fill="hold" id="59" nodeType="afterGroup">
                            <p:stCondLst>
                              <p:cond delay="2600"/>
                            </p:stCondLst>
                            <p:childTnLst>
                              <p:par>
                                <p:cTn fill="hold" grpId="0" id="60" nodeType="afterEffect" presetClass="entr" presetID="45" presetSubtype="0">
                                  <p:stCondLst>
                                    <p:cond delay="0"/>
                                  </p:stCondLst>
                                  <p:childTnLst>
                                    <p:set>
                                      <p:cBhvr>
                                        <p:cTn dur="1" fill="hold" id="61">
                                          <p:stCondLst>
                                            <p:cond delay="0"/>
                                          </p:stCondLst>
                                        </p:cTn>
                                        <p:tgtEl>
                                          <p:spTgt spid="38"/>
                                        </p:tgtEl>
                                        <p:attrNameLst>
                                          <p:attrName>style.visibility</p:attrName>
                                        </p:attrNameLst>
                                      </p:cBhvr>
                                      <p:to>
                                        <p:strVal val="visible"/>
                                      </p:to>
                                    </p:set>
                                    <p:animEffect filter="fade" transition="in">
                                      <p:cBhvr>
                                        <p:cTn dur="500" id="62"/>
                                        <p:tgtEl>
                                          <p:spTgt spid="38"/>
                                        </p:tgtEl>
                                      </p:cBhvr>
                                    </p:animEffect>
                                    <p:anim calcmode="lin" valueType="num">
                                      <p:cBhvr>
                                        <p:cTn dur="500" fill="hold" id="63"/>
                                        <p:tgtEl>
                                          <p:spTgt spid="38"/>
                                        </p:tgtEl>
                                        <p:attrNameLst>
                                          <p:attrName>ppt_w</p:attrName>
                                        </p:attrNameLst>
                                      </p:cBhvr>
                                      <p:tavLst>
                                        <p:tav fmla="#ppt_w*sin(2.5*pi*$)" tm="0">
                                          <p:val>
                                            <p:fltVal val="0"/>
                                          </p:val>
                                        </p:tav>
                                        <p:tav tm="100000">
                                          <p:val>
                                            <p:fltVal val="1"/>
                                          </p:val>
                                        </p:tav>
                                      </p:tavLst>
                                    </p:anim>
                                    <p:anim calcmode="lin" valueType="num">
                                      <p:cBhvr>
                                        <p:cTn dur="500" fill="hold" id="64"/>
                                        <p:tgtEl>
                                          <p:spTgt spid="38"/>
                                        </p:tgtEl>
                                        <p:attrNameLst>
                                          <p:attrName>ppt_h</p:attrName>
                                        </p:attrNameLst>
                                      </p:cBhvr>
                                      <p:tavLst>
                                        <p:tav tm="0">
                                          <p:val>
                                            <p:strVal val="#ppt_h"/>
                                          </p:val>
                                        </p:tav>
                                        <p:tav tm="100000">
                                          <p:val>
                                            <p:strVal val="#ppt_h"/>
                                          </p:val>
                                        </p:tav>
                                      </p:tavLst>
                                    </p:anim>
                                  </p:childTnLst>
                                </p:cTn>
                              </p:par>
                              <p:par>
                                <p:cTn fill="hold" grpId="0" id="65" nodeType="withEffect" presetClass="entr" presetID="45" presetSubtype="0">
                                  <p:stCondLst>
                                    <p:cond delay="0"/>
                                  </p:stCondLst>
                                  <p:childTnLst>
                                    <p:set>
                                      <p:cBhvr>
                                        <p:cTn dur="1" fill="hold" id="66">
                                          <p:stCondLst>
                                            <p:cond delay="0"/>
                                          </p:stCondLst>
                                        </p:cTn>
                                        <p:tgtEl>
                                          <p:spTgt spid="42"/>
                                        </p:tgtEl>
                                        <p:attrNameLst>
                                          <p:attrName>style.visibility</p:attrName>
                                        </p:attrNameLst>
                                      </p:cBhvr>
                                      <p:to>
                                        <p:strVal val="visible"/>
                                      </p:to>
                                    </p:set>
                                    <p:animEffect filter="fade" transition="in">
                                      <p:cBhvr>
                                        <p:cTn dur="500" id="67"/>
                                        <p:tgtEl>
                                          <p:spTgt spid="42"/>
                                        </p:tgtEl>
                                      </p:cBhvr>
                                    </p:animEffect>
                                    <p:anim calcmode="lin" valueType="num">
                                      <p:cBhvr>
                                        <p:cTn dur="500" fill="hold" id="68"/>
                                        <p:tgtEl>
                                          <p:spTgt spid="42"/>
                                        </p:tgtEl>
                                        <p:attrNameLst>
                                          <p:attrName>ppt_w</p:attrName>
                                        </p:attrNameLst>
                                      </p:cBhvr>
                                      <p:tavLst>
                                        <p:tav fmla="#ppt_w*sin(2.5*pi*$)" tm="0">
                                          <p:val>
                                            <p:fltVal val="0"/>
                                          </p:val>
                                        </p:tav>
                                        <p:tav tm="100000">
                                          <p:val>
                                            <p:fltVal val="1"/>
                                          </p:val>
                                        </p:tav>
                                      </p:tavLst>
                                    </p:anim>
                                    <p:anim calcmode="lin" valueType="num">
                                      <p:cBhvr>
                                        <p:cTn dur="500" fill="hold" id="69"/>
                                        <p:tgtEl>
                                          <p:spTgt spid="42"/>
                                        </p:tgtEl>
                                        <p:attrNameLst>
                                          <p:attrName>ppt_h</p:attrName>
                                        </p:attrNameLst>
                                      </p:cBhvr>
                                      <p:tavLst>
                                        <p:tav tm="0">
                                          <p:val>
                                            <p:strVal val="#ppt_h"/>
                                          </p:val>
                                        </p:tav>
                                        <p:tav tm="100000">
                                          <p:val>
                                            <p:strVal val="#ppt_h"/>
                                          </p:val>
                                        </p:tav>
                                      </p:tavLst>
                                    </p:anim>
                                  </p:childTnLst>
                                </p:cTn>
                              </p:par>
                            </p:childTnLst>
                          </p:cTn>
                        </p:par>
                        <p:par>
                          <p:cTn fill="hold" id="70" nodeType="afterGroup">
                            <p:stCondLst>
                              <p:cond delay="3100"/>
                            </p:stCondLst>
                            <p:childTnLst>
                              <p:par>
                                <p:cTn fill="hold" grpId="0" id="71" nodeType="afterEffect" presetClass="entr" presetID="47" presetSubtype="0">
                                  <p:stCondLst>
                                    <p:cond delay="0"/>
                                  </p:stCondLst>
                                  <p:childTnLst>
                                    <p:set>
                                      <p:cBhvr>
                                        <p:cTn dur="1" fill="hold" id="72">
                                          <p:stCondLst>
                                            <p:cond delay="0"/>
                                          </p:stCondLst>
                                        </p:cTn>
                                        <p:tgtEl>
                                          <p:spTgt spid="47"/>
                                        </p:tgtEl>
                                        <p:attrNameLst>
                                          <p:attrName>style.visibility</p:attrName>
                                        </p:attrNameLst>
                                      </p:cBhvr>
                                      <p:to>
                                        <p:strVal val="visible"/>
                                      </p:to>
                                    </p:set>
                                    <p:animEffect filter="fade" transition="in">
                                      <p:cBhvr>
                                        <p:cTn dur="1000" id="73"/>
                                        <p:tgtEl>
                                          <p:spTgt spid="47"/>
                                        </p:tgtEl>
                                      </p:cBhvr>
                                    </p:animEffect>
                                    <p:anim calcmode="lin" valueType="num">
                                      <p:cBhvr>
                                        <p:cTn dur="1000" fill="hold" id="74"/>
                                        <p:tgtEl>
                                          <p:spTgt spid="47"/>
                                        </p:tgtEl>
                                        <p:attrNameLst>
                                          <p:attrName>ppt_x</p:attrName>
                                        </p:attrNameLst>
                                      </p:cBhvr>
                                      <p:tavLst>
                                        <p:tav tm="0">
                                          <p:val>
                                            <p:strVal val="#ppt_x"/>
                                          </p:val>
                                        </p:tav>
                                        <p:tav tm="100000">
                                          <p:val>
                                            <p:strVal val="#ppt_x"/>
                                          </p:val>
                                        </p:tav>
                                      </p:tavLst>
                                    </p:anim>
                                    <p:anim calcmode="lin" valueType="num">
                                      <p:cBhvr>
                                        <p:cTn dur="1000" fill="hold" id="75"/>
                                        <p:tgtEl>
                                          <p:spTgt spid="47"/>
                                        </p:tgtEl>
                                        <p:attrNameLst>
                                          <p:attrName>ppt_y</p:attrName>
                                        </p:attrNameLst>
                                      </p:cBhvr>
                                      <p:tavLst>
                                        <p:tav tm="0">
                                          <p:val>
                                            <p:strVal val="#ppt_y-.1"/>
                                          </p:val>
                                        </p:tav>
                                        <p:tav tm="100000">
                                          <p:val>
                                            <p:strVal val="#ppt_y"/>
                                          </p:val>
                                        </p:tav>
                                      </p:tavLst>
                                    </p:anim>
                                  </p:childTnLst>
                                </p:cTn>
                              </p:par>
                              <p:par>
                                <p:cTn fill="hold" grpId="0" id="76" nodeType="withEffect" presetClass="entr" presetID="47" presetSubtype="0">
                                  <p:stCondLst>
                                    <p:cond delay="0"/>
                                  </p:stCondLst>
                                  <p:childTnLst>
                                    <p:set>
                                      <p:cBhvr>
                                        <p:cTn dur="1" fill="hold" id="77">
                                          <p:stCondLst>
                                            <p:cond delay="0"/>
                                          </p:stCondLst>
                                        </p:cTn>
                                        <p:tgtEl>
                                          <p:spTgt spid="46"/>
                                        </p:tgtEl>
                                        <p:attrNameLst>
                                          <p:attrName>style.visibility</p:attrName>
                                        </p:attrNameLst>
                                      </p:cBhvr>
                                      <p:to>
                                        <p:strVal val="visible"/>
                                      </p:to>
                                    </p:set>
                                    <p:animEffect filter="fade" transition="in">
                                      <p:cBhvr>
                                        <p:cTn dur="1000" id="78"/>
                                        <p:tgtEl>
                                          <p:spTgt spid="46"/>
                                        </p:tgtEl>
                                      </p:cBhvr>
                                    </p:animEffect>
                                    <p:anim calcmode="lin" valueType="num">
                                      <p:cBhvr>
                                        <p:cTn dur="1000" fill="hold" id="79"/>
                                        <p:tgtEl>
                                          <p:spTgt spid="46"/>
                                        </p:tgtEl>
                                        <p:attrNameLst>
                                          <p:attrName>ppt_x</p:attrName>
                                        </p:attrNameLst>
                                      </p:cBhvr>
                                      <p:tavLst>
                                        <p:tav tm="0">
                                          <p:val>
                                            <p:strVal val="#ppt_x"/>
                                          </p:val>
                                        </p:tav>
                                        <p:tav tm="100000">
                                          <p:val>
                                            <p:strVal val="#ppt_x"/>
                                          </p:val>
                                        </p:tav>
                                      </p:tavLst>
                                    </p:anim>
                                    <p:anim calcmode="lin" valueType="num">
                                      <p:cBhvr>
                                        <p:cTn dur="1000" fill="hold" id="80"/>
                                        <p:tgtEl>
                                          <p:spTgt spid="46"/>
                                        </p:tgtEl>
                                        <p:attrNameLst>
                                          <p:attrName>ppt_y</p:attrName>
                                        </p:attrNameLst>
                                      </p:cBhvr>
                                      <p:tavLst>
                                        <p:tav tm="0">
                                          <p:val>
                                            <p:strVal val="#ppt_y-.1"/>
                                          </p:val>
                                        </p:tav>
                                        <p:tav tm="100000">
                                          <p:val>
                                            <p:strVal val="#ppt_y"/>
                                          </p:val>
                                        </p:tav>
                                      </p:tavLst>
                                    </p:anim>
                                  </p:childTnLst>
                                </p:cTn>
                              </p:par>
                              <p:par>
                                <p:cTn fill="hold" grpId="0" id="81" nodeType="withEffect" presetClass="entr" presetID="22" presetSubtype="4">
                                  <p:stCondLst>
                                    <p:cond delay="0"/>
                                  </p:stCondLst>
                                  <p:childTnLst>
                                    <p:set>
                                      <p:cBhvr>
                                        <p:cTn dur="1" fill="hold" id="82">
                                          <p:stCondLst>
                                            <p:cond delay="0"/>
                                          </p:stCondLst>
                                        </p:cTn>
                                        <p:tgtEl>
                                          <p:spTgt spid="12"/>
                                        </p:tgtEl>
                                        <p:attrNameLst>
                                          <p:attrName>style.visibility</p:attrName>
                                        </p:attrNameLst>
                                      </p:cBhvr>
                                      <p:to>
                                        <p:strVal val="visible"/>
                                      </p:to>
                                    </p:set>
                                    <p:animEffect filter="wipe(down)" transition="in">
                                      <p:cBhvr>
                                        <p:cTn dur="500" id="83"/>
                                        <p:tgtEl>
                                          <p:spTgt spid="12"/>
                                        </p:tgtEl>
                                      </p:cBhvr>
                                    </p:animEffect>
                                  </p:childTnLst>
                                </p:cTn>
                              </p:par>
                              <p:par>
                                <p:cTn fill="hold" grpId="0" id="84" nodeType="withEffect" presetClass="entr" presetID="22" presetSubtype="4">
                                  <p:stCondLst>
                                    <p:cond delay="200"/>
                                  </p:stCondLst>
                                  <p:childTnLst>
                                    <p:set>
                                      <p:cBhvr>
                                        <p:cTn dur="1" fill="hold" id="85">
                                          <p:stCondLst>
                                            <p:cond delay="0"/>
                                          </p:stCondLst>
                                        </p:cTn>
                                        <p:tgtEl>
                                          <p:spTgt spid="13"/>
                                        </p:tgtEl>
                                        <p:attrNameLst>
                                          <p:attrName>style.visibility</p:attrName>
                                        </p:attrNameLst>
                                      </p:cBhvr>
                                      <p:to>
                                        <p:strVal val="visible"/>
                                      </p:to>
                                    </p:set>
                                    <p:animEffect filter="wipe(down)" transition="in">
                                      <p:cBhvr>
                                        <p:cTn dur="500" id="86"/>
                                        <p:tgtEl>
                                          <p:spTgt spid="13"/>
                                        </p:tgtEl>
                                      </p:cBhvr>
                                    </p:animEffect>
                                  </p:childTnLst>
                                </p:cTn>
                              </p:par>
                              <p:par>
                                <p:cTn fill="hold" grpId="0" id="87" nodeType="withEffect" presetClass="entr" presetID="22" presetSubtype="4">
                                  <p:stCondLst>
                                    <p:cond delay="400"/>
                                  </p:stCondLst>
                                  <p:childTnLst>
                                    <p:set>
                                      <p:cBhvr>
                                        <p:cTn dur="1" fill="hold" id="88">
                                          <p:stCondLst>
                                            <p:cond delay="0"/>
                                          </p:stCondLst>
                                        </p:cTn>
                                        <p:tgtEl>
                                          <p:spTgt spid="14"/>
                                        </p:tgtEl>
                                        <p:attrNameLst>
                                          <p:attrName>style.visibility</p:attrName>
                                        </p:attrNameLst>
                                      </p:cBhvr>
                                      <p:to>
                                        <p:strVal val="visible"/>
                                      </p:to>
                                    </p:set>
                                    <p:animEffect filter="wipe(down)" transition="in">
                                      <p:cBhvr>
                                        <p:cTn dur="500" id="89"/>
                                        <p:tgtEl>
                                          <p:spTgt spid="14"/>
                                        </p:tgtEl>
                                      </p:cBhvr>
                                    </p:animEffect>
                                  </p:childTnLst>
                                </p:cTn>
                              </p:par>
                              <p:par>
                                <p:cTn fill="hold" grpId="0" id="90" nodeType="withEffect" presetClass="entr" presetID="22" presetSubtype="4">
                                  <p:stCondLst>
                                    <p:cond delay="600"/>
                                  </p:stCondLst>
                                  <p:childTnLst>
                                    <p:set>
                                      <p:cBhvr>
                                        <p:cTn dur="1" fill="hold" id="91">
                                          <p:stCondLst>
                                            <p:cond delay="0"/>
                                          </p:stCondLst>
                                        </p:cTn>
                                        <p:tgtEl>
                                          <p:spTgt spid="15"/>
                                        </p:tgtEl>
                                        <p:attrNameLst>
                                          <p:attrName>style.visibility</p:attrName>
                                        </p:attrNameLst>
                                      </p:cBhvr>
                                      <p:to>
                                        <p:strVal val="visible"/>
                                      </p:to>
                                    </p:set>
                                    <p:animEffect filter="wipe(down)" transition="in">
                                      <p:cBhvr>
                                        <p:cTn dur="500" id="92"/>
                                        <p:tgtEl>
                                          <p:spTgt spid="15"/>
                                        </p:tgtEl>
                                      </p:cBhvr>
                                    </p:animEffect>
                                  </p:childTnLst>
                                </p:cTn>
                              </p:par>
                            </p:childTnLst>
                          </p:cTn>
                        </p:par>
                        <p:par>
                          <p:cTn fill="hold" id="93" nodeType="afterGroup">
                            <p:stCondLst>
                              <p:cond delay="4200"/>
                            </p:stCondLst>
                            <p:childTnLst>
                              <p:par>
                                <p:cTn fill="hold" grpId="0" id="94" nodeType="afterEffect" presetClass="entr" presetID="22" presetSubtype="4">
                                  <p:stCondLst>
                                    <p:cond delay="0"/>
                                  </p:stCondLst>
                                  <p:childTnLst>
                                    <p:set>
                                      <p:cBhvr>
                                        <p:cTn dur="1" fill="hold" id="95">
                                          <p:stCondLst>
                                            <p:cond delay="0"/>
                                          </p:stCondLst>
                                        </p:cTn>
                                        <p:tgtEl>
                                          <p:spTgt spid="16"/>
                                        </p:tgtEl>
                                        <p:attrNameLst>
                                          <p:attrName>style.visibility</p:attrName>
                                        </p:attrNameLst>
                                      </p:cBhvr>
                                      <p:to>
                                        <p:strVal val="visible"/>
                                      </p:to>
                                    </p:set>
                                    <p:animEffect filter="wipe(down)" transition="in">
                                      <p:cBhvr>
                                        <p:cTn dur="500" id="96"/>
                                        <p:tgtEl>
                                          <p:spTgt spid="16"/>
                                        </p:tgtEl>
                                      </p:cBhvr>
                                    </p:animEffect>
                                  </p:childTnLst>
                                </p:cTn>
                              </p:par>
                              <p:par>
                                <p:cTn fill="hold" grpId="0" id="97" nodeType="withEffect" presetClass="entr" presetID="22" presetSubtype="4">
                                  <p:stCondLst>
                                    <p:cond delay="0"/>
                                  </p:stCondLst>
                                  <p:childTnLst>
                                    <p:set>
                                      <p:cBhvr>
                                        <p:cTn dur="1" fill="hold" id="98">
                                          <p:stCondLst>
                                            <p:cond delay="0"/>
                                          </p:stCondLst>
                                        </p:cTn>
                                        <p:tgtEl>
                                          <p:spTgt spid="17"/>
                                        </p:tgtEl>
                                        <p:attrNameLst>
                                          <p:attrName>style.visibility</p:attrName>
                                        </p:attrNameLst>
                                      </p:cBhvr>
                                      <p:to>
                                        <p:strVal val="visible"/>
                                      </p:to>
                                    </p:set>
                                    <p:animEffect filter="wipe(down)" transition="in">
                                      <p:cBhvr>
                                        <p:cTn dur="500" id="99"/>
                                        <p:tgtEl>
                                          <p:spTgt spid="17"/>
                                        </p:tgtEl>
                                      </p:cBhvr>
                                    </p:animEffect>
                                  </p:childTnLst>
                                </p:cTn>
                              </p:par>
                              <p:par>
                                <p:cTn fill="hold" grpId="0" id="100" nodeType="withEffect" presetClass="entr" presetID="22" presetSubtype="4">
                                  <p:stCondLst>
                                    <p:cond delay="0"/>
                                  </p:stCondLst>
                                  <p:childTnLst>
                                    <p:set>
                                      <p:cBhvr>
                                        <p:cTn dur="1" fill="hold" id="101">
                                          <p:stCondLst>
                                            <p:cond delay="0"/>
                                          </p:stCondLst>
                                        </p:cTn>
                                        <p:tgtEl>
                                          <p:spTgt spid="18"/>
                                        </p:tgtEl>
                                        <p:attrNameLst>
                                          <p:attrName>style.visibility</p:attrName>
                                        </p:attrNameLst>
                                      </p:cBhvr>
                                      <p:to>
                                        <p:strVal val="visible"/>
                                      </p:to>
                                    </p:set>
                                    <p:animEffect filter="wipe(down)" transition="in">
                                      <p:cBhvr>
                                        <p:cTn dur="500" id="102"/>
                                        <p:tgtEl>
                                          <p:spTgt spid="18"/>
                                        </p:tgtEl>
                                      </p:cBhvr>
                                    </p:animEffect>
                                  </p:childTnLst>
                                </p:cTn>
                              </p:par>
                              <p:par>
                                <p:cTn fill="hold" grpId="0" id="103" nodeType="withEffect" presetClass="entr" presetID="22" presetSubtype="4">
                                  <p:stCondLst>
                                    <p:cond delay="0"/>
                                  </p:stCondLst>
                                  <p:childTnLst>
                                    <p:set>
                                      <p:cBhvr>
                                        <p:cTn dur="1" fill="hold" id="104">
                                          <p:stCondLst>
                                            <p:cond delay="0"/>
                                          </p:stCondLst>
                                        </p:cTn>
                                        <p:tgtEl>
                                          <p:spTgt spid="19"/>
                                        </p:tgtEl>
                                        <p:attrNameLst>
                                          <p:attrName>style.visibility</p:attrName>
                                        </p:attrNameLst>
                                      </p:cBhvr>
                                      <p:to>
                                        <p:strVal val="visible"/>
                                      </p:to>
                                    </p:set>
                                    <p:animEffect filter="wipe(down)" transition="in">
                                      <p:cBhvr>
                                        <p:cTn dur="500" id="105"/>
                                        <p:tgtEl>
                                          <p:spTgt spid="19"/>
                                        </p:tgtEl>
                                      </p:cBhvr>
                                    </p:animEffect>
                                  </p:childTnLst>
                                </p:cTn>
                              </p:par>
                            </p:childTnLst>
                          </p:cTn>
                        </p:par>
                        <p:par>
                          <p:cTn fill="hold" id="106" nodeType="afterGroup">
                            <p:stCondLst>
                              <p:cond delay="4700"/>
                            </p:stCondLst>
                            <p:childTnLst>
                              <p:par>
                                <p:cTn fill="hold" grpId="0" id="107" nodeType="afterEffect" presetClass="entr" presetID="45" presetSubtype="0">
                                  <p:stCondLst>
                                    <p:cond delay="0"/>
                                  </p:stCondLst>
                                  <p:childTnLst>
                                    <p:set>
                                      <p:cBhvr>
                                        <p:cTn dur="1" fill="hold" id="108">
                                          <p:stCondLst>
                                            <p:cond delay="0"/>
                                          </p:stCondLst>
                                        </p:cTn>
                                        <p:tgtEl>
                                          <p:spTgt spid="39"/>
                                        </p:tgtEl>
                                        <p:attrNameLst>
                                          <p:attrName>style.visibility</p:attrName>
                                        </p:attrNameLst>
                                      </p:cBhvr>
                                      <p:to>
                                        <p:strVal val="visible"/>
                                      </p:to>
                                    </p:set>
                                    <p:animEffect filter="fade" transition="in">
                                      <p:cBhvr>
                                        <p:cTn dur="500" id="109"/>
                                        <p:tgtEl>
                                          <p:spTgt spid="39"/>
                                        </p:tgtEl>
                                      </p:cBhvr>
                                    </p:animEffect>
                                    <p:anim calcmode="lin" valueType="num">
                                      <p:cBhvr>
                                        <p:cTn dur="500" fill="hold" id="110"/>
                                        <p:tgtEl>
                                          <p:spTgt spid="39"/>
                                        </p:tgtEl>
                                        <p:attrNameLst>
                                          <p:attrName>ppt_w</p:attrName>
                                        </p:attrNameLst>
                                      </p:cBhvr>
                                      <p:tavLst>
                                        <p:tav fmla="#ppt_w*sin(2.5*pi*$)" tm="0">
                                          <p:val>
                                            <p:fltVal val="0"/>
                                          </p:val>
                                        </p:tav>
                                        <p:tav tm="100000">
                                          <p:val>
                                            <p:fltVal val="1"/>
                                          </p:val>
                                        </p:tav>
                                      </p:tavLst>
                                    </p:anim>
                                    <p:anim calcmode="lin" valueType="num">
                                      <p:cBhvr>
                                        <p:cTn dur="500" fill="hold" id="111"/>
                                        <p:tgtEl>
                                          <p:spTgt spid="39"/>
                                        </p:tgtEl>
                                        <p:attrNameLst>
                                          <p:attrName>ppt_h</p:attrName>
                                        </p:attrNameLst>
                                      </p:cBhvr>
                                      <p:tavLst>
                                        <p:tav tm="0">
                                          <p:val>
                                            <p:strVal val="#ppt_h"/>
                                          </p:val>
                                        </p:tav>
                                        <p:tav tm="100000">
                                          <p:val>
                                            <p:strVal val="#ppt_h"/>
                                          </p:val>
                                        </p:tav>
                                      </p:tavLst>
                                    </p:anim>
                                  </p:childTnLst>
                                </p:cTn>
                              </p:par>
                              <p:par>
                                <p:cTn fill="hold" grpId="0" id="112" nodeType="withEffect" presetClass="entr" presetID="45" presetSubtype="0">
                                  <p:stCondLst>
                                    <p:cond delay="0"/>
                                  </p:stCondLst>
                                  <p:childTnLst>
                                    <p:set>
                                      <p:cBhvr>
                                        <p:cTn dur="1" fill="hold" id="113">
                                          <p:stCondLst>
                                            <p:cond delay="0"/>
                                          </p:stCondLst>
                                        </p:cTn>
                                        <p:tgtEl>
                                          <p:spTgt spid="41"/>
                                        </p:tgtEl>
                                        <p:attrNameLst>
                                          <p:attrName>style.visibility</p:attrName>
                                        </p:attrNameLst>
                                      </p:cBhvr>
                                      <p:to>
                                        <p:strVal val="visible"/>
                                      </p:to>
                                    </p:set>
                                    <p:animEffect filter="fade" transition="in">
                                      <p:cBhvr>
                                        <p:cTn dur="500" id="114"/>
                                        <p:tgtEl>
                                          <p:spTgt spid="41"/>
                                        </p:tgtEl>
                                      </p:cBhvr>
                                    </p:animEffect>
                                    <p:anim calcmode="lin" valueType="num">
                                      <p:cBhvr>
                                        <p:cTn dur="500" fill="hold" id="115"/>
                                        <p:tgtEl>
                                          <p:spTgt spid="41"/>
                                        </p:tgtEl>
                                        <p:attrNameLst>
                                          <p:attrName>ppt_w</p:attrName>
                                        </p:attrNameLst>
                                      </p:cBhvr>
                                      <p:tavLst>
                                        <p:tav fmla="#ppt_w*sin(2.5*pi*$)" tm="0">
                                          <p:val>
                                            <p:fltVal val="0"/>
                                          </p:val>
                                        </p:tav>
                                        <p:tav tm="100000">
                                          <p:val>
                                            <p:fltVal val="1"/>
                                          </p:val>
                                        </p:tav>
                                      </p:tavLst>
                                    </p:anim>
                                    <p:anim calcmode="lin" valueType="num">
                                      <p:cBhvr>
                                        <p:cTn dur="500" fill="hold" id="116"/>
                                        <p:tgtEl>
                                          <p:spTgt spid="41"/>
                                        </p:tgtEl>
                                        <p:attrNameLst>
                                          <p:attrName>ppt_h</p:attrName>
                                        </p:attrNameLst>
                                      </p:cBhvr>
                                      <p:tavLst>
                                        <p:tav tm="0">
                                          <p:val>
                                            <p:strVal val="#ppt_h"/>
                                          </p:val>
                                        </p:tav>
                                        <p:tav tm="100000">
                                          <p:val>
                                            <p:strVal val="#ppt_h"/>
                                          </p:val>
                                        </p:tav>
                                      </p:tavLst>
                                    </p:anim>
                                  </p:childTnLst>
                                </p:cTn>
                              </p:par>
                            </p:childTnLst>
                          </p:cTn>
                        </p:par>
                        <p:par>
                          <p:cTn fill="hold" id="117" nodeType="afterGroup">
                            <p:stCondLst>
                              <p:cond delay="5200"/>
                            </p:stCondLst>
                            <p:childTnLst>
                              <p:par>
                                <p:cTn fill="hold" grpId="0" id="118" nodeType="afterEffect" presetClass="entr" presetID="47" presetSubtype="0">
                                  <p:stCondLst>
                                    <p:cond delay="0"/>
                                  </p:stCondLst>
                                  <p:childTnLst>
                                    <p:set>
                                      <p:cBhvr>
                                        <p:cTn dur="1" fill="hold" id="119">
                                          <p:stCondLst>
                                            <p:cond delay="0"/>
                                          </p:stCondLst>
                                        </p:cTn>
                                        <p:tgtEl>
                                          <p:spTgt spid="49"/>
                                        </p:tgtEl>
                                        <p:attrNameLst>
                                          <p:attrName>style.visibility</p:attrName>
                                        </p:attrNameLst>
                                      </p:cBhvr>
                                      <p:to>
                                        <p:strVal val="visible"/>
                                      </p:to>
                                    </p:set>
                                    <p:animEffect filter="fade" transition="in">
                                      <p:cBhvr>
                                        <p:cTn dur="1000" id="120"/>
                                        <p:tgtEl>
                                          <p:spTgt spid="49"/>
                                        </p:tgtEl>
                                      </p:cBhvr>
                                    </p:animEffect>
                                    <p:anim calcmode="lin" valueType="num">
                                      <p:cBhvr>
                                        <p:cTn dur="1000" fill="hold" id="121"/>
                                        <p:tgtEl>
                                          <p:spTgt spid="49"/>
                                        </p:tgtEl>
                                        <p:attrNameLst>
                                          <p:attrName>ppt_x</p:attrName>
                                        </p:attrNameLst>
                                      </p:cBhvr>
                                      <p:tavLst>
                                        <p:tav tm="0">
                                          <p:val>
                                            <p:strVal val="#ppt_x"/>
                                          </p:val>
                                        </p:tav>
                                        <p:tav tm="100000">
                                          <p:val>
                                            <p:strVal val="#ppt_x"/>
                                          </p:val>
                                        </p:tav>
                                      </p:tavLst>
                                    </p:anim>
                                    <p:anim calcmode="lin" valueType="num">
                                      <p:cBhvr>
                                        <p:cTn dur="1000" fill="hold" id="122"/>
                                        <p:tgtEl>
                                          <p:spTgt spid="49"/>
                                        </p:tgtEl>
                                        <p:attrNameLst>
                                          <p:attrName>ppt_y</p:attrName>
                                        </p:attrNameLst>
                                      </p:cBhvr>
                                      <p:tavLst>
                                        <p:tav tm="0">
                                          <p:val>
                                            <p:strVal val="#ppt_y-.1"/>
                                          </p:val>
                                        </p:tav>
                                        <p:tav tm="100000">
                                          <p:val>
                                            <p:strVal val="#ppt_y"/>
                                          </p:val>
                                        </p:tav>
                                      </p:tavLst>
                                    </p:anim>
                                  </p:childTnLst>
                                </p:cTn>
                              </p:par>
                              <p:par>
                                <p:cTn fill="hold" grpId="0" id="123" nodeType="withEffect" presetClass="entr" presetID="47" presetSubtype="0">
                                  <p:stCondLst>
                                    <p:cond delay="0"/>
                                  </p:stCondLst>
                                  <p:childTnLst>
                                    <p:set>
                                      <p:cBhvr>
                                        <p:cTn dur="1" fill="hold" id="124">
                                          <p:stCondLst>
                                            <p:cond delay="0"/>
                                          </p:stCondLst>
                                        </p:cTn>
                                        <p:tgtEl>
                                          <p:spTgt spid="48"/>
                                        </p:tgtEl>
                                        <p:attrNameLst>
                                          <p:attrName>style.visibility</p:attrName>
                                        </p:attrNameLst>
                                      </p:cBhvr>
                                      <p:to>
                                        <p:strVal val="visible"/>
                                      </p:to>
                                    </p:set>
                                    <p:animEffect filter="fade" transition="in">
                                      <p:cBhvr>
                                        <p:cTn dur="1000" id="125"/>
                                        <p:tgtEl>
                                          <p:spTgt spid="48"/>
                                        </p:tgtEl>
                                      </p:cBhvr>
                                    </p:animEffect>
                                    <p:anim calcmode="lin" valueType="num">
                                      <p:cBhvr>
                                        <p:cTn dur="1000" fill="hold" id="126"/>
                                        <p:tgtEl>
                                          <p:spTgt spid="48"/>
                                        </p:tgtEl>
                                        <p:attrNameLst>
                                          <p:attrName>ppt_x</p:attrName>
                                        </p:attrNameLst>
                                      </p:cBhvr>
                                      <p:tavLst>
                                        <p:tav tm="0">
                                          <p:val>
                                            <p:strVal val="#ppt_x"/>
                                          </p:val>
                                        </p:tav>
                                        <p:tav tm="100000">
                                          <p:val>
                                            <p:strVal val="#ppt_x"/>
                                          </p:val>
                                        </p:tav>
                                      </p:tavLst>
                                    </p:anim>
                                    <p:anim calcmode="lin" valueType="num">
                                      <p:cBhvr>
                                        <p:cTn dur="1000" fill="hold" id="127"/>
                                        <p:tgtEl>
                                          <p:spTgt spid="48"/>
                                        </p:tgtEl>
                                        <p:attrNameLst>
                                          <p:attrName>ppt_y</p:attrName>
                                        </p:attrNameLst>
                                      </p:cBhvr>
                                      <p:tavLst>
                                        <p:tav tm="0">
                                          <p:val>
                                            <p:strVal val="#ppt_y-.1"/>
                                          </p:val>
                                        </p:tav>
                                        <p:tav tm="100000">
                                          <p:val>
                                            <p:strVal val="#ppt_y"/>
                                          </p:val>
                                        </p:tav>
                                      </p:tavLst>
                                    </p:anim>
                                  </p:childTnLst>
                                </p:cTn>
                              </p:par>
                              <p:par>
                                <p:cTn fill="hold" grpId="0" id="128" nodeType="withEffect" presetClass="entr" presetID="22" presetSubtype="4">
                                  <p:stCondLst>
                                    <p:cond delay="0"/>
                                  </p:stCondLst>
                                  <p:childTnLst>
                                    <p:set>
                                      <p:cBhvr>
                                        <p:cTn dur="1" fill="hold" id="129">
                                          <p:stCondLst>
                                            <p:cond delay="0"/>
                                          </p:stCondLst>
                                        </p:cTn>
                                        <p:tgtEl>
                                          <p:spTgt spid="20"/>
                                        </p:tgtEl>
                                        <p:attrNameLst>
                                          <p:attrName>style.visibility</p:attrName>
                                        </p:attrNameLst>
                                      </p:cBhvr>
                                      <p:to>
                                        <p:strVal val="visible"/>
                                      </p:to>
                                    </p:set>
                                    <p:animEffect filter="wipe(down)" transition="in">
                                      <p:cBhvr>
                                        <p:cTn dur="500" id="130"/>
                                        <p:tgtEl>
                                          <p:spTgt spid="20"/>
                                        </p:tgtEl>
                                      </p:cBhvr>
                                    </p:animEffect>
                                  </p:childTnLst>
                                </p:cTn>
                              </p:par>
                              <p:par>
                                <p:cTn fill="hold" grpId="0" id="131" nodeType="withEffect" presetClass="entr" presetID="22" presetSubtype="4">
                                  <p:stCondLst>
                                    <p:cond delay="200"/>
                                  </p:stCondLst>
                                  <p:childTnLst>
                                    <p:set>
                                      <p:cBhvr>
                                        <p:cTn dur="1" fill="hold" id="132">
                                          <p:stCondLst>
                                            <p:cond delay="0"/>
                                          </p:stCondLst>
                                        </p:cTn>
                                        <p:tgtEl>
                                          <p:spTgt spid="21"/>
                                        </p:tgtEl>
                                        <p:attrNameLst>
                                          <p:attrName>style.visibility</p:attrName>
                                        </p:attrNameLst>
                                      </p:cBhvr>
                                      <p:to>
                                        <p:strVal val="visible"/>
                                      </p:to>
                                    </p:set>
                                    <p:animEffect filter="wipe(down)" transition="in">
                                      <p:cBhvr>
                                        <p:cTn dur="500" id="133"/>
                                        <p:tgtEl>
                                          <p:spTgt spid="21"/>
                                        </p:tgtEl>
                                      </p:cBhvr>
                                    </p:animEffect>
                                  </p:childTnLst>
                                </p:cTn>
                              </p:par>
                              <p:par>
                                <p:cTn fill="hold" grpId="0" id="134" nodeType="withEffect" presetClass="entr" presetID="22" presetSubtype="4">
                                  <p:stCondLst>
                                    <p:cond delay="400"/>
                                  </p:stCondLst>
                                  <p:childTnLst>
                                    <p:set>
                                      <p:cBhvr>
                                        <p:cTn dur="1" fill="hold" id="135">
                                          <p:stCondLst>
                                            <p:cond delay="0"/>
                                          </p:stCondLst>
                                        </p:cTn>
                                        <p:tgtEl>
                                          <p:spTgt spid="22"/>
                                        </p:tgtEl>
                                        <p:attrNameLst>
                                          <p:attrName>style.visibility</p:attrName>
                                        </p:attrNameLst>
                                      </p:cBhvr>
                                      <p:to>
                                        <p:strVal val="visible"/>
                                      </p:to>
                                    </p:set>
                                    <p:animEffect filter="wipe(down)" transition="in">
                                      <p:cBhvr>
                                        <p:cTn dur="500" id="136"/>
                                        <p:tgtEl>
                                          <p:spTgt spid="22"/>
                                        </p:tgtEl>
                                      </p:cBhvr>
                                    </p:animEffect>
                                  </p:childTnLst>
                                </p:cTn>
                              </p:par>
                              <p:par>
                                <p:cTn fill="hold" grpId="0" id="137" nodeType="withEffect" presetClass="entr" presetID="22" presetSubtype="4">
                                  <p:stCondLst>
                                    <p:cond delay="600"/>
                                  </p:stCondLst>
                                  <p:childTnLst>
                                    <p:set>
                                      <p:cBhvr>
                                        <p:cTn dur="1" fill="hold" id="138">
                                          <p:stCondLst>
                                            <p:cond delay="0"/>
                                          </p:stCondLst>
                                        </p:cTn>
                                        <p:tgtEl>
                                          <p:spTgt spid="23"/>
                                        </p:tgtEl>
                                        <p:attrNameLst>
                                          <p:attrName>style.visibility</p:attrName>
                                        </p:attrNameLst>
                                      </p:cBhvr>
                                      <p:to>
                                        <p:strVal val="visible"/>
                                      </p:to>
                                    </p:set>
                                    <p:animEffect filter="wipe(down)" transition="in">
                                      <p:cBhvr>
                                        <p:cTn dur="500" id="139"/>
                                        <p:tgtEl>
                                          <p:spTgt spid="23"/>
                                        </p:tgtEl>
                                      </p:cBhvr>
                                    </p:animEffect>
                                  </p:childTnLst>
                                </p:cTn>
                              </p:par>
                            </p:childTnLst>
                          </p:cTn>
                        </p:par>
                        <p:par>
                          <p:cTn fill="hold" id="140" nodeType="afterGroup">
                            <p:stCondLst>
                              <p:cond delay="6300"/>
                            </p:stCondLst>
                            <p:childTnLst>
                              <p:par>
                                <p:cTn fill="hold" grpId="0" id="141" nodeType="afterEffect" presetClass="entr" presetID="22" presetSubtype="4">
                                  <p:stCondLst>
                                    <p:cond delay="0"/>
                                  </p:stCondLst>
                                  <p:childTnLst>
                                    <p:set>
                                      <p:cBhvr>
                                        <p:cTn dur="1" fill="hold" id="142">
                                          <p:stCondLst>
                                            <p:cond delay="0"/>
                                          </p:stCondLst>
                                        </p:cTn>
                                        <p:tgtEl>
                                          <p:spTgt spid="27"/>
                                        </p:tgtEl>
                                        <p:attrNameLst>
                                          <p:attrName>style.visibility</p:attrName>
                                        </p:attrNameLst>
                                      </p:cBhvr>
                                      <p:to>
                                        <p:strVal val="visible"/>
                                      </p:to>
                                    </p:set>
                                    <p:animEffect filter="wipe(down)" transition="in">
                                      <p:cBhvr>
                                        <p:cTn dur="500" id="143"/>
                                        <p:tgtEl>
                                          <p:spTgt spid="27"/>
                                        </p:tgtEl>
                                      </p:cBhvr>
                                    </p:animEffect>
                                  </p:childTnLst>
                                </p:cTn>
                              </p:par>
                              <p:par>
                                <p:cTn fill="hold" grpId="0" id="144" nodeType="withEffect" presetClass="entr" presetID="22" presetSubtype="4">
                                  <p:stCondLst>
                                    <p:cond delay="0"/>
                                  </p:stCondLst>
                                  <p:childTnLst>
                                    <p:set>
                                      <p:cBhvr>
                                        <p:cTn dur="1" fill="hold" id="145">
                                          <p:stCondLst>
                                            <p:cond delay="0"/>
                                          </p:stCondLst>
                                        </p:cTn>
                                        <p:tgtEl>
                                          <p:spTgt spid="26"/>
                                        </p:tgtEl>
                                        <p:attrNameLst>
                                          <p:attrName>style.visibility</p:attrName>
                                        </p:attrNameLst>
                                      </p:cBhvr>
                                      <p:to>
                                        <p:strVal val="visible"/>
                                      </p:to>
                                    </p:set>
                                    <p:animEffect filter="wipe(down)" transition="in">
                                      <p:cBhvr>
                                        <p:cTn dur="500" id="146"/>
                                        <p:tgtEl>
                                          <p:spTgt spid="26"/>
                                        </p:tgtEl>
                                      </p:cBhvr>
                                    </p:animEffect>
                                  </p:childTnLst>
                                </p:cTn>
                              </p:par>
                              <p:par>
                                <p:cTn fill="hold" grpId="0" id="147" nodeType="withEffect" presetClass="entr" presetID="22" presetSubtype="4">
                                  <p:stCondLst>
                                    <p:cond delay="0"/>
                                  </p:stCondLst>
                                  <p:childTnLst>
                                    <p:set>
                                      <p:cBhvr>
                                        <p:cTn dur="1" fill="hold" id="148">
                                          <p:stCondLst>
                                            <p:cond delay="0"/>
                                          </p:stCondLst>
                                        </p:cTn>
                                        <p:tgtEl>
                                          <p:spTgt spid="25"/>
                                        </p:tgtEl>
                                        <p:attrNameLst>
                                          <p:attrName>style.visibility</p:attrName>
                                        </p:attrNameLst>
                                      </p:cBhvr>
                                      <p:to>
                                        <p:strVal val="visible"/>
                                      </p:to>
                                    </p:set>
                                    <p:animEffect filter="wipe(down)" transition="in">
                                      <p:cBhvr>
                                        <p:cTn dur="500" id="149"/>
                                        <p:tgtEl>
                                          <p:spTgt spid="25"/>
                                        </p:tgtEl>
                                      </p:cBhvr>
                                    </p:animEffect>
                                  </p:childTnLst>
                                </p:cTn>
                              </p:par>
                              <p:par>
                                <p:cTn fill="hold" grpId="0" id="150" nodeType="withEffect" presetClass="entr" presetID="22" presetSubtype="4">
                                  <p:stCondLst>
                                    <p:cond delay="0"/>
                                  </p:stCondLst>
                                  <p:childTnLst>
                                    <p:set>
                                      <p:cBhvr>
                                        <p:cTn dur="1" fill="hold" id="151">
                                          <p:stCondLst>
                                            <p:cond delay="0"/>
                                          </p:stCondLst>
                                        </p:cTn>
                                        <p:tgtEl>
                                          <p:spTgt spid="24"/>
                                        </p:tgtEl>
                                        <p:attrNameLst>
                                          <p:attrName>style.visibility</p:attrName>
                                        </p:attrNameLst>
                                      </p:cBhvr>
                                      <p:to>
                                        <p:strVal val="visible"/>
                                      </p:to>
                                    </p:set>
                                    <p:animEffect filter="wipe(down)" transition="in">
                                      <p:cBhvr>
                                        <p:cTn dur="500" id="152"/>
                                        <p:tgtEl>
                                          <p:spTgt spid="24"/>
                                        </p:tgtEl>
                                      </p:cBhvr>
                                    </p:animEffect>
                                  </p:childTnLst>
                                </p:cTn>
                              </p:par>
                            </p:childTnLst>
                          </p:cTn>
                        </p:par>
                        <p:par>
                          <p:cTn fill="hold" id="153" nodeType="afterGroup">
                            <p:stCondLst>
                              <p:cond delay="6800"/>
                            </p:stCondLst>
                            <p:childTnLst>
                              <p:par>
                                <p:cTn fill="hold" grpId="0" id="154" nodeType="afterEffect" presetClass="entr" presetID="45" presetSubtype="0">
                                  <p:stCondLst>
                                    <p:cond delay="0"/>
                                  </p:stCondLst>
                                  <p:childTnLst>
                                    <p:set>
                                      <p:cBhvr>
                                        <p:cTn dur="1" fill="hold" id="155">
                                          <p:stCondLst>
                                            <p:cond delay="0"/>
                                          </p:stCondLst>
                                        </p:cTn>
                                        <p:tgtEl>
                                          <p:spTgt spid="40"/>
                                        </p:tgtEl>
                                        <p:attrNameLst>
                                          <p:attrName>style.visibility</p:attrName>
                                        </p:attrNameLst>
                                      </p:cBhvr>
                                      <p:to>
                                        <p:strVal val="visible"/>
                                      </p:to>
                                    </p:set>
                                    <p:animEffect filter="fade" transition="in">
                                      <p:cBhvr>
                                        <p:cTn dur="500" id="156"/>
                                        <p:tgtEl>
                                          <p:spTgt spid="40"/>
                                        </p:tgtEl>
                                      </p:cBhvr>
                                    </p:animEffect>
                                    <p:anim calcmode="lin" valueType="num">
                                      <p:cBhvr>
                                        <p:cTn dur="500" fill="hold" id="157"/>
                                        <p:tgtEl>
                                          <p:spTgt spid="40"/>
                                        </p:tgtEl>
                                        <p:attrNameLst>
                                          <p:attrName>ppt_w</p:attrName>
                                        </p:attrNameLst>
                                      </p:cBhvr>
                                      <p:tavLst>
                                        <p:tav fmla="#ppt_w*sin(2.5*pi*$)" tm="0">
                                          <p:val>
                                            <p:fltVal val="0"/>
                                          </p:val>
                                        </p:tav>
                                        <p:tav tm="100000">
                                          <p:val>
                                            <p:fltVal val="1"/>
                                          </p:val>
                                        </p:tav>
                                      </p:tavLst>
                                    </p:anim>
                                    <p:anim calcmode="lin" valueType="num">
                                      <p:cBhvr>
                                        <p:cTn dur="500" fill="hold" id="158"/>
                                        <p:tgtEl>
                                          <p:spTgt spid="40"/>
                                        </p:tgtEl>
                                        <p:attrNameLst>
                                          <p:attrName>ppt_h</p:attrName>
                                        </p:attrNameLst>
                                      </p:cBhvr>
                                      <p:tavLst>
                                        <p:tav tm="0">
                                          <p:val>
                                            <p:strVal val="#ppt_h"/>
                                          </p:val>
                                        </p:tav>
                                        <p:tav tm="100000">
                                          <p:val>
                                            <p:strVal val="#ppt_h"/>
                                          </p:val>
                                        </p:tav>
                                      </p:tavLst>
                                    </p:anim>
                                  </p:childTnLst>
                                </p:cTn>
                              </p:par>
                              <p:par>
                                <p:cTn fill="hold" grpId="0" id="159" nodeType="withEffect" presetClass="entr" presetID="45" presetSubtype="0">
                                  <p:stCondLst>
                                    <p:cond delay="0"/>
                                  </p:stCondLst>
                                  <p:childTnLst>
                                    <p:set>
                                      <p:cBhvr>
                                        <p:cTn dur="1" fill="hold" id="160">
                                          <p:stCondLst>
                                            <p:cond delay="0"/>
                                          </p:stCondLst>
                                        </p:cTn>
                                        <p:tgtEl>
                                          <p:spTgt spid="43"/>
                                        </p:tgtEl>
                                        <p:attrNameLst>
                                          <p:attrName>style.visibility</p:attrName>
                                        </p:attrNameLst>
                                      </p:cBhvr>
                                      <p:to>
                                        <p:strVal val="visible"/>
                                      </p:to>
                                    </p:set>
                                    <p:animEffect filter="fade" transition="in">
                                      <p:cBhvr>
                                        <p:cTn dur="500" id="161"/>
                                        <p:tgtEl>
                                          <p:spTgt spid="43"/>
                                        </p:tgtEl>
                                      </p:cBhvr>
                                    </p:animEffect>
                                    <p:anim calcmode="lin" valueType="num">
                                      <p:cBhvr>
                                        <p:cTn dur="500" fill="hold" id="162"/>
                                        <p:tgtEl>
                                          <p:spTgt spid="43"/>
                                        </p:tgtEl>
                                        <p:attrNameLst>
                                          <p:attrName>ppt_w</p:attrName>
                                        </p:attrNameLst>
                                      </p:cBhvr>
                                      <p:tavLst>
                                        <p:tav fmla="#ppt_w*sin(2.5*pi*$)" tm="0">
                                          <p:val>
                                            <p:fltVal val="0"/>
                                          </p:val>
                                        </p:tav>
                                        <p:tav tm="100000">
                                          <p:val>
                                            <p:fltVal val="1"/>
                                          </p:val>
                                        </p:tav>
                                      </p:tavLst>
                                    </p:anim>
                                    <p:anim calcmode="lin" valueType="num">
                                      <p:cBhvr>
                                        <p:cTn dur="500" fill="hold" id="163"/>
                                        <p:tgtEl>
                                          <p:spTgt spid="43"/>
                                        </p:tgtEl>
                                        <p:attrNameLst>
                                          <p:attrName>ppt_h</p:attrName>
                                        </p:attrNameLst>
                                      </p:cBhvr>
                                      <p:tavLst>
                                        <p:tav tm="0">
                                          <p:val>
                                            <p:strVal val="#ppt_h"/>
                                          </p:val>
                                        </p:tav>
                                        <p:tav tm="100000">
                                          <p:val>
                                            <p:strVal val="#ppt_h"/>
                                          </p:val>
                                        </p:tav>
                                      </p:tavLst>
                                    </p:anim>
                                  </p:childTnLst>
                                </p:cTn>
                              </p:par>
                            </p:childTnLst>
                          </p:cTn>
                        </p:par>
                        <p:par>
                          <p:cTn fill="hold" id="164" nodeType="afterGroup">
                            <p:stCondLst>
                              <p:cond delay="7300"/>
                            </p:stCondLst>
                            <p:childTnLst>
                              <p:par>
                                <p:cTn fill="hold" grpId="0" id="165" nodeType="afterEffect" presetClass="entr" presetID="47" presetSubtype="0">
                                  <p:stCondLst>
                                    <p:cond delay="0"/>
                                  </p:stCondLst>
                                  <p:childTnLst>
                                    <p:set>
                                      <p:cBhvr>
                                        <p:cTn dur="1" fill="hold" id="166">
                                          <p:stCondLst>
                                            <p:cond delay="0"/>
                                          </p:stCondLst>
                                        </p:cTn>
                                        <p:tgtEl>
                                          <p:spTgt spid="51"/>
                                        </p:tgtEl>
                                        <p:attrNameLst>
                                          <p:attrName>style.visibility</p:attrName>
                                        </p:attrNameLst>
                                      </p:cBhvr>
                                      <p:to>
                                        <p:strVal val="visible"/>
                                      </p:to>
                                    </p:set>
                                    <p:animEffect filter="fade" transition="in">
                                      <p:cBhvr>
                                        <p:cTn dur="1000" id="167"/>
                                        <p:tgtEl>
                                          <p:spTgt spid="51"/>
                                        </p:tgtEl>
                                      </p:cBhvr>
                                    </p:animEffect>
                                    <p:anim calcmode="lin" valueType="num">
                                      <p:cBhvr>
                                        <p:cTn dur="1000" fill="hold" id="168"/>
                                        <p:tgtEl>
                                          <p:spTgt spid="51"/>
                                        </p:tgtEl>
                                        <p:attrNameLst>
                                          <p:attrName>ppt_x</p:attrName>
                                        </p:attrNameLst>
                                      </p:cBhvr>
                                      <p:tavLst>
                                        <p:tav tm="0">
                                          <p:val>
                                            <p:strVal val="#ppt_x"/>
                                          </p:val>
                                        </p:tav>
                                        <p:tav tm="100000">
                                          <p:val>
                                            <p:strVal val="#ppt_x"/>
                                          </p:val>
                                        </p:tav>
                                      </p:tavLst>
                                    </p:anim>
                                    <p:anim calcmode="lin" valueType="num">
                                      <p:cBhvr>
                                        <p:cTn dur="1000" fill="hold" id="169"/>
                                        <p:tgtEl>
                                          <p:spTgt spid="51"/>
                                        </p:tgtEl>
                                        <p:attrNameLst>
                                          <p:attrName>ppt_y</p:attrName>
                                        </p:attrNameLst>
                                      </p:cBhvr>
                                      <p:tavLst>
                                        <p:tav tm="0">
                                          <p:val>
                                            <p:strVal val="#ppt_y-.1"/>
                                          </p:val>
                                        </p:tav>
                                        <p:tav tm="100000">
                                          <p:val>
                                            <p:strVal val="#ppt_y"/>
                                          </p:val>
                                        </p:tav>
                                      </p:tavLst>
                                    </p:anim>
                                  </p:childTnLst>
                                </p:cTn>
                              </p:par>
                              <p:par>
                                <p:cTn fill="hold" grpId="0" id="170" nodeType="withEffect" presetClass="entr" presetID="47" presetSubtype="0">
                                  <p:stCondLst>
                                    <p:cond delay="0"/>
                                  </p:stCondLst>
                                  <p:childTnLst>
                                    <p:set>
                                      <p:cBhvr>
                                        <p:cTn dur="1" fill="hold" id="171">
                                          <p:stCondLst>
                                            <p:cond delay="0"/>
                                          </p:stCondLst>
                                        </p:cTn>
                                        <p:tgtEl>
                                          <p:spTgt spid="50"/>
                                        </p:tgtEl>
                                        <p:attrNameLst>
                                          <p:attrName>style.visibility</p:attrName>
                                        </p:attrNameLst>
                                      </p:cBhvr>
                                      <p:to>
                                        <p:strVal val="visible"/>
                                      </p:to>
                                    </p:set>
                                    <p:animEffect filter="fade" transition="in">
                                      <p:cBhvr>
                                        <p:cTn dur="1000" id="172"/>
                                        <p:tgtEl>
                                          <p:spTgt spid="50"/>
                                        </p:tgtEl>
                                      </p:cBhvr>
                                    </p:animEffect>
                                    <p:anim calcmode="lin" valueType="num">
                                      <p:cBhvr>
                                        <p:cTn dur="1000" fill="hold" id="173"/>
                                        <p:tgtEl>
                                          <p:spTgt spid="50"/>
                                        </p:tgtEl>
                                        <p:attrNameLst>
                                          <p:attrName>ppt_x</p:attrName>
                                        </p:attrNameLst>
                                      </p:cBhvr>
                                      <p:tavLst>
                                        <p:tav tm="0">
                                          <p:val>
                                            <p:strVal val="#ppt_x"/>
                                          </p:val>
                                        </p:tav>
                                        <p:tav tm="100000">
                                          <p:val>
                                            <p:strVal val="#ppt_x"/>
                                          </p:val>
                                        </p:tav>
                                      </p:tavLst>
                                    </p:anim>
                                    <p:anim calcmode="lin" valueType="num">
                                      <p:cBhvr>
                                        <p:cTn dur="1000" fill="hold" id="174"/>
                                        <p:tgtEl>
                                          <p:spTgt spid="50"/>
                                        </p:tgtEl>
                                        <p:attrNameLst>
                                          <p:attrName>ppt_y</p:attrName>
                                        </p:attrNameLst>
                                      </p:cBhvr>
                                      <p:tavLst>
                                        <p:tav tm="0">
                                          <p:val>
                                            <p:strVal val="#ppt_y-.1"/>
                                          </p:val>
                                        </p:tav>
                                        <p:tav tm="100000">
                                          <p:val>
                                            <p:strVal val="#ppt_y"/>
                                          </p:val>
                                        </p:tav>
                                      </p:tavLst>
                                    </p:anim>
                                  </p:childTnLst>
                                </p:cTn>
                              </p:par>
                              <p:par>
                                <p:cTn fill="hold" grpId="0" id="175" nodeType="withEffect" presetClass="entr" presetID="22" presetSubtype="4">
                                  <p:stCondLst>
                                    <p:cond delay="0"/>
                                  </p:stCondLst>
                                  <p:childTnLst>
                                    <p:set>
                                      <p:cBhvr>
                                        <p:cTn dur="1" fill="hold" id="176">
                                          <p:stCondLst>
                                            <p:cond delay="0"/>
                                          </p:stCondLst>
                                        </p:cTn>
                                        <p:tgtEl>
                                          <p:spTgt spid="28"/>
                                        </p:tgtEl>
                                        <p:attrNameLst>
                                          <p:attrName>style.visibility</p:attrName>
                                        </p:attrNameLst>
                                      </p:cBhvr>
                                      <p:to>
                                        <p:strVal val="visible"/>
                                      </p:to>
                                    </p:set>
                                    <p:animEffect filter="wipe(down)" transition="in">
                                      <p:cBhvr>
                                        <p:cTn dur="500" id="177"/>
                                        <p:tgtEl>
                                          <p:spTgt spid="28"/>
                                        </p:tgtEl>
                                      </p:cBhvr>
                                    </p:animEffect>
                                  </p:childTnLst>
                                </p:cTn>
                              </p:par>
                              <p:par>
                                <p:cTn fill="hold" grpId="0" id="178" nodeType="withEffect" presetClass="entr" presetID="22" presetSubtype="4">
                                  <p:stCondLst>
                                    <p:cond delay="200"/>
                                  </p:stCondLst>
                                  <p:childTnLst>
                                    <p:set>
                                      <p:cBhvr>
                                        <p:cTn dur="1" fill="hold" id="179">
                                          <p:stCondLst>
                                            <p:cond delay="0"/>
                                          </p:stCondLst>
                                        </p:cTn>
                                        <p:tgtEl>
                                          <p:spTgt spid="29"/>
                                        </p:tgtEl>
                                        <p:attrNameLst>
                                          <p:attrName>style.visibility</p:attrName>
                                        </p:attrNameLst>
                                      </p:cBhvr>
                                      <p:to>
                                        <p:strVal val="visible"/>
                                      </p:to>
                                    </p:set>
                                    <p:animEffect filter="wipe(down)" transition="in">
                                      <p:cBhvr>
                                        <p:cTn dur="500" id="180"/>
                                        <p:tgtEl>
                                          <p:spTgt spid="29"/>
                                        </p:tgtEl>
                                      </p:cBhvr>
                                    </p:animEffect>
                                  </p:childTnLst>
                                </p:cTn>
                              </p:par>
                              <p:par>
                                <p:cTn fill="hold" grpId="0" id="181" nodeType="withEffect" presetClass="entr" presetID="22" presetSubtype="4">
                                  <p:stCondLst>
                                    <p:cond delay="400"/>
                                  </p:stCondLst>
                                  <p:childTnLst>
                                    <p:set>
                                      <p:cBhvr>
                                        <p:cTn dur="1" fill="hold" id="182">
                                          <p:stCondLst>
                                            <p:cond delay="0"/>
                                          </p:stCondLst>
                                        </p:cTn>
                                        <p:tgtEl>
                                          <p:spTgt spid="30"/>
                                        </p:tgtEl>
                                        <p:attrNameLst>
                                          <p:attrName>style.visibility</p:attrName>
                                        </p:attrNameLst>
                                      </p:cBhvr>
                                      <p:to>
                                        <p:strVal val="visible"/>
                                      </p:to>
                                    </p:set>
                                    <p:animEffect filter="wipe(down)" transition="in">
                                      <p:cBhvr>
                                        <p:cTn dur="500" id="183"/>
                                        <p:tgtEl>
                                          <p:spTgt spid="30"/>
                                        </p:tgtEl>
                                      </p:cBhvr>
                                    </p:animEffect>
                                  </p:childTnLst>
                                </p:cTn>
                              </p:par>
                              <p:par>
                                <p:cTn fill="hold" grpId="0" id="184" nodeType="withEffect" presetClass="entr" presetID="22" presetSubtype="4">
                                  <p:stCondLst>
                                    <p:cond delay="600"/>
                                  </p:stCondLst>
                                  <p:childTnLst>
                                    <p:set>
                                      <p:cBhvr>
                                        <p:cTn dur="1" fill="hold" id="185">
                                          <p:stCondLst>
                                            <p:cond delay="0"/>
                                          </p:stCondLst>
                                        </p:cTn>
                                        <p:tgtEl>
                                          <p:spTgt spid="31"/>
                                        </p:tgtEl>
                                        <p:attrNameLst>
                                          <p:attrName>style.visibility</p:attrName>
                                        </p:attrNameLst>
                                      </p:cBhvr>
                                      <p:to>
                                        <p:strVal val="visible"/>
                                      </p:to>
                                    </p:set>
                                    <p:animEffect filter="wipe(down)" transition="in">
                                      <p:cBhvr>
                                        <p:cTn dur="500" id="186"/>
                                        <p:tgtEl>
                                          <p:spTgt spid="31"/>
                                        </p:tgtEl>
                                      </p:cBhvr>
                                    </p:animEffect>
                                  </p:childTnLst>
                                </p:cTn>
                              </p:par>
                            </p:childTnLst>
                          </p:cTn>
                        </p:par>
                        <p:par>
                          <p:cTn fill="hold" id="187" nodeType="afterGroup">
                            <p:stCondLst>
                              <p:cond delay="8400"/>
                            </p:stCondLst>
                            <p:childTnLst>
                              <p:par>
                                <p:cTn fill="hold" grpId="0" id="188" nodeType="afterEffect" presetClass="entr" presetID="22" presetSubtype="4">
                                  <p:stCondLst>
                                    <p:cond delay="0"/>
                                  </p:stCondLst>
                                  <p:childTnLst>
                                    <p:set>
                                      <p:cBhvr>
                                        <p:cTn dur="1" fill="hold" id="189">
                                          <p:stCondLst>
                                            <p:cond delay="0"/>
                                          </p:stCondLst>
                                        </p:cTn>
                                        <p:tgtEl>
                                          <p:spTgt spid="35"/>
                                        </p:tgtEl>
                                        <p:attrNameLst>
                                          <p:attrName>style.visibility</p:attrName>
                                        </p:attrNameLst>
                                      </p:cBhvr>
                                      <p:to>
                                        <p:strVal val="visible"/>
                                      </p:to>
                                    </p:set>
                                    <p:animEffect filter="wipe(down)" transition="in">
                                      <p:cBhvr>
                                        <p:cTn dur="500" id="190"/>
                                        <p:tgtEl>
                                          <p:spTgt spid="35"/>
                                        </p:tgtEl>
                                      </p:cBhvr>
                                    </p:animEffect>
                                  </p:childTnLst>
                                </p:cTn>
                              </p:par>
                              <p:par>
                                <p:cTn fill="hold" grpId="0" id="191" nodeType="withEffect" presetClass="entr" presetID="22" presetSubtype="4">
                                  <p:stCondLst>
                                    <p:cond delay="0"/>
                                  </p:stCondLst>
                                  <p:childTnLst>
                                    <p:set>
                                      <p:cBhvr>
                                        <p:cTn dur="1" fill="hold" id="192">
                                          <p:stCondLst>
                                            <p:cond delay="0"/>
                                          </p:stCondLst>
                                        </p:cTn>
                                        <p:tgtEl>
                                          <p:spTgt spid="34"/>
                                        </p:tgtEl>
                                        <p:attrNameLst>
                                          <p:attrName>style.visibility</p:attrName>
                                        </p:attrNameLst>
                                      </p:cBhvr>
                                      <p:to>
                                        <p:strVal val="visible"/>
                                      </p:to>
                                    </p:set>
                                    <p:animEffect filter="wipe(down)" transition="in">
                                      <p:cBhvr>
                                        <p:cTn dur="500" id="193"/>
                                        <p:tgtEl>
                                          <p:spTgt spid="34"/>
                                        </p:tgtEl>
                                      </p:cBhvr>
                                    </p:animEffect>
                                  </p:childTnLst>
                                </p:cTn>
                              </p:par>
                              <p:par>
                                <p:cTn fill="hold" grpId="0" id="194" nodeType="withEffect" presetClass="entr" presetID="22" presetSubtype="4">
                                  <p:stCondLst>
                                    <p:cond delay="0"/>
                                  </p:stCondLst>
                                  <p:childTnLst>
                                    <p:set>
                                      <p:cBhvr>
                                        <p:cTn dur="1" fill="hold" id="195">
                                          <p:stCondLst>
                                            <p:cond delay="0"/>
                                          </p:stCondLst>
                                        </p:cTn>
                                        <p:tgtEl>
                                          <p:spTgt spid="33"/>
                                        </p:tgtEl>
                                        <p:attrNameLst>
                                          <p:attrName>style.visibility</p:attrName>
                                        </p:attrNameLst>
                                      </p:cBhvr>
                                      <p:to>
                                        <p:strVal val="visible"/>
                                      </p:to>
                                    </p:set>
                                    <p:animEffect filter="wipe(down)" transition="in">
                                      <p:cBhvr>
                                        <p:cTn dur="500" id="196"/>
                                        <p:tgtEl>
                                          <p:spTgt spid="33"/>
                                        </p:tgtEl>
                                      </p:cBhvr>
                                    </p:animEffect>
                                  </p:childTnLst>
                                </p:cTn>
                              </p:par>
                              <p:par>
                                <p:cTn fill="hold" grpId="0" id="197" nodeType="withEffect" presetClass="entr" presetID="22" presetSubtype="4">
                                  <p:stCondLst>
                                    <p:cond delay="0"/>
                                  </p:stCondLst>
                                  <p:childTnLst>
                                    <p:set>
                                      <p:cBhvr>
                                        <p:cTn dur="1" fill="hold" id="198">
                                          <p:stCondLst>
                                            <p:cond delay="0"/>
                                          </p:stCondLst>
                                        </p:cTn>
                                        <p:tgtEl>
                                          <p:spTgt spid="32"/>
                                        </p:tgtEl>
                                        <p:attrNameLst>
                                          <p:attrName>style.visibility</p:attrName>
                                        </p:attrNameLst>
                                      </p:cBhvr>
                                      <p:to>
                                        <p:strVal val="visible"/>
                                      </p:to>
                                    </p:set>
                                    <p:animEffect filter="wipe(down)" transition="in">
                                      <p:cBhvr>
                                        <p:cTn dur="500" id="199"/>
                                        <p:tgtEl>
                                          <p:spTgt spid="32"/>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4"/>
      <p:bldP grpId="0" spid="5"/>
      <p:bldP grpId="0" spid="6"/>
      <p:bldP grpId="0" spid="7"/>
      <p:bldP grpId="0" spid="8"/>
      <p:bldP grpId="0" spid="9"/>
      <p:bldP grpId="0" spid="10"/>
      <p:bldP grpId="0" spid="11"/>
      <p:bldP grpId="0" spid="12"/>
      <p:bldP grpId="0" spid="13"/>
      <p:bldP grpId="0" spid="14"/>
      <p:bldP grpId="0" spid="15"/>
      <p:bldP grpId="0" spid="16"/>
      <p:bldP grpId="0" spid="17"/>
      <p:bldP grpId="0" spid="18"/>
      <p:bldP grpId="0" spid="19"/>
      <p:bldP grpId="0" spid="20"/>
      <p:bldP grpId="0" spid="21"/>
      <p:bldP grpId="0" spid="22"/>
      <p:bldP grpId="0" spid="23"/>
      <p:bldP grpId="0" spid="24"/>
      <p:bldP grpId="0" spid="25"/>
      <p:bldP grpId="0" spid="26"/>
      <p:bldP grpId="0" spid="27"/>
      <p:bldP grpId="0" spid="28"/>
      <p:bldP grpId="0" spid="29"/>
      <p:bldP grpId="0" spid="30"/>
      <p:bldP grpId="0" spid="31"/>
      <p:bldP grpId="0" spid="32"/>
      <p:bldP grpId="0" spid="33"/>
      <p:bldP grpId="0" spid="34"/>
      <p:bldP grpId="0" spid="35"/>
      <p:bldP grpId="0" spid="36"/>
      <p:bldP grpId="0" spid="37"/>
      <p:bldP grpId="0" spid="38"/>
      <p:bldP grpId="0" spid="39"/>
      <p:bldP grpId="0" spid="40"/>
      <p:bldP grpId="0" spid="41"/>
      <p:bldP grpId="0" spid="42"/>
      <p:bldP grpId="0" spid="43"/>
      <p:bldP grpId="0" spid="44"/>
      <p:bldP grpId="0" spid="45"/>
      <p:bldP grpId="0" spid="46"/>
      <p:bldP grpId="0" spid="47"/>
      <p:bldP grpId="0" spid="48"/>
      <p:bldP grpId="0" spid="49"/>
      <p:bldP grpId="0" spid="50"/>
      <p:bldP grpId="0" spid="51"/>
      <p:bldP grpId="0" spid="53"/>
    </p:bldLst>
  </p:timing>
</p:sld>
</file>

<file path=ppt/slides/slide19.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30" name="矩形 29"/>
          <p:cNvSpPr/>
          <p:nvPr/>
        </p:nvSpPr>
        <p:spPr>
          <a:xfrm>
            <a:off x="3361088" y="4110430"/>
            <a:ext cx="6268775" cy="134096"/>
          </a:xfrm>
          <a:prstGeom prst="rect">
            <a:avLst/>
          </a:prstGeom>
          <a:pattFill prst="ltUpDiag">
            <a:fgClr>
              <a:srgbClr val="414455"/>
            </a:fgClr>
            <a:bgClr>
              <a:srgbClr val="E8E8E6"/>
            </a:bgClr>
          </a:pattFill>
          <a:ln>
            <a:noFill/>
          </a:ln>
        </p:spPr>
        <p:style>
          <a:lnRef idx="2">
            <a:schemeClr val="accent1">
              <a:shade val="50000"/>
            </a:schemeClr>
          </a:lnRef>
          <a:fillRef idx="1">
            <a:schemeClr val="accent1"/>
          </a:fillRef>
          <a:effectRef idx="0">
            <a:schemeClr val="accent1"/>
          </a:effectRef>
          <a:fontRef idx="minor">
            <a:schemeClr val="lt1"/>
          </a:fontRef>
        </p:style>
        <p:txBody>
          <a:bodyPr anchor="ctr" bIns="45736" lIns="91472" rIns="91472" rtlCol="0" tIns="45736"/>
          <a:lstStyle/>
          <a:p>
            <a:pPr algn="ctr"/>
            <a:endParaRPr altLang="en-US" lang="zh-CN">
              <a:cs typeface="+mn-ea"/>
              <a:sym typeface="+mn-lt"/>
            </a:endParaRPr>
          </a:p>
        </p:txBody>
      </p:sp>
      <p:sp>
        <p:nvSpPr>
          <p:cNvPr id="31" name="矩形 30"/>
          <p:cNvSpPr/>
          <p:nvPr/>
        </p:nvSpPr>
        <p:spPr>
          <a:xfrm>
            <a:off x="2784650" y="1743569"/>
            <a:ext cx="6268775" cy="134096"/>
          </a:xfrm>
          <a:prstGeom prst="rect">
            <a:avLst/>
          </a:prstGeom>
          <a:pattFill prst="ltUpDiag">
            <a:fgClr>
              <a:srgbClr val="414455"/>
            </a:fgClr>
            <a:bgClr>
              <a:srgbClr val="E8E8E6"/>
            </a:bgClr>
          </a:pattFill>
          <a:ln>
            <a:noFill/>
          </a:ln>
        </p:spPr>
        <p:style>
          <a:lnRef idx="2">
            <a:schemeClr val="accent1">
              <a:shade val="50000"/>
            </a:schemeClr>
          </a:lnRef>
          <a:fillRef idx="1">
            <a:schemeClr val="accent1"/>
          </a:fillRef>
          <a:effectRef idx="0">
            <a:schemeClr val="accent1"/>
          </a:effectRef>
          <a:fontRef idx="minor">
            <a:schemeClr val="lt1"/>
          </a:fontRef>
        </p:style>
        <p:txBody>
          <a:bodyPr anchor="ctr" bIns="45736" lIns="91472" rIns="91472" rtlCol="0" tIns="45736"/>
          <a:lstStyle/>
          <a:p>
            <a:pPr algn="ctr"/>
            <a:endParaRPr altLang="en-US" lang="zh-CN">
              <a:cs typeface="+mn-ea"/>
              <a:sym typeface="+mn-lt"/>
            </a:endParaRPr>
          </a:p>
        </p:txBody>
      </p:sp>
      <p:sp>
        <p:nvSpPr>
          <p:cNvPr id="32" name="椭圆 64"/>
          <p:cNvSpPr>
            <a:spLocks noChangeArrowheads="1"/>
          </p:cNvSpPr>
          <p:nvPr/>
        </p:nvSpPr>
        <p:spPr bwMode="auto">
          <a:xfrm>
            <a:off x="1271499" y="1413570"/>
            <a:ext cx="1659809" cy="1658432"/>
          </a:xfrm>
          <a:prstGeom prst="ellipse">
            <a:avLst/>
          </a:prstGeom>
          <a:solidFill>
            <a:schemeClr val="accent1"/>
          </a:solidFill>
          <a:ln cap="sq" cmpd="sng" w="190500">
            <a:solidFill>
              <a:schemeClr val="bg1">
                <a:lumMod val="65000"/>
              </a:schemeClr>
            </a:solidFill>
            <a:round/>
          </a:ln>
        </p:spPr>
        <p:txBody>
          <a:bodyPr anchor="ctr" bIns="45736" lIns="91472" rIns="91472" tIns="45736"/>
          <a:lstStyle/>
          <a:p>
            <a:pPr algn="ctr"/>
            <a:r>
              <a:rPr altLang="en-US" b="1" lang="zh-CN" sz="2800">
                <a:solidFill>
                  <a:schemeClr val="bg1"/>
                </a:solidFill>
                <a:cs typeface="+mn-ea"/>
                <a:sym typeface="+mn-lt"/>
              </a:rPr>
              <a:t>添加文字</a:t>
            </a:r>
          </a:p>
        </p:txBody>
      </p:sp>
      <p:sp>
        <p:nvSpPr>
          <p:cNvPr id="33" name="TextBox 32"/>
          <p:cNvSpPr txBox="1"/>
          <p:nvPr/>
        </p:nvSpPr>
        <p:spPr>
          <a:xfrm>
            <a:off x="3249743" y="1910048"/>
            <a:ext cx="5908501" cy="1993424"/>
          </a:xfrm>
          <a:prstGeom prst="rect">
            <a:avLst/>
          </a:prstGeom>
          <a:noFill/>
        </p:spPr>
        <p:txBody>
          <a:bodyPr bIns="45736" lIns="91472" rIns="91472" rtlCol="0" tIns="45736" wrap="square">
            <a:spAutoFit/>
          </a:bodyPr>
          <a:lstStyle/>
          <a:p>
            <a:pPr>
              <a:lnSpc>
                <a:spcPct val="130000"/>
              </a:lnSpc>
            </a:pPr>
            <a:r>
              <a:rPr altLang="en-US" lang="zh-CN" sz="1600">
                <a:solidFill>
                  <a:sysClr lastClr="000000" val="windowText"/>
                </a:solidFill>
                <a:cs typeface="+mn-ea"/>
                <a:sym typeface="+mn-lt"/>
              </a:rPr>
              <a:t>您的内容打在这里，或者通过复制您的文本后，在此框中选择粘贴，并选择只保留文字。您的内容打在这里，或者通过复制您的文本后，在此框中选择粘贴，并选择只保留文字。</a:t>
            </a:r>
          </a:p>
          <a:p>
            <a:pPr>
              <a:lnSpc>
                <a:spcPct val="130000"/>
              </a:lnSpc>
            </a:pPr>
            <a:r>
              <a:rPr altLang="en-US" lang="zh-CN" sz="1600">
                <a:solidFill>
                  <a:sysClr lastClr="000000" val="windowText"/>
                </a:solidFill>
                <a:cs typeface="+mn-ea"/>
                <a:sym typeface="+mn-lt"/>
              </a:rPr>
              <a:t>您的内容打在这里，或者通过复制您的文本后，在此框中选择粘贴，并选择只保留文字。您的内容打在这里，或者通过复制您的文本后。</a:t>
            </a:r>
          </a:p>
        </p:txBody>
      </p:sp>
      <p:sp>
        <p:nvSpPr>
          <p:cNvPr id="34" name="椭圆 64"/>
          <p:cNvSpPr>
            <a:spLocks noChangeArrowheads="1"/>
          </p:cNvSpPr>
          <p:nvPr/>
        </p:nvSpPr>
        <p:spPr bwMode="auto">
          <a:xfrm>
            <a:off x="9413700" y="3497287"/>
            <a:ext cx="1659809" cy="1658432"/>
          </a:xfrm>
          <a:prstGeom prst="ellipse">
            <a:avLst/>
          </a:prstGeom>
          <a:solidFill>
            <a:schemeClr val="accent1"/>
          </a:solidFill>
          <a:ln cap="sq" cmpd="sng" w="190500">
            <a:solidFill>
              <a:schemeClr val="bg1">
                <a:lumMod val="65000"/>
              </a:schemeClr>
            </a:solidFill>
            <a:round/>
          </a:ln>
        </p:spPr>
        <p:txBody>
          <a:bodyPr anchor="ctr" bIns="45736" lIns="91472" rIns="91472" tIns="45736"/>
          <a:lstStyle/>
          <a:p>
            <a:pPr algn="ctr"/>
            <a:r>
              <a:rPr altLang="en-US" b="1" lang="zh-CN" sz="2800">
                <a:solidFill>
                  <a:schemeClr val="bg1"/>
                </a:solidFill>
                <a:cs typeface="+mn-ea"/>
                <a:sym typeface="+mn-lt"/>
              </a:rPr>
              <a:t>添加文字</a:t>
            </a:r>
          </a:p>
        </p:txBody>
      </p:sp>
      <p:sp>
        <p:nvSpPr>
          <p:cNvPr id="62" name="TextBox 61"/>
          <p:cNvSpPr txBox="1"/>
          <p:nvPr/>
        </p:nvSpPr>
        <p:spPr>
          <a:xfrm>
            <a:off x="3249743" y="4326504"/>
            <a:ext cx="5908501" cy="1993424"/>
          </a:xfrm>
          <a:prstGeom prst="rect">
            <a:avLst/>
          </a:prstGeom>
          <a:noFill/>
        </p:spPr>
        <p:txBody>
          <a:bodyPr bIns="45736" lIns="91472" rIns="91472" rtlCol="0" tIns="45736" wrap="square">
            <a:spAutoFit/>
          </a:bodyPr>
          <a:lstStyle/>
          <a:p>
            <a:pPr>
              <a:lnSpc>
                <a:spcPct val="130000"/>
              </a:lnSpc>
            </a:pPr>
            <a:r>
              <a:rPr altLang="en-US" lang="zh-CN" sz="1600">
                <a:solidFill>
                  <a:sysClr lastClr="000000" val="windowText"/>
                </a:solidFill>
                <a:cs typeface="+mn-ea"/>
                <a:sym typeface="+mn-lt"/>
              </a:rPr>
              <a:t>您的内容打在这里，或者通过复制您的文本后，在此框中选择粘贴，并选择只保留文字。您的内容打在这里，或者通过复制您的文本后，在此框中选择粘贴，并选择只保留文字。</a:t>
            </a:r>
          </a:p>
          <a:p>
            <a:pPr>
              <a:lnSpc>
                <a:spcPct val="130000"/>
              </a:lnSpc>
            </a:pPr>
            <a:r>
              <a:rPr altLang="en-US" lang="zh-CN" sz="1600">
                <a:solidFill>
                  <a:sysClr lastClr="000000" val="windowText"/>
                </a:solidFill>
                <a:cs typeface="+mn-ea"/>
                <a:sym typeface="+mn-lt"/>
              </a:rPr>
              <a:t>您的内容打在这里，或者通过复制您的文本后，在此框中选择粘贴，并选择只保留文字。您的内容打在这里，或者通过复制您的文本后。</a:t>
            </a:r>
          </a:p>
        </p:txBody>
      </p:sp>
      <p:sp>
        <p:nvSpPr>
          <p:cNvPr id="10" name="文本框 2"/>
          <p:cNvSpPr txBox="1"/>
          <p:nvPr/>
        </p:nvSpPr>
        <p:spPr>
          <a:xfrm>
            <a:off x="1706687" y="170270"/>
            <a:ext cx="3288952" cy="518160"/>
          </a:xfrm>
          <a:prstGeom prst="rect">
            <a:avLst/>
          </a:prstGeom>
          <a:noFill/>
        </p:spPr>
        <p:txBody>
          <a:bodyPr rtlCol="0" wrap="square">
            <a:spAutoFit/>
          </a:bodyPr>
          <a:lstStyle/>
          <a:p>
            <a:pPr algn="ctr"/>
            <a:r>
              <a:rPr altLang="en-US" b="1" lang="zh-CN" sz="2800">
                <a:solidFill>
                  <a:schemeClr val="tx1">
                    <a:lumMod val="75000"/>
                    <a:lumOff val="25000"/>
                  </a:schemeClr>
                </a:solidFill>
                <a:cs typeface="+mn-ea"/>
                <a:sym typeface="+mn-lt"/>
              </a:rPr>
              <a:t>点击输入标题内容</a:t>
            </a:r>
          </a:p>
        </p:txBody>
      </p:sp>
    </p:spTree>
  </p:cSld>
  <p:clrMapOvr>
    <a:masterClrMapping/>
  </p:clrMapOvr>
  <p:transition spd="slow">
    <p:wipe/>
  </p:transition>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grpId="0" id="5" nodeType="afterEffect" presetClass="entr" presetID="41" presetSubtype="0">
                                  <p:stCondLst>
                                    <p:cond delay="0"/>
                                  </p:stCondLst>
                                  <p:iterate type="lt">
                                    <p:tmPct val="10000"/>
                                  </p:iterate>
                                  <p:childTnLst>
                                    <p:set>
                                      <p:cBhvr>
                                        <p:cTn dur="1" fill="hold" id="6">
                                          <p:stCondLst>
                                            <p:cond delay="0"/>
                                          </p:stCondLst>
                                        </p:cTn>
                                        <p:tgtEl>
                                          <p:spTgt spid="10"/>
                                        </p:tgtEl>
                                        <p:attrNameLst>
                                          <p:attrName>style.visibility</p:attrName>
                                        </p:attrNameLst>
                                      </p:cBhvr>
                                      <p:to>
                                        <p:strVal val="visible"/>
                                      </p:to>
                                    </p:set>
                                    <p:anim calcmode="lin" valueType="num">
                                      <p:cBhvr>
                                        <p:cTn dur="500" fill="hold" id="7"/>
                                        <p:tgtEl>
                                          <p:spTgt spid="10"/>
                                        </p:tgtEl>
                                        <p:attrNameLst>
                                          <p:attrName>ppt_x</p:attrName>
                                        </p:attrNameLst>
                                      </p:cBhvr>
                                      <p:tavLst>
                                        <p:tav tm="0">
                                          <p:val>
                                            <p:strVal val="#ppt_x"/>
                                          </p:val>
                                        </p:tav>
                                        <p:tav tm="50000">
                                          <p:val>
                                            <p:strVal val="#ppt_x+.1"/>
                                          </p:val>
                                        </p:tav>
                                        <p:tav tm="100000">
                                          <p:val>
                                            <p:strVal val="#ppt_x"/>
                                          </p:val>
                                        </p:tav>
                                      </p:tavLst>
                                    </p:anim>
                                    <p:anim calcmode="lin" valueType="num">
                                      <p:cBhvr>
                                        <p:cTn dur="500" fill="hold" id="8"/>
                                        <p:tgtEl>
                                          <p:spTgt spid="10"/>
                                        </p:tgtEl>
                                        <p:attrNameLst>
                                          <p:attrName>ppt_y</p:attrName>
                                        </p:attrNameLst>
                                      </p:cBhvr>
                                      <p:tavLst>
                                        <p:tav tm="0">
                                          <p:val>
                                            <p:strVal val="#ppt_y"/>
                                          </p:val>
                                        </p:tav>
                                        <p:tav tm="100000">
                                          <p:val>
                                            <p:strVal val="#ppt_y"/>
                                          </p:val>
                                        </p:tav>
                                      </p:tavLst>
                                    </p:anim>
                                    <p:anim calcmode="lin" valueType="num">
                                      <p:cBhvr>
                                        <p:cTn dur="500" fill="hold" id="9"/>
                                        <p:tgtEl>
                                          <p:spTgt spid="10"/>
                                        </p:tgtEl>
                                        <p:attrNameLst>
                                          <p:attrName>ppt_h</p:attrName>
                                        </p:attrNameLst>
                                      </p:cBhvr>
                                      <p:tavLst>
                                        <p:tav tm="0">
                                          <p:val>
                                            <p:strVal val="#ppt_h/10"/>
                                          </p:val>
                                        </p:tav>
                                        <p:tav tm="50000">
                                          <p:val>
                                            <p:strVal val="#ppt_h+.01"/>
                                          </p:val>
                                        </p:tav>
                                        <p:tav tm="100000">
                                          <p:val>
                                            <p:strVal val="#ppt_h"/>
                                          </p:val>
                                        </p:tav>
                                      </p:tavLst>
                                    </p:anim>
                                    <p:anim calcmode="lin" valueType="num">
                                      <p:cBhvr>
                                        <p:cTn dur="500" fill="hold" id="10"/>
                                        <p:tgtEl>
                                          <p:spTgt spid="10"/>
                                        </p:tgtEl>
                                        <p:attrNameLst>
                                          <p:attrName>ppt_w</p:attrName>
                                        </p:attrNameLst>
                                      </p:cBhvr>
                                      <p:tavLst>
                                        <p:tav tm="0">
                                          <p:val>
                                            <p:strVal val="#ppt_w/10"/>
                                          </p:val>
                                        </p:tav>
                                        <p:tav tm="50000">
                                          <p:val>
                                            <p:strVal val="#ppt_w+.01"/>
                                          </p:val>
                                        </p:tav>
                                        <p:tav tm="100000">
                                          <p:val>
                                            <p:strVal val="#ppt_w"/>
                                          </p:val>
                                        </p:tav>
                                      </p:tavLst>
                                    </p:anim>
                                    <p:animEffect filter="fade" transition="in">
                                      <p:cBhvr>
                                        <p:cTn dur="500" id="11" tmFilter="0,0; .5, 1; 1, 1"/>
                                        <p:tgtEl>
                                          <p:spTgt spid="10"/>
                                        </p:tgtEl>
                                      </p:cBhvr>
                                    </p:animEffect>
                                  </p:childTnLst>
                                </p:cTn>
                              </p:par>
                            </p:childTnLst>
                          </p:cTn>
                        </p:par>
                        <p:par>
                          <p:cTn fill="hold" id="12" nodeType="afterGroup">
                            <p:stCondLst>
                              <p:cond delay="500"/>
                            </p:stCondLst>
                            <p:childTnLst>
                              <p:par>
                                <p:cTn fill="hold" grpId="0" id="13" nodeType="afterEffect" presetClass="entr" presetID="2" presetSubtype="8">
                                  <p:stCondLst>
                                    <p:cond delay="0"/>
                                  </p:stCondLst>
                                  <p:childTnLst>
                                    <p:set>
                                      <p:cBhvr>
                                        <p:cTn dur="1" fill="hold" id="14">
                                          <p:stCondLst>
                                            <p:cond delay="0"/>
                                          </p:stCondLst>
                                        </p:cTn>
                                        <p:tgtEl>
                                          <p:spTgt spid="32"/>
                                        </p:tgtEl>
                                        <p:attrNameLst>
                                          <p:attrName>style.visibility</p:attrName>
                                        </p:attrNameLst>
                                      </p:cBhvr>
                                      <p:to>
                                        <p:strVal val="visible"/>
                                      </p:to>
                                    </p:set>
                                    <p:anim calcmode="lin" valueType="num">
                                      <p:cBhvr additive="base">
                                        <p:cTn dur="500" fill="hold" id="15"/>
                                        <p:tgtEl>
                                          <p:spTgt spid="32"/>
                                        </p:tgtEl>
                                        <p:attrNameLst>
                                          <p:attrName>ppt_x</p:attrName>
                                        </p:attrNameLst>
                                      </p:cBhvr>
                                      <p:tavLst>
                                        <p:tav tm="0">
                                          <p:val>
                                            <p:strVal val="0-#ppt_w/2"/>
                                          </p:val>
                                        </p:tav>
                                        <p:tav tm="100000">
                                          <p:val>
                                            <p:strVal val="#ppt_x"/>
                                          </p:val>
                                        </p:tav>
                                      </p:tavLst>
                                    </p:anim>
                                    <p:anim calcmode="lin" valueType="num">
                                      <p:cBhvr additive="base">
                                        <p:cTn dur="500" fill="hold" id="16"/>
                                        <p:tgtEl>
                                          <p:spTgt spid="32"/>
                                        </p:tgtEl>
                                        <p:attrNameLst>
                                          <p:attrName>ppt_y</p:attrName>
                                        </p:attrNameLst>
                                      </p:cBhvr>
                                      <p:tavLst>
                                        <p:tav tm="0">
                                          <p:val>
                                            <p:strVal val="#ppt_y"/>
                                          </p:val>
                                        </p:tav>
                                        <p:tav tm="100000">
                                          <p:val>
                                            <p:strVal val="#ppt_y"/>
                                          </p:val>
                                        </p:tav>
                                      </p:tavLst>
                                    </p:anim>
                                  </p:childTnLst>
                                </p:cTn>
                              </p:par>
                              <p:par>
                                <p:cTn fill="hold" grpId="1" id="17" nodeType="withEffect" presetClass="emph" presetID="8" presetSubtype="0">
                                  <p:stCondLst>
                                    <p:cond delay="0"/>
                                  </p:stCondLst>
                                  <p:childTnLst>
                                    <p:animRot by="21600000">
                                      <p:cBhvr>
                                        <p:cTn dur="500" fill="hold" id="18"/>
                                        <p:tgtEl>
                                          <p:spTgt spid="32"/>
                                        </p:tgtEl>
                                        <p:attrNameLst>
                                          <p:attrName>r</p:attrName>
                                        </p:attrNameLst>
                                      </p:cBhvr>
                                    </p:animRot>
                                  </p:childTnLst>
                                </p:cTn>
                              </p:par>
                            </p:childTnLst>
                          </p:cTn>
                        </p:par>
                        <p:par>
                          <p:cTn fill="hold" id="19" nodeType="afterGroup">
                            <p:stCondLst>
                              <p:cond delay="1000"/>
                            </p:stCondLst>
                            <p:childTnLst>
                              <p:par>
                                <p:cTn fill="hold" grpId="0" id="20" nodeType="afterEffect" presetClass="entr" presetID="22" presetSubtype="8">
                                  <p:stCondLst>
                                    <p:cond delay="0"/>
                                  </p:stCondLst>
                                  <p:childTnLst>
                                    <p:set>
                                      <p:cBhvr>
                                        <p:cTn dur="1" fill="hold" id="21">
                                          <p:stCondLst>
                                            <p:cond delay="0"/>
                                          </p:stCondLst>
                                        </p:cTn>
                                        <p:tgtEl>
                                          <p:spTgt spid="31"/>
                                        </p:tgtEl>
                                        <p:attrNameLst>
                                          <p:attrName>style.visibility</p:attrName>
                                        </p:attrNameLst>
                                      </p:cBhvr>
                                      <p:to>
                                        <p:strVal val="visible"/>
                                      </p:to>
                                    </p:set>
                                    <p:animEffect filter="wipe(left)" transition="in">
                                      <p:cBhvr>
                                        <p:cTn dur="500" id="22"/>
                                        <p:tgtEl>
                                          <p:spTgt spid="31"/>
                                        </p:tgtEl>
                                      </p:cBhvr>
                                    </p:animEffect>
                                  </p:childTnLst>
                                </p:cTn>
                              </p:par>
                            </p:childTnLst>
                          </p:cTn>
                        </p:par>
                        <p:par>
                          <p:cTn fill="hold" id="23" nodeType="afterGroup">
                            <p:stCondLst>
                              <p:cond delay="1500"/>
                            </p:stCondLst>
                            <p:childTnLst>
                              <p:par>
                                <p:cTn fill="hold" grpId="0" id="24" nodeType="afterEffect" presetClass="entr" presetID="22" presetSubtype="8">
                                  <p:stCondLst>
                                    <p:cond delay="0"/>
                                  </p:stCondLst>
                                  <p:iterate type="lt">
                                    <p:tmPct val="30000"/>
                                  </p:iterate>
                                  <p:childTnLst>
                                    <p:set>
                                      <p:cBhvr>
                                        <p:cTn dur="1" fill="hold" id="25">
                                          <p:stCondLst>
                                            <p:cond delay="0"/>
                                          </p:stCondLst>
                                        </p:cTn>
                                        <p:tgtEl>
                                          <p:spTgt spid="33"/>
                                        </p:tgtEl>
                                        <p:attrNameLst>
                                          <p:attrName>style.visibility</p:attrName>
                                        </p:attrNameLst>
                                      </p:cBhvr>
                                      <p:to>
                                        <p:strVal val="visible"/>
                                      </p:to>
                                    </p:set>
                                    <p:animEffect filter="wipe(left)" transition="in">
                                      <p:cBhvr>
                                        <p:cTn dur="100" id="26"/>
                                        <p:tgtEl>
                                          <p:spTgt spid="33"/>
                                        </p:tgtEl>
                                      </p:cBhvr>
                                    </p:animEffect>
                                  </p:childTnLst>
                                </p:cTn>
                              </p:par>
                              <p:par>
                                <p:cTn fill="hold" grpId="1" id="27" nodeType="withEffect" presetClass="emph" presetID="36" presetSubtype="0">
                                  <p:stCondLst>
                                    <p:cond delay="0"/>
                                  </p:stCondLst>
                                  <p:iterate type="lt">
                                    <p:tmPct val="30000"/>
                                  </p:iterate>
                                  <p:childTnLst>
                                    <p:animScale>
                                      <p:cBhvr>
                                        <p:cTn autoRev="1" dur="50" fill="hold" id="28">
                                          <p:stCondLst>
                                            <p:cond delay="0"/>
                                          </p:stCondLst>
                                        </p:cTn>
                                        <p:tgtEl>
                                          <p:spTgt spid="33"/>
                                        </p:tgtEl>
                                      </p:cBhvr>
                                      <p:to x="80000" y="100000"/>
                                    </p:animScale>
                                    <p:anim by="(#ppt_w*0.10)" calcmode="lin" valueType="num">
                                      <p:cBhvr>
                                        <p:cTn autoRev="1" dur="50" fill="hold" id="29">
                                          <p:stCondLst>
                                            <p:cond delay="0"/>
                                          </p:stCondLst>
                                        </p:cTn>
                                        <p:tgtEl>
                                          <p:spTgt spid="33"/>
                                        </p:tgtEl>
                                        <p:attrNameLst>
                                          <p:attrName>ppt_x</p:attrName>
                                        </p:attrNameLst>
                                      </p:cBhvr>
                                    </p:anim>
                                    <p:anim by="(-#ppt_w*0.10)" calcmode="lin" valueType="num">
                                      <p:cBhvr>
                                        <p:cTn autoRev="1" dur="50" fill="hold" id="30">
                                          <p:stCondLst>
                                            <p:cond delay="0"/>
                                          </p:stCondLst>
                                        </p:cTn>
                                        <p:tgtEl>
                                          <p:spTgt spid="33"/>
                                        </p:tgtEl>
                                        <p:attrNameLst>
                                          <p:attrName>ppt_y</p:attrName>
                                        </p:attrNameLst>
                                      </p:cBhvr>
                                    </p:anim>
                                    <p:animRot by="-480000">
                                      <p:cBhvr>
                                        <p:cTn autoRev="1" dur="50" fill="hold" id="31">
                                          <p:stCondLst>
                                            <p:cond delay="0"/>
                                          </p:stCondLst>
                                        </p:cTn>
                                        <p:tgtEl>
                                          <p:spTgt spid="33"/>
                                        </p:tgtEl>
                                        <p:attrNameLst>
                                          <p:attrName>r</p:attrName>
                                        </p:attrNameLst>
                                      </p:cBhvr>
                                    </p:animRot>
                                  </p:childTnLst>
                                </p:cTn>
                              </p:par>
                            </p:childTnLst>
                          </p:cTn>
                        </p:par>
                        <p:par>
                          <p:cTn fill="hold" id="32" nodeType="afterGroup">
                            <p:stCondLst>
                              <p:cond delay="1600"/>
                            </p:stCondLst>
                            <p:childTnLst>
                              <p:par>
                                <p:cTn fill="hold" grpId="0" id="33" nodeType="afterEffect" presetClass="entr" presetID="2" presetSubtype="2">
                                  <p:stCondLst>
                                    <p:cond delay="0"/>
                                  </p:stCondLst>
                                  <p:childTnLst>
                                    <p:set>
                                      <p:cBhvr>
                                        <p:cTn dur="1" fill="hold" id="34">
                                          <p:stCondLst>
                                            <p:cond delay="0"/>
                                          </p:stCondLst>
                                        </p:cTn>
                                        <p:tgtEl>
                                          <p:spTgt spid="34"/>
                                        </p:tgtEl>
                                        <p:attrNameLst>
                                          <p:attrName>style.visibility</p:attrName>
                                        </p:attrNameLst>
                                      </p:cBhvr>
                                      <p:to>
                                        <p:strVal val="visible"/>
                                      </p:to>
                                    </p:set>
                                    <p:anim calcmode="lin" valueType="num">
                                      <p:cBhvr additive="base">
                                        <p:cTn dur="500" fill="hold" id="35"/>
                                        <p:tgtEl>
                                          <p:spTgt spid="34"/>
                                        </p:tgtEl>
                                        <p:attrNameLst>
                                          <p:attrName>ppt_x</p:attrName>
                                        </p:attrNameLst>
                                      </p:cBhvr>
                                      <p:tavLst>
                                        <p:tav tm="0">
                                          <p:val>
                                            <p:strVal val="1+#ppt_w/2"/>
                                          </p:val>
                                        </p:tav>
                                        <p:tav tm="100000">
                                          <p:val>
                                            <p:strVal val="#ppt_x"/>
                                          </p:val>
                                        </p:tav>
                                      </p:tavLst>
                                    </p:anim>
                                    <p:anim calcmode="lin" valueType="num">
                                      <p:cBhvr additive="base">
                                        <p:cTn dur="500" fill="hold" id="36"/>
                                        <p:tgtEl>
                                          <p:spTgt spid="34"/>
                                        </p:tgtEl>
                                        <p:attrNameLst>
                                          <p:attrName>ppt_y</p:attrName>
                                        </p:attrNameLst>
                                      </p:cBhvr>
                                      <p:tavLst>
                                        <p:tav tm="0">
                                          <p:val>
                                            <p:strVal val="#ppt_y"/>
                                          </p:val>
                                        </p:tav>
                                        <p:tav tm="100000">
                                          <p:val>
                                            <p:strVal val="#ppt_y"/>
                                          </p:val>
                                        </p:tav>
                                      </p:tavLst>
                                    </p:anim>
                                  </p:childTnLst>
                                </p:cTn>
                              </p:par>
                              <p:par>
                                <p:cTn fill="hold" grpId="1" id="37" nodeType="withEffect" presetClass="emph" presetID="8" presetSubtype="0">
                                  <p:stCondLst>
                                    <p:cond delay="0"/>
                                  </p:stCondLst>
                                  <p:childTnLst>
                                    <p:animRot by="-21600000">
                                      <p:cBhvr>
                                        <p:cTn dur="500" fill="hold" id="38"/>
                                        <p:tgtEl>
                                          <p:spTgt spid="34"/>
                                        </p:tgtEl>
                                        <p:attrNameLst>
                                          <p:attrName>r</p:attrName>
                                        </p:attrNameLst>
                                      </p:cBhvr>
                                    </p:animRot>
                                  </p:childTnLst>
                                </p:cTn>
                              </p:par>
                            </p:childTnLst>
                          </p:cTn>
                        </p:par>
                        <p:par>
                          <p:cTn fill="hold" id="39" nodeType="afterGroup">
                            <p:stCondLst>
                              <p:cond delay="2100"/>
                            </p:stCondLst>
                            <p:childTnLst>
                              <p:par>
                                <p:cTn fill="hold" grpId="0" id="40" nodeType="afterEffect" presetClass="entr" presetID="22" presetSubtype="2">
                                  <p:stCondLst>
                                    <p:cond delay="0"/>
                                  </p:stCondLst>
                                  <p:childTnLst>
                                    <p:set>
                                      <p:cBhvr>
                                        <p:cTn dur="1" fill="hold" id="41">
                                          <p:stCondLst>
                                            <p:cond delay="0"/>
                                          </p:stCondLst>
                                        </p:cTn>
                                        <p:tgtEl>
                                          <p:spTgt spid="30"/>
                                        </p:tgtEl>
                                        <p:attrNameLst>
                                          <p:attrName>style.visibility</p:attrName>
                                        </p:attrNameLst>
                                      </p:cBhvr>
                                      <p:to>
                                        <p:strVal val="visible"/>
                                      </p:to>
                                    </p:set>
                                    <p:animEffect filter="wipe(right)" transition="in">
                                      <p:cBhvr>
                                        <p:cTn dur="500" id="42"/>
                                        <p:tgtEl>
                                          <p:spTgt spid="30"/>
                                        </p:tgtEl>
                                      </p:cBhvr>
                                    </p:animEffect>
                                  </p:childTnLst>
                                </p:cTn>
                              </p:par>
                            </p:childTnLst>
                          </p:cTn>
                        </p:par>
                        <p:par>
                          <p:cTn fill="hold" id="43" nodeType="afterGroup">
                            <p:stCondLst>
                              <p:cond delay="2600"/>
                            </p:stCondLst>
                            <p:childTnLst>
                              <p:par>
                                <p:cTn fill="hold" grpId="0" id="44" nodeType="afterEffect" presetClass="entr" presetID="22" presetSubtype="8">
                                  <p:stCondLst>
                                    <p:cond delay="0"/>
                                  </p:stCondLst>
                                  <p:iterate type="lt">
                                    <p:tmPct val="30000"/>
                                  </p:iterate>
                                  <p:childTnLst>
                                    <p:set>
                                      <p:cBhvr>
                                        <p:cTn dur="1" fill="hold" id="45">
                                          <p:stCondLst>
                                            <p:cond delay="0"/>
                                          </p:stCondLst>
                                        </p:cTn>
                                        <p:tgtEl>
                                          <p:spTgt spid="62"/>
                                        </p:tgtEl>
                                        <p:attrNameLst>
                                          <p:attrName>style.visibility</p:attrName>
                                        </p:attrNameLst>
                                      </p:cBhvr>
                                      <p:to>
                                        <p:strVal val="visible"/>
                                      </p:to>
                                    </p:set>
                                    <p:animEffect filter="wipe(left)" transition="in">
                                      <p:cBhvr>
                                        <p:cTn dur="100" id="46"/>
                                        <p:tgtEl>
                                          <p:spTgt spid="62"/>
                                        </p:tgtEl>
                                      </p:cBhvr>
                                    </p:animEffect>
                                  </p:childTnLst>
                                </p:cTn>
                              </p:par>
                              <p:par>
                                <p:cTn fill="hold" grpId="1" id="47" nodeType="withEffect" presetClass="emph" presetID="36" presetSubtype="0">
                                  <p:stCondLst>
                                    <p:cond delay="0"/>
                                  </p:stCondLst>
                                  <p:iterate type="lt">
                                    <p:tmPct val="30000"/>
                                  </p:iterate>
                                  <p:childTnLst>
                                    <p:animScale>
                                      <p:cBhvr>
                                        <p:cTn autoRev="1" dur="50" fill="hold" id="48">
                                          <p:stCondLst>
                                            <p:cond delay="0"/>
                                          </p:stCondLst>
                                        </p:cTn>
                                        <p:tgtEl>
                                          <p:spTgt spid="62"/>
                                        </p:tgtEl>
                                      </p:cBhvr>
                                      <p:to x="80000" y="100000"/>
                                    </p:animScale>
                                    <p:anim by="(#ppt_w*0.10)" calcmode="lin" valueType="num">
                                      <p:cBhvr>
                                        <p:cTn autoRev="1" dur="50" fill="hold" id="49">
                                          <p:stCondLst>
                                            <p:cond delay="0"/>
                                          </p:stCondLst>
                                        </p:cTn>
                                        <p:tgtEl>
                                          <p:spTgt spid="62"/>
                                        </p:tgtEl>
                                        <p:attrNameLst>
                                          <p:attrName>ppt_x</p:attrName>
                                        </p:attrNameLst>
                                      </p:cBhvr>
                                    </p:anim>
                                    <p:anim by="(-#ppt_w*0.10)" calcmode="lin" valueType="num">
                                      <p:cBhvr>
                                        <p:cTn autoRev="1" dur="50" fill="hold" id="50">
                                          <p:stCondLst>
                                            <p:cond delay="0"/>
                                          </p:stCondLst>
                                        </p:cTn>
                                        <p:tgtEl>
                                          <p:spTgt spid="62"/>
                                        </p:tgtEl>
                                        <p:attrNameLst>
                                          <p:attrName>ppt_y</p:attrName>
                                        </p:attrNameLst>
                                      </p:cBhvr>
                                    </p:anim>
                                    <p:animRot by="-480000">
                                      <p:cBhvr>
                                        <p:cTn autoRev="1" dur="50" fill="hold" id="51">
                                          <p:stCondLst>
                                            <p:cond delay="0"/>
                                          </p:stCondLst>
                                        </p:cTn>
                                        <p:tgtEl>
                                          <p:spTgt spid="62"/>
                                        </p:tgtEl>
                                        <p:attrNameLst>
                                          <p:attrName>r</p:attrName>
                                        </p:attrNameLst>
                                      </p:cBhvr>
                                    </p:animRo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30"/>
      <p:bldP grpId="0" spid="31"/>
      <p:bldP grpId="0" spid="32"/>
      <p:bldP grpId="1" spid="32"/>
      <p:bldP grpId="0" spid="33"/>
      <p:bldP grpId="1" spid="33"/>
      <p:bldP grpId="0" spid="34"/>
      <p:bldP grpId="1" spid="34"/>
      <p:bldP grpId="0" spid="62"/>
      <p:bldP grpId="1" spid="62"/>
      <p:bldP grpId="0" spid="10"/>
    </p:bldLst>
  </p:timing>
</p:sld>
</file>

<file path=ppt/slides/slide2.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63" name="矩形 8"/>
          <p:cNvSpPr/>
          <p:nvPr/>
        </p:nvSpPr>
        <p:spPr bwMode="auto">
          <a:xfrm>
            <a:off x="914599" y="1407542"/>
            <a:ext cx="8463605" cy="4542532"/>
          </a:xfrm>
          <a:prstGeom prst="rect">
            <a:avLst/>
          </a:prstGeom>
          <a:solidFill>
            <a:srgbClr val="FFFFFF">
              <a:alpha val="58038"/>
            </a:srgbClr>
          </a:solidFill>
          <a:ln w="25400">
            <a:solidFill>
              <a:schemeClr val="accent1"/>
            </a:solidFill>
            <a:miter lim="800000"/>
          </a:ln>
        </p:spPr>
        <p:txBody>
          <a:bodyPr/>
          <a:lstStyle/>
          <a:p>
            <a:endParaRPr altLang="en-US" lang="zh-CN">
              <a:solidFill>
                <a:srgbClr val="000000"/>
              </a:solidFill>
              <a:cs typeface="+mn-ea"/>
              <a:sym typeface="+mn-lt"/>
            </a:endParaRPr>
          </a:p>
        </p:txBody>
      </p:sp>
      <p:sp>
        <p:nvSpPr>
          <p:cNvPr id="65" name="矩形 17"/>
          <p:cNvSpPr>
            <a:spLocks noChangeArrowheads="1"/>
          </p:cNvSpPr>
          <p:nvPr/>
        </p:nvSpPr>
        <p:spPr bwMode="auto">
          <a:xfrm>
            <a:off x="1419423" y="936054"/>
            <a:ext cx="2198141" cy="961247"/>
          </a:xfrm>
          <a:prstGeom prst="rect">
            <a:avLst/>
          </a:prstGeom>
          <a:solidFill>
            <a:schemeClr val="accent1"/>
          </a:solidFill>
          <a:ln>
            <a:noFill/>
          </a:ln>
        </p:spPr>
        <p:txBody>
          <a:bodyPr/>
          <a:lstStyle/>
          <a:p>
            <a:endParaRPr altLang="en-US" b="1" lang="zh-CN" sz="2000">
              <a:cs typeface="+mn-ea"/>
              <a:sym typeface="+mn-lt"/>
            </a:endParaRPr>
          </a:p>
        </p:txBody>
      </p:sp>
      <p:sp>
        <p:nvSpPr>
          <p:cNvPr id="66" name="TextBox 18"/>
          <p:cNvSpPr>
            <a:spLocks noChangeArrowheads="1"/>
          </p:cNvSpPr>
          <p:nvPr/>
        </p:nvSpPr>
        <p:spPr bwMode="auto">
          <a:xfrm>
            <a:off x="1475017" y="973971"/>
            <a:ext cx="2086952" cy="82296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wrap="square">
            <a:spAutoFit/>
          </a:bodyPr>
          <a:lstStyle/>
          <a:p>
            <a:pPr algn="ctr"/>
            <a:r>
              <a:rPr altLang="en-US" b="1" lang="zh-CN" sz="4800">
                <a:solidFill>
                  <a:schemeClr val="bg1"/>
                </a:solidFill>
                <a:cs typeface="+mn-ea"/>
                <a:sym typeface="+mn-lt"/>
              </a:rPr>
              <a:t>前 言</a:t>
            </a:r>
          </a:p>
        </p:txBody>
      </p:sp>
      <p:sp>
        <p:nvSpPr>
          <p:cNvPr id="11" name="TextBox 10"/>
          <p:cNvSpPr txBox="1"/>
          <p:nvPr/>
        </p:nvSpPr>
        <p:spPr>
          <a:xfrm>
            <a:off x="1596818" y="2520562"/>
            <a:ext cx="7238661" cy="2834672"/>
          </a:xfrm>
          <a:prstGeom prst="rect">
            <a:avLst/>
          </a:prstGeom>
          <a:noFill/>
        </p:spPr>
        <p:txBody>
          <a:bodyPr bIns="45736" lIns="91472" rIns="91472" rtlCol="0" tIns="45736" wrap="square">
            <a:spAutoFit/>
          </a:bodyPr>
          <a:lstStyle/>
          <a:p>
            <a:pPr algn="just">
              <a:lnSpc>
                <a:spcPct val="150000"/>
              </a:lnSpc>
            </a:pPr>
            <a:r>
              <a:rPr altLang="en-US" lang="zh-CN" sz="2000">
                <a:solidFill>
                  <a:srgbClr val="0C0C0C"/>
                </a:solidFill>
                <a:cs typeface="+mn-ea"/>
                <a:sym typeface="+mn-lt"/>
              </a:rPr>
              <a:t>回顾这一年的工作，在取得成绩的同时，我们也找到了工作中的不足和问题，主要反映于xx及xxx的风格、定型还有待进一步探索，尤其是网上的公司产品库充分体现我们xxxxx和我们这个平台能为客户提供良好的商机和快捷方便的信息、导航的功能发挥。展望新的一年，我们将继续努力，力争各项工作更上一个新台阶。2018我们所向披靡，2018我们勇往直前！</a:t>
            </a:r>
          </a:p>
        </p:txBody>
      </p:sp>
    </p:spTree>
  </p:cSld>
  <p:clrMapOvr>
    <a:masterClrMapping/>
  </p:clrMapOvr>
  <p:transition spd="slow">
    <p:wipe/>
  </p:transition>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grpId="0" id="5" nodeType="afterEffect" presetClass="entr" presetID="22" presetSubtype="8">
                                  <p:stCondLst>
                                    <p:cond delay="0"/>
                                  </p:stCondLst>
                                  <p:childTnLst>
                                    <p:set>
                                      <p:cBhvr>
                                        <p:cTn dur="1" fill="hold" id="6">
                                          <p:stCondLst>
                                            <p:cond delay="0"/>
                                          </p:stCondLst>
                                        </p:cTn>
                                        <p:tgtEl>
                                          <p:spTgt spid="65"/>
                                        </p:tgtEl>
                                        <p:attrNameLst>
                                          <p:attrName>style.visibility</p:attrName>
                                        </p:attrNameLst>
                                      </p:cBhvr>
                                      <p:to>
                                        <p:strVal val="visible"/>
                                      </p:to>
                                    </p:set>
                                    <p:animEffect filter="wipe(left)" transition="in">
                                      <p:cBhvr>
                                        <p:cTn dur="500" id="7"/>
                                        <p:tgtEl>
                                          <p:spTgt spid="65"/>
                                        </p:tgtEl>
                                      </p:cBhvr>
                                    </p:animEffect>
                                  </p:childTnLst>
                                </p:cTn>
                              </p:par>
                            </p:childTnLst>
                          </p:cTn>
                        </p:par>
                        <p:par>
                          <p:cTn fill="hold" id="8" nodeType="afterGroup">
                            <p:stCondLst>
                              <p:cond delay="500"/>
                            </p:stCondLst>
                            <p:childTnLst>
                              <p:par>
                                <p:cTn fill="hold" grpId="0" id="9" nodeType="afterEffect" presetClass="entr" presetID="42" presetSubtype="0">
                                  <p:stCondLst>
                                    <p:cond delay="0"/>
                                  </p:stCondLst>
                                  <p:childTnLst>
                                    <p:set>
                                      <p:cBhvr>
                                        <p:cTn dur="1" fill="hold" id="10">
                                          <p:stCondLst>
                                            <p:cond delay="0"/>
                                          </p:stCondLst>
                                        </p:cTn>
                                        <p:tgtEl>
                                          <p:spTgt spid="66"/>
                                        </p:tgtEl>
                                        <p:attrNameLst>
                                          <p:attrName>style.visibility</p:attrName>
                                        </p:attrNameLst>
                                      </p:cBhvr>
                                      <p:to>
                                        <p:strVal val="visible"/>
                                      </p:to>
                                    </p:set>
                                    <p:animEffect filter="">
                                      <p:cBhvr>
                                        <p:cTn dur="500" id="11"/>
                                        <p:tgtEl>
                                          <p:spTgt spid="66"/>
                                        </p:tgtEl>
                                      </p:cBhvr>
                                    </p:animEffect>
                                    <p:anim calcmode="lin" valueType="num">
                                      <p:cBhvr>
                                        <p:cTn dur="500" fill="hold" id="12"/>
                                        <p:tgtEl>
                                          <p:spTgt spid="66"/>
                                        </p:tgtEl>
                                        <p:attrNameLst>
                                          <p:attrName>ppt_x</p:attrName>
                                        </p:attrNameLst>
                                      </p:cBhvr>
                                      <p:tavLst>
                                        <p:tav tm="0">
                                          <p:val>
                                            <p:strVal val="#ppt_x"/>
                                          </p:val>
                                        </p:tav>
                                        <p:tav tm="100000">
                                          <p:val>
                                            <p:strVal val="#ppt_x"/>
                                          </p:val>
                                        </p:tav>
                                      </p:tavLst>
                                    </p:anim>
                                    <p:anim calcmode="lin" valueType="num">
                                      <p:cBhvr>
                                        <p:cTn dur="500" fill="hold" id="13"/>
                                        <p:tgtEl>
                                          <p:spTgt spid="66"/>
                                        </p:tgtEl>
                                        <p:attrNameLst>
                                          <p:attrName>ppt_y</p:attrName>
                                        </p:attrNameLst>
                                      </p:cBhvr>
                                      <p:tavLst>
                                        <p:tav tm="0">
                                          <p:val>
                                            <p:strVal val="#ppt_y+.1"/>
                                          </p:val>
                                        </p:tav>
                                        <p:tav tm="100000">
                                          <p:val>
                                            <p:strVal val="#ppt_y"/>
                                          </p:val>
                                        </p:tav>
                                      </p:tavLst>
                                    </p:anim>
                                  </p:childTnLst>
                                </p:cTn>
                              </p:par>
                            </p:childTnLst>
                          </p:cTn>
                        </p:par>
                        <p:par>
                          <p:cTn fill="hold" id="14" nodeType="afterGroup">
                            <p:stCondLst>
                              <p:cond delay="1000"/>
                            </p:stCondLst>
                            <p:childTnLst>
                              <p:par>
                                <p:cTn fill="hold" grpId="0" id="15" nodeType="afterEffect" presetClass="entr" presetID="22" presetSubtype="1">
                                  <p:stCondLst>
                                    <p:cond delay="0"/>
                                  </p:stCondLst>
                                  <p:childTnLst>
                                    <p:set>
                                      <p:cBhvr>
                                        <p:cTn dur="1" fill="hold" id="16">
                                          <p:stCondLst>
                                            <p:cond delay="0"/>
                                          </p:stCondLst>
                                        </p:cTn>
                                        <p:tgtEl>
                                          <p:spTgt spid="63"/>
                                        </p:tgtEl>
                                        <p:attrNameLst>
                                          <p:attrName>style.visibility</p:attrName>
                                        </p:attrNameLst>
                                      </p:cBhvr>
                                      <p:to>
                                        <p:strVal val="visible"/>
                                      </p:to>
                                    </p:set>
                                    <p:animEffect filter="wipe(up)" transition="in">
                                      <p:cBhvr>
                                        <p:cTn dur="1000" id="17"/>
                                        <p:tgtEl>
                                          <p:spTgt spid="63"/>
                                        </p:tgtEl>
                                      </p:cBhvr>
                                    </p:animEffect>
                                  </p:childTnLst>
                                </p:cTn>
                              </p:par>
                            </p:childTnLst>
                          </p:cTn>
                        </p:par>
                        <p:par>
                          <p:cTn fill="hold" id="18" nodeType="afterGroup">
                            <p:stCondLst>
                              <p:cond delay="2000"/>
                            </p:stCondLst>
                            <p:childTnLst>
                              <p:par>
                                <p:cTn fill="hold" grpId="0" id="19" nodeType="afterEffect" presetClass="entr" presetID="22" presetSubtype="8">
                                  <p:stCondLst>
                                    <p:cond delay="0"/>
                                  </p:stCondLst>
                                  <p:iterate type="lt">
                                    <p:tmPct val="30000"/>
                                  </p:iterate>
                                  <p:childTnLst>
                                    <p:set>
                                      <p:cBhvr>
                                        <p:cTn dur="1" fill="hold" id="20">
                                          <p:stCondLst>
                                            <p:cond delay="0"/>
                                          </p:stCondLst>
                                        </p:cTn>
                                        <p:tgtEl>
                                          <p:spTgt spid="11"/>
                                        </p:tgtEl>
                                        <p:attrNameLst>
                                          <p:attrName>style.visibility</p:attrName>
                                        </p:attrNameLst>
                                      </p:cBhvr>
                                      <p:to>
                                        <p:strVal val="visible"/>
                                      </p:to>
                                    </p:set>
                                    <p:animEffect filter="wipe(left)" transition="in">
                                      <p:cBhvr>
                                        <p:cTn dur="100" id="21"/>
                                        <p:tgtEl>
                                          <p:spTgt spid="11"/>
                                        </p:tgtEl>
                                      </p:cBhvr>
                                    </p:animEffect>
                                  </p:childTnLst>
                                </p:cTn>
                              </p:par>
                              <p:par>
                                <p:cTn fill="hold" grpId="1" id="22" nodeType="withEffect" presetClass="emph" presetID="36" presetSubtype="0">
                                  <p:stCondLst>
                                    <p:cond delay="0"/>
                                  </p:stCondLst>
                                  <p:iterate type="lt">
                                    <p:tmPct val="30000"/>
                                  </p:iterate>
                                  <p:childTnLst>
                                    <p:animScale>
                                      <p:cBhvr>
                                        <p:cTn autoRev="1" dur="50" fill="hold" id="23">
                                          <p:stCondLst>
                                            <p:cond delay="0"/>
                                          </p:stCondLst>
                                        </p:cTn>
                                        <p:tgtEl>
                                          <p:spTgt spid="11"/>
                                        </p:tgtEl>
                                      </p:cBhvr>
                                      <p:to x="80000" y="100000"/>
                                    </p:animScale>
                                    <p:anim by="(#ppt_w*0.10)" calcmode="lin" valueType="num">
                                      <p:cBhvr>
                                        <p:cTn autoRev="1" dur="50" fill="hold" id="24">
                                          <p:stCondLst>
                                            <p:cond delay="0"/>
                                          </p:stCondLst>
                                        </p:cTn>
                                        <p:tgtEl>
                                          <p:spTgt spid="11"/>
                                        </p:tgtEl>
                                        <p:attrNameLst>
                                          <p:attrName>ppt_x</p:attrName>
                                        </p:attrNameLst>
                                      </p:cBhvr>
                                    </p:anim>
                                    <p:anim by="(-#ppt_w*0.10)" calcmode="lin" valueType="num">
                                      <p:cBhvr>
                                        <p:cTn autoRev="1" dur="50" fill="hold" id="25">
                                          <p:stCondLst>
                                            <p:cond delay="0"/>
                                          </p:stCondLst>
                                        </p:cTn>
                                        <p:tgtEl>
                                          <p:spTgt spid="11"/>
                                        </p:tgtEl>
                                        <p:attrNameLst>
                                          <p:attrName>ppt_y</p:attrName>
                                        </p:attrNameLst>
                                      </p:cBhvr>
                                    </p:anim>
                                    <p:animRot by="-480000">
                                      <p:cBhvr>
                                        <p:cTn autoRev="1" dur="50" fill="hold" id="26">
                                          <p:stCondLst>
                                            <p:cond delay="0"/>
                                          </p:stCondLst>
                                        </p:cTn>
                                        <p:tgtEl>
                                          <p:spTgt spid="11"/>
                                        </p:tgtEl>
                                        <p:attrNameLst>
                                          <p:attrName>r</p:attrName>
                                        </p:attrNameLst>
                                      </p:cBhvr>
                                    </p:animRo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63"/>
      <p:bldP grpId="0" spid="65"/>
      <p:bldP grpId="0" spid="66"/>
      <p:bldP grpId="0" spid="11"/>
      <p:bldP grpId="1" spid="11"/>
    </p:bldLst>
  </p:timing>
</p:sld>
</file>

<file path=ppt/slides/slide20.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113" name="饼形 112"/>
          <p:cNvSpPr/>
          <p:nvPr/>
        </p:nvSpPr>
        <p:spPr>
          <a:xfrm>
            <a:off x="1540714" y="2692332"/>
            <a:ext cx="2087562" cy="2089150"/>
          </a:xfrm>
          <a:prstGeom prst="pie">
            <a:avLst>
              <a:gd fmla="val 0" name="adj1"/>
              <a:gd fmla="val 17817387" name="adj2"/>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ct val="0"/>
              </a:spcBef>
              <a:spcAft>
                <a:spcPct val="0"/>
              </a:spcAft>
              <a:defRPr/>
            </a:pPr>
            <a:endParaRPr altLang="en-US" lang="zh-CN">
              <a:solidFill>
                <a:schemeClr val="tx1"/>
              </a:solidFill>
              <a:cs typeface="+mn-ea"/>
              <a:sym typeface="+mn-lt"/>
            </a:endParaRPr>
          </a:p>
        </p:txBody>
      </p:sp>
      <p:sp>
        <p:nvSpPr>
          <p:cNvPr id="114" name="饼形 113"/>
          <p:cNvSpPr/>
          <p:nvPr/>
        </p:nvSpPr>
        <p:spPr>
          <a:xfrm rot="17792836">
            <a:off x="1360532" y="2289901"/>
            <a:ext cx="2798763" cy="2701925"/>
          </a:xfrm>
          <a:prstGeom prst="pie">
            <a:avLst>
              <a:gd fmla="val 0" name="adj1"/>
              <a:gd fmla="val 3873493" name="adj2"/>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ct val="0"/>
              </a:spcBef>
              <a:spcAft>
                <a:spcPct val="0"/>
              </a:spcAft>
              <a:defRPr/>
            </a:pPr>
            <a:endParaRPr altLang="en-US" lang="zh-CN">
              <a:solidFill>
                <a:schemeClr val="tx1"/>
              </a:solidFill>
              <a:cs typeface="+mn-ea"/>
              <a:sym typeface="+mn-lt"/>
            </a:endParaRPr>
          </a:p>
        </p:txBody>
      </p:sp>
      <p:sp>
        <p:nvSpPr>
          <p:cNvPr id="115" name="饼形 114"/>
          <p:cNvSpPr/>
          <p:nvPr/>
        </p:nvSpPr>
        <p:spPr>
          <a:xfrm>
            <a:off x="4982414" y="2697095"/>
            <a:ext cx="2089150" cy="2087562"/>
          </a:xfrm>
          <a:prstGeom prst="pie">
            <a:avLst>
              <a:gd fmla="val 0" name="adj1"/>
              <a:gd fmla="val 15031858" name="adj2"/>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ct val="0"/>
              </a:spcBef>
              <a:spcAft>
                <a:spcPct val="0"/>
              </a:spcAft>
              <a:defRPr/>
            </a:pPr>
            <a:endParaRPr altLang="en-US" lang="zh-CN">
              <a:solidFill>
                <a:schemeClr val="tx1"/>
              </a:solidFill>
              <a:cs typeface="+mn-ea"/>
              <a:sym typeface="+mn-lt"/>
            </a:endParaRPr>
          </a:p>
        </p:txBody>
      </p:sp>
      <p:sp>
        <p:nvSpPr>
          <p:cNvPr id="116" name="饼形 115"/>
          <p:cNvSpPr/>
          <p:nvPr/>
        </p:nvSpPr>
        <p:spPr>
          <a:xfrm rot="17792836">
            <a:off x="4714126" y="2270057"/>
            <a:ext cx="2798763" cy="2703513"/>
          </a:xfrm>
          <a:prstGeom prst="pie">
            <a:avLst>
              <a:gd fmla="val 18826865" name="adj1"/>
              <a:gd fmla="val 3873493" name="adj2"/>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ct val="0"/>
              </a:spcBef>
              <a:spcAft>
                <a:spcPct val="0"/>
              </a:spcAft>
              <a:defRPr/>
            </a:pPr>
            <a:endParaRPr altLang="en-US" lang="zh-CN">
              <a:solidFill>
                <a:schemeClr val="tx1"/>
              </a:solidFill>
              <a:cs typeface="+mn-ea"/>
              <a:sym typeface="+mn-lt"/>
            </a:endParaRPr>
          </a:p>
        </p:txBody>
      </p:sp>
      <p:sp>
        <p:nvSpPr>
          <p:cNvPr id="117" name="文本框 24"/>
          <p:cNvSpPr txBox="1">
            <a:spLocks noChangeArrowheads="1"/>
          </p:cNvSpPr>
          <p:nvPr/>
        </p:nvSpPr>
        <p:spPr bwMode="auto">
          <a:xfrm>
            <a:off x="1961650" y="3759803"/>
            <a:ext cx="1514350" cy="762000"/>
          </a:xfrm>
          <a:prstGeom prst="rect">
            <a:avLst/>
          </a:prstGeom>
          <a:noFill/>
          <a:ln w="9525">
            <a:noFill/>
            <a:miter lim="800000"/>
          </a:ln>
        </p:spPr>
        <p:txBody>
          <a:bodyPr wrap="square">
            <a:spAutoFit/>
          </a:bodyPr>
          <a:lstStyle/>
          <a:p>
            <a:r>
              <a:rPr altLang="zh-CN" lang="en-US" sz="4400">
                <a:solidFill>
                  <a:schemeClr val="bg1"/>
                </a:solidFill>
                <a:cs typeface="+mn-ea"/>
                <a:sym typeface="+mn-lt"/>
              </a:rPr>
              <a:t>17%</a:t>
            </a:r>
          </a:p>
        </p:txBody>
      </p:sp>
      <p:sp>
        <p:nvSpPr>
          <p:cNvPr id="118" name="文本框 25"/>
          <p:cNvSpPr txBox="1">
            <a:spLocks noChangeArrowheads="1"/>
          </p:cNvSpPr>
          <p:nvPr/>
        </p:nvSpPr>
        <p:spPr bwMode="auto">
          <a:xfrm>
            <a:off x="5409610" y="3759803"/>
            <a:ext cx="1681162" cy="762000"/>
          </a:xfrm>
          <a:prstGeom prst="rect">
            <a:avLst/>
          </a:prstGeom>
          <a:noFill/>
          <a:ln w="9525">
            <a:noFill/>
            <a:miter lim="800000"/>
          </a:ln>
        </p:spPr>
        <p:txBody>
          <a:bodyPr wrap="square">
            <a:spAutoFit/>
          </a:bodyPr>
          <a:lstStyle>
            <a:defPPr>
              <a:defRPr lang="zh-CN"/>
            </a:defPPr>
            <a:lvl1pPr>
              <a:defRPr sz="4400">
                <a:gradFill>
                  <a:gsLst>
                    <a:gs pos="0">
                      <a:schemeClr val="bg1">
                        <a:shade val="30000"/>
                        <a:satMod val="115000"/>
                      </a:schemeClr>
                    </a:gs>
                    <a:gs pos="50000">
                      <a:schemeClr val="bg1">
                        <a:shade val="67500"/>
                        <a:satMod val="115000"/>
                      </a:schemeClr>
                    </a:gs>
                    <a:gs pos="100000">
                      <a:schemeClr val="bg1">
                        <a:shade val="100000"/>
                        <a:satMod val="115000"/>
                      </a:schemeClr>
                    </a:gs>
                  </a:gsLst>
                  <a:lin ang="16200000" scaled="1"/>
                </a:gradFill>
                <a:latin charset="-122" panose="020b0503020204020204" pitchFamily="34" typeface="微软雅黑"/>
                <a:ea charset="-122" panose="020b0503020204020204" pitchFamily="34" typeface="微软雅黑"/>
              </a:defRPr>
            </a:lvl1pPr>
          </a:lstStyle>
          <a:p>
            <a:r>
              <a:rPr altLang="zh-CN" lang="en-US">
                <a:solidFill>
                  <a:schemeClr val="bg1"/>
                </a:solidFill>
                <a:latin typeface="+mn-lt"/>
                <a:ea typeface="+mn-ea"/>
                <a:cs typeface="+mn-ea"/>
                <a:sym typeface="+mn-lt"/>
              </a:rPr>
              <a:t>32%</a:t>
            </a:r>
          </a:p>
        </p:txBody>
      </p:sp>
      <p:sp>
        <p:nvSpPr>
          <p:cNvPr id="119" name="饼形 118"/>
          <p:cNvSpPr/>
          <p:nvPr/>
        </p:nvSpPr>
        <p:spPr>
          <a:xfrm>
            <a:off x="8366964" y="2736782"/>
            <a:ext cx="2089150" cy="2089150"/>
          </a:xfrm>
          <a:prstGeom prst="pie">
            <a:avLst>
              <a:gd fmla="val 0" name="adj1"/>
              <a:gd fmla="val 19042771" name="adj2"/>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ct val="0"/>
              </a:spcBef>
              <a:spcAft>
                <a:spcPct val="0"/>
              </a:spcAft>
              <a:defRPr/>
            </a:pPr>
            <a:endParaRPr altLang="en-US" lang="zh-CN">
              <a:solidFill>
                <a:schemeClr val="tx1"/>
              </a:solidFill>
              <a:cs typeface="+mn-ea"/>
              <a:sym typeface="+mn-lt"/>
            </a:endParaRPr>
          </a:p>
        </p:txBody>
      </p:sp>
      <p:sp>
        <p:nvSpPr>
          <p:cNvPr id="120" name="饼形 119"/>
          <p:cNvSpPr/>
          <p:nvPr/>
        </p:nvSpPr>
        <p:spPr>
          <a:xfrm rot="16431819">
            <a:off x="8545558" y="2667726"/>
            <a:ext cx="2217737" cy="2054225"/>
          </a:xfrm>
          <a:prstGeom prst="pie">
            <a:avLst>
              <a:gd fmla="val 2758241" name="adj1"/>
              <a:gd fmla="val 5162176" name="adj2"/>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ct val="0"/>
              </a:spcBef>
              <a:spcAft>
                <a:spcPct val="0"/>
              </a:spcAft>
              <a:defRPr/>
            </a:pPr>
            <a:endParaRPr altLang="en-US" lang="zh-CN">
              <a:solidFill>
                <a:schemeClr val="tx1"/>
              </a:solidFill>
              <a:cs typeface="+mn-ea"/>
              <a:sym typeface="+mn-lt"/>
            </a:endParaRPr>
          </a:p>
        </p:txBody>
      </p:sp>
      <p:sp>
        <p:nvSpPr>
          <p:cNvPr id="121" name="文本框 30"/>
          <p:cNvSpPr txBox="1">
            <a:spLocks noChangeArrowheads="1"/>
          </p:cNvSpPr>
          <p:nvPr/>
        </p:nvSpPr>
        <p:spPr bwMode="auto">
          <a:xfrm>
            <a:off x="8795087" y="3759803"/>
            <a:ext cx="1544048" cy="762000"/>
          </a:xfrm>
          <a:prstGeom prst="rect">
            <a:avLst/>
          </a:prstGeom>
          <a:noFill/>
          <a:ln w="9525">
            <a:noFill/>
            <a:miter lim="800000"/>
          </a:ln>
        </p:spPr>
        <p:txBody>
          <a:bodyPr wrap="square">
            <a:spAutoFit/>
          </a:bodyPr>
          <a:lstStyle>
            <a:defPPr>
              <a:defRPr lang="zh-CN"/>
            </a:defPPr>
            <a:lvl1pPr>
              <a:defRPr sz="4400">
                <a:gradFill>
                  <a:gsLst>
                    <a:gs pos="0">
                      <a:schemeClr val="bg1">
                        <a:shade val="30000"/>
                        <a:satMod val="115000"/>
                      </a:schemeClr>
                    </a:gs>
                    <a:gs pos="50000">
                      <a:schemeClr val="bg1">
                        <a:shade val="67500"/>
                        <a:satMod val="115000"/>
                      </a:schemeClr>
                    </a:gs>
                    <a:gs pos="100000">
                      <a:schemeClr val="bg1">
                        <a:shade val="100000"/>
                        <a:satMod val="115000"/>
                      </a:schemeClr>
                    </a:gs>
                  </a:gsLst>
                  <a:lin ang="16200000" scaled="1"/>
                </a:gradFill>
                <a:latin charset="-122" panose="020b0503020204020204" pitchFamily="34" typeface="微软雅黑"/>
                <a:ea charset="-122" panose="020b0503020204020204" pitchFamily="34" typeface="微软雅黑"/>
              </a:defRPr>
            </a:lvl1pPr>
          </a:lstStyle>
          <a:p>
            <a:r>
              <a:rPr altLang="zh-CN" lang="en-US">
                <a:solidFill>
                  <a:schemeClr val="bg1"/>
                </a:solidFill>
                <a:latin typeface="+mn-lt"/>
                <a:ea typeface="+mn-ea"/>
                <a:cs typeface="+mn-ea"/>
                <a:sym typeface="+mn-lt"/>
              </a:rPr>
              <a:t>13%</a:t>
            </a:r>
          </a:p>
        </p:txBody>
      </p:sp>
      <p:sp>
        <p:nvSpPr>
          <p:cNvPr id="125" name="文本框 34"/>
          <p:cNvSpPr txBox="1">
            <a:spLocks noChangeArrowheads="1"/>
          </p:cNvSpPr>
          <p:nvPr/>
        </p:nvSpPr>
        <p:spPr bwMode="auto">
          <a:xfrm>
            <a:off x="1455501" y="5087719"/>
            <a:ext cx="2368716" cy="640080"/>
          </a:xfrm>
          <a:prstGeom prst="rect">
            <a:avLst/>
          </a:prstGeom>
          <a:noFill/>
          <a:ln w="9525">
            <a:noFill/>
            <a:miter lim="800000"/>
          </a:ln>
        </p:spPr>
        <p:txBody>
          <a:bodyPr wrap="square">
            <a:spAutoFit/>
          </a:bodyPr>
          <a:lstStyle/>
          <a:p>
            <a:r>
              <a:rPr altLang="en-US" lang="zh-CN" sz="1800">
                <a:solidFill>
                  <a:schemeClr val="tx1">
                    <a:lumMod val="85000"/>
                    <a:lumOff val="15000"/>
                  </a:schemeClr>
                </a:solidFill>
                <a:cs typeface="+mn-ea"/>
                <a:sym typeface="+mn-lt"/>
              </a:rPr>
              <a:t>请输入您想要的文字</a:t>
            </a:r>
          </a:p>
          <a:p>
            <a:r>
              <a:rPr altLang="en-US" lang="zh-CN" sz="1800">
                <a:solidFill>
                  <a:schemeClr val="tx1">
                    <a:lumMod val="85000"/>
                    <a:lumOff val="15000"/>
                  </a:schemeClr>
                </a:solidFill>
                <a:cs typeface="+mn-ea"/>
                <a:sym typeface="+mn-lt"/>
              </a:rPr>
              <a:t>请输入您想要的文字</a:t>
            </a:r>
          </a:p>
        </p:txBody>
      </p:sp>
      <p:sp>
        <p:nvSpPr>
          <p:cNvPr id="126" name="文本框 36"/>
          <p:cNvSpPr txBox="1">
            <a:spLocks noChangeArrowheads="1"/>
          </p:cNvSpPr>
          <p:nvPr/>
        </p:nvSpPr>
        <p:spPr bwMode="auto">
          <a:xfrm>
            <a:off x="4927364" y="5084544"/>
            <a:ext cx="2352733" cy="640080"/>
          </a:xfrm>
          <a:prstGeom prst="rect">
            <a:avLst/>
          </a:prstGeom>
          <a:noFill/>
          <a:ln w="9525">
            <a:noFill/>
            <a:miter lim="800000"/>
          </a:ln>
        </p:spPr>
        <p:txBody>
          <a:bodyPr wrap="square">
            <a:spAutoFit/>
          </a:bodyPr>
          <a:lstStyle>
            <a:defPPr>
              <a:defRPr lang="zh-CN"/>
            </a:defPPr>
            <a:lvl1pPr>
              <a:defRPr>
                <a:gradFill>
                  <a:gsLst>
                    <a:gs pos="0">
                      <a:schemeClr val="bg1">
                        <a:shade val="30000"/>
                        <a:satMod val="115000"/>
                      </a:schemeClr>
                    </a:gs>
                    <a:gs pos="50000">
                      <a:schemeClr val="bg1">
                        <a:shade val="67500"/>
                        <a:satMod val="115000"/>
                      </a:schemeClr>
                    </a:gs>
                    <a:gs pos="100000">
                      <a:schemeClr val="bg1">
                        <a:shade val="100000"/>
                        <a:satMod val="115000"/>
                      </a:schemeClr>
                    </a:gs>
                  </a:gsLst>
                  <a:lin ang="16200000" scaled="1"/>
                </a:gradFill>
                <a:latin charset="-122" panose="020b0503020204020204" pitchFamily="34" typeface="微软雅黑"/>
                <a:ea charset="-122" panose="020b0503020204020204" pitchFamily="34" typeface="微软雅黑"/>
                <a:cs typeface="造字工房悦黑体验版常规体"/>
              </a:defRPr>
            </a:lvl1pPr>
          </a:lstStyle>
          <a:p>
            <a:r>
              <a:rPr altLang="en-US" lang="zh-CN" sz="1800">
                <a:solidFill>
                  <a:schemeClr val="tx1">
                    <a:lumMod val="85000"/>
                    <a:lumOff val="15000"/>
                  </a:schemeClr>
                </a:solidFill>
                <a:latin typeface="+mn-lt"/>
                <a:ea typeface="+mn-ea"/>
                <a:cs typeface="+mn-ea"/>
                <a:sym typeface="+mn-lt"/>
              </a:rPr>
              <a:t>请输入您想要的文字</a:t>
            </a:r>
          </a:p>
          <a:p>
            <a:r>
              <a:rPr altLang="en-US" lang="zh-CN" sz="1800">
                <a:solidFill>
                  <a:schemeClr val="tx1">
                    <a:lumMod val="85000"/>
                    <a:lumOff val="15000"/>
                  </a:schemeClr>
                </a:solidFill>
                <a:latin typeface="+mn-lt"/>
                <a:ea typeface="+mn-ea"/>
                <a:cs typeface="+mn-ea"/>
                <a:sym typeface="+mn-lt"/>
              </a:rPr>
              <a:t>请输入您想要的文字</a:t>
            </a:r>
          </a:p>
        </p:txBody>
      </p:sp>
      <p:sp>
        <p:nvSpPr>
          <p:cNvPr id="127" name="文本框 38"/>
          <p:cNvSpPr txBox="1">
            <a:spLocks noChangeArrowheads="1"/>
          </p:cNvSpPr>
          <p:nvPr/>
        </p:nvSpPr>
        <p:spPr bwMode="auto">
          <a:xfrm>
            <a:off x="8456376" y="5078194"/>
            <a:ext cx="2323318" cy="640080"/>
          </a:xfrm>
          <a:prstGeom prst="rect">
            <a:avLst/>
          </a:prstGeom>
          <a:noFill/>
          <a:ln w="9525">
            <a:noFill/>
            <a:miter lim="800000"/>
          </a:ln>
        </p:spPr>
        <p:txBody>
          <a:bodyPr wrap="square">
            <a:spAutoFit/>
          </a:bodyPr>
          <a:lstStyle>
            <a:defPPr>
              <a:defRPr lang="zh-CN"/>
            </a:defPPr>
            <a:lvl1pPr>
              <a:defRPr>
                <a:gradFill>
                  <a:gsLst>
                    <a:gs pos="0">
                      <a:schemeClr val="bg1">
                        <a:shade val="30000"/>
                        <a:satMod val="115000"/>
                      </a:schemeClr>
                    </a:gs>
                    <a:gs pos="50000">
                      <a:schemeClr val="bg1">
                        <a:shade val="67500"/>
                        <a:satMod val="115000"/>
                      </a:schemeClr>
                    </a:gs>
                    <a:gs pos="100000">
                      <a:schemeClr val="bg1">
                        <a:shade val="100000"/>
                        <a:satMod val="115000"/>
                      </a:schemeClr>
                    </a:gs>
                  </a:gsLst>
                  <a:lin ang="16200000" scaled="1"/>
                </a:gradFill>
                <a:latin charset="-122" panose="020b0503020204020204" pitchFamily="34" typeface="微软雅黑"/>
                <a:ea charset="-122" panose="020b0503020204020204" pitchFamily="34" typeface="微软雅黑"/>
                <a:cs typeface="造字工房悦黑体验版常规体"/>
              </a:defRPr>
            </a:lvl1pPr>
          </a:lstStyle>
          <a:p>
            <a:r>
              <a:rPr altLang="en-US" lang="zh-CN" sz="1800">
                <a:solidFill>
                  <a:schemeClr val="tx1">
                    <a:lumMod val="85000"/>
                    <a:lumOff val="15000"/>
                  </a:schemeClr>
                </a:solidFill>
                <a:latin typeface="+mn-lt"/>
                <a:ea typeface="+mn-ea"/>
                <a:cs typeface="+mn-ea"/>
                <a:sym typeface="+mn-lt"/>
              </a:rPr>
              <a:t>请输入您想要的文字</a:t>
            </a:r>
          </a:p>
          <a:p>
            <a:r>
              <a:rPr altLang="en-US" lang="zh-CN" sz="1800">
                <a:solidFill>
                  <a:schemeClr val="tx1">
                    <a:lumMod val="85000"/>
                    <a:lumOff val="15000"/>
                  </a:schemeClr>
                </a:solidFill>
                <a:latin typeface="+mn-lt"/>
                <a:ea typeface="+mn-ea"/>
                <a:cs typeface="+mn-ea"/>
                <a:sym typeface="+mn-lt"/>
              </a:rPr>
              <a:t>请输入您想要的文字</a:t>
            </a:r>
          </a:p>
        </p:txBody>
      </p:sp>
      <p:sp>
        <p:nvSpPr>
          <p:cNvPr id="15" name="矩形 14"/>
          <p:cNvSpPr/>
          <p:nvPr/>
        </p:nvSpPr>
        <p:spPr>
          <a:xfrm>
            <a:off x="4154959" y="1394299"/>
            <a:ext cx="3842401" cy="46365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45736" lIns="91472" rIns="91472" rtlCol="0" tIns="45736"/>
          <a:lstStyle/>
          <a:p>
            <a:pPr algn="ctr"/>
            <a:r>
              <a:rPr altLang="en-US" lang="zh-CN">
                <a:cs typeface="+mn-ea"/>
                <a:sym typeface="+mn-lt"/>
              </a:rPr>
              <a:t>点击添加小标题</a:t>
            </a:r>
          </a:p>
        </p:txBody>
      </p:sp>
      <p:sp>
        <p:nvSpPr>
          <p:cNvPr id="16" name="文本框 2"/>
          <p:cNvSpPr txBox="1"/>
          <p:nvPr/>
        </p:nvSpPr>
        <p:spPr>
          <a:xfrm>
            <a:off x="1706687" y="170270"/>
            <a:ext cx="3288952" cy="518160"/>
          </a:xfrm>
          <a:prstGeom prst="rect">
            <a:avLst/>
          </a:prstGeom>
          <a:noFill/>
        </p:spPr>
        <p:txBody>
          <a:bodyPr rtlCol="0" wrap="square">
            <a:spAutoFit/>
          </a:bodyPr>
          <a:lstStyle/>
          <a:p>
            <a:pPr algn="ctr"/>
            <a:r>
              <a:rPr altLang="en-US" b="1" lang="zh-CN" sz="2800">
                <a:solidFill>
                  <a:schemeClr val="tx1">
                    <a:lumMod val="75000"/>
                    <a:lumOff val="25000"/>
                  </a:schemeClr>
                </a:solidFill>
                <a:cs typeface="+mn-ea"/>
                <a:sym typeface="+mn-lt"/>
              </a:rPr>
              <a:t>点击输入标题内容</a:t>
            </a:r>
          </a:p>
        </p:txBody>
      </p:sp>
      <p:sp>
        <p:nvSpPr>
          <p:cNvPr id="17" name="矩形 16"/>
          <p:cNvSpPr/>
          <p:nvPr>
            <p:custDataLst>
              <p:tags r:id="rId3"/>
            </p:custDataLst>
          </p:nvPr>
        </p:nvSpPr>
        <p:spPr>
          <a:xfrm>
            <a:off x="0" y="6570266"/>
            <a:ext cx="4876006" cy="259080"/>
          </a:xfrm>
          <a:prstGeom prst="rect">
            <a:avLst/>
          </a:prstGeom>
        </p:spPr>
        <p:txBody>
          <a:bodyPr wrap="square">
            <a:spAutoFit/>
          </a:bodyPr>
          <a:lstStyle/>
          <a:p>
            <a:r>
              <a:rPr altLang="en-US" b="0" lang="zh-CN" sz="1100">
                <a:latin typeface="+mj-ea"/>
                <a:ea typeface="+mj-ea"/>
              </a:rPr>
              <a:t> </a:t>
            </a:r>
          </a:p>
        </p:txBody>
      </p:sp>
    </p:spTree>
  </p:cSld>
  <p:clrMapOvr>
    <a:masterClrMapping/>
  </p:clrMapOvr>
  <p:transition spd="slow">
    <p:wipe/>
  </p:transition>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grpId="0" id="5" nodeType="afterEffect" presetClass="entr" presetID="41" presetSubtype="0">
                                  <p:stCondLst>
                                    <p:cond delay="0"/>
                                  </p:stCondLst>
                                  <p:iterate type="lt">
                                    <p:tmPct val="10000"/>
                                  </p:iterate>
                                  <p:childTnLst>
                                    <p:set>
                                      <p:cBhvr>
                                        <p:cTn dur="1" fill="hold" id="6">
                                          <p:stCondLst>
                                            <p:cond delay="0"/>
                                          </p:stCondLst>
                                        </p:cTn>
                                        <p:tgtEl>
                                          <p:spTgt spid="16"/>
                                        </p:tgtEl>
                                        <p:attrNameLst>
                                          <p:attrName>style.visibility</p:attrName>
                                        </p:attrNameLst>
                                      </p:cBhvr>
                                      <p:to>
                                        <p:strVal val="visible"/>
                                      </p:to>
                                    </p:set>
                                    <p:anim calcmode="lin" valueType="num">
                                      <p:cBhvr>
                                        <p:cTn dur="500" fill="hold" id="7"/>
                                        <p:tgtEl>
                                          <p:spTgt spid="16"/>
                                        </p:tgtEl>
                                        <p:attrNameLst>
                                          <p:attrName>ppt_x</p:attrName>
                                        </p:attrNameLst>
                                      </p:cBhvr>
                                      <p:tavLst>
                                        <p:tav tm="0">
                                          <p:val>
                                            <p:strVal val="#ppt_x"/>
                                          </p:val>
                                        </p:tav>
                                        <p:tav tm="50000">
                                          <p:val>
                                            <p:strVal val="#ppt_x+.1"/>
                                          </p:val>
                                        </p:tav>
                                        <p:tav tm="100000">
                                          <p:val>
                                            <p:strVal val="#ppt_x"/>
                                          </p:val>
                                        </p:tav>
                                      </p:tavLst>
                                    </p:anim>
                                    <p:anim calcmode="lin" valueType="num">
                                      <p:cBhvr>
                                        <p:cTn dur="500" fill="hold" id="8"/>
                                        <p:tgtEl>
                                          <p:spTgt spid="16"/>
                                        </p:tgtEl>
                                        <p:attrNameLst>
                                          <p:attrName>ppt_y</p:attrName>
                                        </p:attrNameLst>
                                      </p:cBhvr>
                                      <p:tavLst>
                                        <p:tav tm="0">
                                          <p:val>
                                            <p:strVal val="#ppt_y"/>
                                          </p:val>
                                        </p:tav>
                                        <p:tav tm="100000">
                                          <p:val>
                                            <p:strVal val="#ppt_y"/>
                                          </p:val>
                                        </p:tav>
                                      </p:tavLst>
                                    </p:anim>
                                    <p:anim calcmode="lin" valueType="num">
                                      <p:cBhvr>
                                        <p:cTn dur="500" fill="hold" id="9"/>
                                        <p:tgtEl>
                                          <p:spTgt spid="16"/>
                                        </p:tgtEl>
                                        <p:attrNameLst>
                                          <p:attrName>ppt_h</p:attrName>
                                        </p:attrNameLst>
                                      </p:cBhvr>
                                      <p:tavLst>
                                        <p:tav tm="0">
                                          <p:val>
                                            <p:strVal val="#ppt_h/10"/>
                                          </p:val>
                                        </p:tav>
                                        <p:tav tm="50000">
                                          <p:val>
                                            <p:strVal val="#ppt_h+.01"/>
                                          </p:val>
                                        </p:tav>
                                        <p:tav tm="100000">
                                          <p:val>
                                            <p:strVal val="#ppt_h"/>
                                          </p:val>
                                        </p:tav>
                                      </p:tavLst>
                                    </p:anim>
                                    <p:anim calcmode="lin" valueType="num">
                                      <p:cBhvr>
                                        <p:cTn dur="500" fill="hold" id="10"/>
                                        <p:tgtEl>
                                          <p:spTgt spid="16"/>
                                        </p:tgtEl>
                                        <p:attrNameLst>
                                          <p:attrName>ppt_w</p:attrName>
                                        </p:attrNameLst>
                                      </p:cBhvr>
                                      <p:tavLst>
                                        <p:tav tm="0">
                                          <p:val>
                                            <p:strVal val="#ppt_w/10"/>
                                          </p:val>
                                        </p:tav>
                                        <p:tav tm="50000">
                                          <p:val>
                                            <p:strVal val="#ppt_w+.01"/>
                                          </p:val>
                                        </p:tav>
                                        <p:tav tm="100000">
                                          <p:val>
                                            <p:strVal val="#ppt_w"/>
                                          </p:val>
                                        </p:tav>
                                      </p:tavLst>
                                    </p:anim>
                                    <p:animEffect filter="fade" transition="in">
                                      <p:cBhvr>
                                        <p:cTn dur="500" id="11" tmFilter="0,0; .5, 1; 1, 1"/>
                                        <p:tgtEl>
                                          <p:spTgt spid="16"/>
                                        </p:tgtEl>
                                      </p:cBhvr>
                                    </p:animEffect>
                                  </p:childTnLst>
                                </p:cTn>
                              </p:par>
                            </p:childTnLst>
                          </p:cTn>
                        </p:par>
                        <p:par>
                          <p:cTn fill="hold" id="12" nodeType="afterGroup">
                            <p:stCondLst>
                              <p:cond delay="500"/>
                            </p:stCondLst>
                            <p:childTnLst>
                              <p:par>
                                <p:cTn fill="hold" grpId="0" id="13" nodeType="afterEffect" presetClass="entr" presetID="16" presetSubtype="37">
                                  <p:stCondLst>
                                    <p:cond delay="0"/>
                                  </p:stCondLst>
                                  <p:childTnLst>
                                    <p:set>
                                      <p:cBhvr>
                                        <p:cTn dur="1" fill="hold" id="14">
                                          <p:stCondLst>
                                            <p:cond delay="0"/>
                                          </p:stCondLst>
                                        </p:cTn>
                                        <p:tgtEl>
                                          <p:spTgt spid="15"/>
                                        </p:tgtEl>
                                        <p:attrNameLst>
                                          <p:attrName>style.visibility</p:attrName>
                                        </p:attrNameLst>
                                      </p:cBhvr>
                                      <p:to>
                                        <p:strVal val="visible"/>
                                      </p:to>
                                    </p:set>
                                    <p:animEffect filter="barn(outVertical)" transition="in">
                                      <p:cBhvr>
                                        <p:cTn dur="500" id="15"/>
                                        <p:tgtEl>
                                          <p:spTgt spid="15"/>
                                        </p:tgtEl>
                                      </p:cBhvr>
                                    </p:animEffect>
                                  </p:childTnLst>
                                </p:cTn>
                              </p:par>
                            </p:childTnLst>
                          </p:cTn>
                        </p:par>
                        <p:par>
                          <p:cTn fill="hold" id="16" nodeType="afterGroup">
                            <p:stCondLst>
                              <p:cond delay="1000"/>
                            </p:stCondLst>
                            <p:childTnLst>
                              <p:par>
                                <p:cTn decel="100000" fill="hold" grpId="0" id="17" nodeType="afterEffect" presetClass="entr" presetID="49" presetSubtype="0">
                                  <p:stCondLst>
                                    <p:cond delay="0"/>
                                  </p:stCondLst>
                                  <p:childTnLst>
                                    <p:set>
                                      <p:cBhvr>
                                        <p:cTn dur="1" fill="hold" id="18">
                                          <p:stCondLst>
                                            <p:cond delay="0"/>
                                          </p:stCondLst>
                                        </p:cTn>
                                        <p:tgtEl>
                                          <p:spTgt spid="113"/>
                                        </p:tgtEl>
                                        <p:attrNameLst>
                                          <p:attrName>style.visibility</p:attrName>
                                        </p:attrNameLst>
                                      </p:cBhvr>
                                      <p:to>
                                        <p:strVal val="visible"/>
                                      </p:to>
                                    </p:set>
                                    <p:anim calcmode="lin" valueType="num">
                                      <p:cBhvr>
                                        <p:cTn dur="500" fill="hold" id="19"/>
                                        <p:tgtEl>
                                          <p:spTgt spid="113"/>
                                        </p:tgtEl>
                                        <p:attrNameLst>
                                          <p:attrName>ppt_w</p:attrName>
                                        </p:attrNameLst>
                                      </p:cBhvr>
                                      <p:tavLst>
                                        <p:tav tm="0">
                                          <p:val>
                                            <p:fltVal val="0"/>
                                          </p:val>
                                        </p:tav>
                                        <p:tav tm="100000">
                                          <p:val>
                                            <p:strVal val="#ppt_w"/>
                                          </p:val>
                                        </p:tav>
                                      </p:tavLst>
                                    </p:anim>
                                    <p:anim calcmode="lin" valueType="num">
                                      <p:cBhvr>
                                        <p:cTn dur="500" fill="hold" id="20"/>
                                        <p:tgtEl>
                                          <p:spTgt spid="113"/>
                                        </p:tgtEl>
                                        <p:attrNameLst>
                                          <p:attrName>ppt_h</p:attrName>
                                        </p:attrNameLst>
                                      </p:cBhvr>
                                      <p:tavLst>
                                        <p:tav tm="0">
                                          <p:val>
                                            <p:fltVal val="0"/>
                                          </p:val>
                                        </p:tav>
                                        <p:tav tm="100000">
                                          <p:val>
                                            <p:strVal val="#ppt_h"/>
                                          </p:val>
                                        </p:tav>
                                      </p:tavLst>
                                    </p:anim>
                                    <p:anim calcmode="lin" valueType="num">
                                      <p:cBhvr>
                                        <p:cTn dur="500" fill="hold" id="21"/>
                                        <p:tgtEl>
                                          <p:spTgt spid="113"/>
                                        </p:tgtEl>
                                        <p:attrNameLst>
                                          <p:attrName>style.rotation</p:attrName>
                                        </p:attrNameLst>
                                      </p:cBhvr>
                                      <p:tavLst>
                                        <p:tav tm="0">
                                          <p:val>
                                            <p:fltVal val="360"/>
                                          </p:val>
                                        </p:tav>
                                        <p:tav tm="100000">
                                          <p:val>
                                            <p:fltVal val="0"/>
                                          </p:val>
                                        </p:tav>
                                      </p:tavLst>
                                    </p:anim>
                                    <p:animEffect filter="fade" transition="in">
                                      <p:cBhvr>
                                        <p:cTn dur="500" id="22"/>
                                        <p:tgtEl>
                                          <p:spTgt spid="113"/>
                                        </p:tgtEl>
                                      </p:cBhvr>
                                    </p:animEffect>
                                  </p:childTnLst>
                                </p:cTn>
                              </p:par>
                            </p:childTnLst>
                          </p:cTn>
                        </p:par>
                        <p:par>
                          <p:cTn fill="hold" id="23" nodeType="afterGroup">
                            <p:stCondLst>
                              <p:cond delay="1500"/>
                            </p:stCondLst>
                            <p:childTnLst>
                              <p:par>
                                <p:cTn fill="hold" grpId="0" id="24" nodeType="afterEffect" presetClass="entr" presetID="2" presetSubtype="3">
                                  <p:stCondLst>
                                    <p:cond delay="0"/>
                                  </p:stCondLst>
                                  <p:childTnLst>
                                    <p:set>
                                      <p:cBhvr>
                                        <p:cTn dur="1" fill="hold" id="25">
                                          <p:stCondLst>
                                            <p:cond delay="0"/>
                                          </p:stCondLst>
                                        </p:cTn>
                                        <p:tgtEl>
                                          <p:spTgt spid="114"/>
                                        </p:tgtEl>
                                        <p:attrNameLst>
                                          <p:attrName>style.visibility</p:attrName>
                                        </p:attrNameLst>
                                      </p:cBhvr>
                                      <p:to>
                                        <p:strVal val="visible"/>
                                      </p:to>
                                    </p:set>
                                    <p:anim calcmode="lin" valueType="num">
                                      <p:cBhvr additive="base">
                                        <p:cTn dur="500" fill="hold" id="26"/>
                                        <p:tgtEl>
                                          <p:spTgt spid="114"/>
                                        </p:tgtEl>
                                        <p:attrNameLst>
                                          <p:attrName>ppt_x</p:attrName>
                                        </p:attrNameLst>
                                      </p:cBhvr>
                                      <p:tavLst>
                                        <p:tav tm="0">
                                          <p:val>
                                            <p:strVal val="1+#ppt_w/2"/>
                                          </p:val>
                                        </p:tav>
                                        <p:tav tm="100000">
                                          <p:val>
                                            <p:strVal val="#ppt_x"/>
                                          </p:val>
                                        </p:tav>
                                      </p:tavLst>
                                    </p:anim>
                                    <p:anim calcmode="lin" valueType="num">
                                      <p:cBhvr additive="base">
                                        <p:cTn dur="500" fill="hold" id="27"/>
                                        <p:tgtEl>
                                          <p:spTgt spid="114"/>
                                        </p:tgtEl>
                                        <p:attrNameLst>
                                          <p:attrName>ppt_y</p:attrName>
                                        </p:attrNameLst>
                                      </p:cBhvr>
                                      <p:tavLst>
                                        <p:tav tm="0">
                                          <p:val>
                                            <p:strVal val="0-#ppt_h/2"/>
                                          </p:val>
                                        </p:tav>
                                        <p:tav tm="100000">
                                          <p:val>
                                            <p:strVal val="#ppt_y"/>
                                          </p:val>
                                        </p:tav>
                                      </p:tavLst>
                                    </p:anim>
                                  </p:childTnLst>
                                </p:cTn>
                              </p:par>
                            </p:childTnLst>
                          </p:cTn>
                        </p:par>
                        <p:par>
                          <p:cTn fill="hold" id="28" nodeType="afterGroup">
                            <p:stCondLst>
                              <p:cond delay="2000"/>
                            </p:stCondLst>
                            <p:childTnLst>
                              <p:par>
                                <p:cTn fill="hold" grpId="0" id="29" nodeType="afterEffect" presetClass="entr" presetID="16" presetSubtype="21">
                                  <p:stCondLst>
                                    <p:cond delay="0"/>
                                  </p:stCondLst>
                                  <p:childTnLst>
                                    <p:set>
                                      <p:cBhvr>
                                        <p:cTn dur="1" fill="hold" id="30">
                                          <p:stCondLst>
                                            <p:cond delay="0"/>
                                          </p:stCondLst>
                                        </p:cTn>
                                        <p:tgtEl>
                                          <p:spTgt spid="117"/>
                                        </p:tgtEl>
                                        <p:attrNameLst>
                                          <p:attrName>style.visibility</p:attrName>
                                        </p:attrNameLst>
                                      </p:cBhvr>
                                      <p:to>
                                        <p:strVal val="visible"/>
                                      </p:to>
                                    </p:set>
                                    <p:animEffect filter="barn(inVertical)" transition="in">
                                      <p:cBhvr>
                                        <p:cTn dur="500" id="31"/>
                                        <p:tgtEl>
                                          <p:spTgt spid="117"/>
                                        </p:tgtEl>
                                      </p:cBhvr>
                                    </p:animEffect>
                                  </p:childTnLst>
                                </p:cTn>
                              </p:par>
                            </p:childTnLst>
                          </p:cTn>
                        </p:par>
                        <p:par>
                          <p:cTn fill="hold" id="32" nodeType="afterGroup">
                            <p:stCondLst>
                              <p:cond delay="2500"/>
                            </p:stCondLst>
                            <p:childTnLst>
                              <p:par>
                                <p:cTn fill="hold" grpId="0" id="33" nodeType="afterEffect" presetClass="entr" presetID="22" presetSubtype="4">
                                  <p:stCondLst>
                                    <p:cond delay="0"/>
                                  </p:stCondLst>
                                  <p:childTnLst>
                                    <p:set>
                                      <p:cBhvr>
                                        <p:cTn dur="1" fill="hold" id="34">
                                          <p:stCondLst>
                                            <p:cond delay="0"/>
                                          </p:stCondLst>
                                        </p:cTn>
                                        <p:tgtEl>
                                          <p:spTgt spid="125"/>
                                        </p:tgtEl>
                                        <p:attrNameLst>
                                          <p:attrName>style.visibility</p:attrName>
                                        </p:attrNameLst>
                                      </p:cBhvr>
                                      <p:to>
                                        <p:strVal val="visible"/>
                                      </p:to>
                                    </p:set>
                                    <p:animEffect filter="wipe(down)" transition="in">
                                      <p:cBhvr>
                                        <p:cTn dur="500" id="35"/>
                                        <p:tgtEl>
                                          <p:spTgt spid="125"/>
                                        </p:tgtEl>
                                      </p:cBhvr>
                                    </p:animEffect>
                                  </p:childTnLst>
                                </p:cTn>
                              </p:par>
                            </p:childTnLst>
                          </p:cTn>
                        </p:par>
                        <p:par>
                          <p:cTn fill="hold" id="36" nodeType="afterGroup">
                            <p:stCondLst>
                              <p:cond delay="3000"/>
                            </p:stCondLst>
                            <p:childTnLst>
                              <p:par>
                                <p:cTn decel="100000" fill="hold" grpId="0" id="37" nodeType="afterEffect" presetClass="entr" presetID="49" presetSubtype="0">
                                  <p:stCondLst>
                                    <p:cond delay="0"/>
                                  </p:stCondLst>
                                  <p:childTnLst>
                                    <p:set>
                                      <p:cBhvr>
                                        <p:cTn dur="1" fill="hold" id="38">
                                          <p:stCondLst>
                                            <p:cond delay="0"/>
                                          </p:stCondLst>
                                        </p:cTn>
                                        <p:tgtEl>
                                          <p:spTgt spid="115"/>
                                        </p:tgtEl>
                                        <p:attrNameLst>
                                          <p:attrName>style.visibility</p:attrName>
                                        </p:attrNameLst>
                                      </p:cBhvr>
                                      <p:to>
                                        <p:strVal val="visible"/>
                                      </p:to>
                                    </p:set>
                                    <p:anim calcmode="lin" valueType="num">
                                      <p:cBhvr>
                                        <p:cTn dur="500" fill="hold" id="39"/>
                                        <p:tgtEl>
                                          <p:spTgt spid="115"/>
                                        </p:tgtEl>
                                        <p:attrNameLst>
                                          <p:attrName>ppt_w</p:attrName>
                                        </p:attrNameLst>
                                      </p:cBhvr>
                                      <p:tavLst>
                                        <p:tav tm="0">
                                          <p:val>
                                            <p:fltVal val="0"/>
                                          </p:val>
                                        </p:tav>
                                        <p:tav tm="100000">
                                          <p:val>
                                            <p:strVal val="#ppt_w"/>
                                          </p:val>
                                        </p:tav>
                                      </p:tavLst>
                                    </p:anim>
                                    <p:anim calcmode="lin" valueType="num">
                                      <p:cBhvr>
                                        <p:cTn dur="500" fill="hold" id="40"/>
                                        <p:tgtEl>
                                          <p:spTgt spid="115"/>
                                        </p:tgtEl>
                                        <p:attrNameLst>
                                          <p:attrName>ppt_h</p:attrName>
                                        </p:attrNameLst>
                                      </p:cBhvr>
                                      <p:tavLst>
                                        <p:tav tm="0">
                                          <p:val>
                                            <p:fltVal val="0"/>
                                          </p:val>
                                        </p:tav>
                                        <p:tav tm="100000">
                                          <p:val>
                                            <p:strVal val="#ppt_h"/>
                                          </p:val>
                                        </p:tav>
                                      </p:tavLst>
                                    </p:anim>
                                    <p:anim calcmode="lin" valueType="num">
                                      <p:cBhvr>
                                        <p:cTn dur="500" fill="hold" id="41"/>
                                        <p:tgtEl>
                                          <p:spTgt spid="115"/>
                                        </p:tgtEl>
                                        <p:attrNameLst>
                                          <p:attrName>style.rotation</p:attrName>
                                        </p:attrNameLst>
                                      </p:cBhvr>
                                      <p:tavLst>
                                        <p:tav tm="0">
                                          <p:val>
                                            <p:fltVal val="360"/>
                                          </p:val>
                                        </p:tav>
                                        <p:tav tm="100000">
                                          <p:val>
                                            <p:fltVal val="0"/>
                                          </p:val>
                                        </p:tav>
                                      </p:tavLst>
                                    </p:anim>
                                    <p:animEffect filter="fade" transition="in">
                                      <p:cBhvr>
                                        <p:cTn dur="500" id="42"/>
                                        <p:tgtEl>
                                          <p:spTgt spid="115"/>
                                        </p:tgtEl>
                                      </p:cBhvr>
                                    </p:animEffect>
                                  </p:childTnLst>
                                </p:cTn>
                              </p:par>
                            </p:childTnLst>
                          </p:cTn>
                        </p:par>
                        <p:par>
                          <p:cTn fill="hold" id="43" nodeType="afterGroup">
                            <p:stCondLst>
                              <p:cond delay="3500"/>
                            </p:stCondLst>
                            <p:childTnLst>
                              <p:par>
                                <p:cTn fill="hold" grpId="0" id="44" nodeType="afterEffect" presetClass="entr" presetID="2" presetSubtype="3">
                                  <p:stCondLst>
                                    <p:cond delay="0"/>
                                  </p:stCondLst>
                                  <p:childTnLst>
                                    <p:set>
                                      <p:cBhvr>
                                        <p:cTn dur="1" fill="hold" id="45">
                                          <p:stCondLst>
                                            <p:cond delay="0"/>
                                          </p:stCondLst>
                                        </p:cTn>
                                        <p:tgtEl>
                                          <p:spTgt spid="116"/>
                                        </p:tgtEl>
                                        <p:attrNameLst>
                                          <p:attrName>style.visibility</p:attrName>
                                        </p:attrNameLst>
                                      </p:cBhvr>
                                      <p:to>
                                        <p:strVal val="visible"/>
                                      </p:to>
                                    </p:set>
                                    <p:anim calcmode="lin" valueType="num">
                                      <p:cBhvr additive="base">
                                        <p:cTn dur="500" fill="hold" id="46"/>
                                        <p:tgtEl>
                                          <p:spTgt spid="116"/>
                                        </p:tgtEl>
                                        <p:attrNameLst>
                                          <p:attrName>ppt_x</p:attrName>
                                        </p:attrNameLst>
                                      </p:cBhvr>
                                      <p:tavLst>
                                        <p:tav tm="0">
                                          <p:val>
                                            <p:strVal val="1+#ppt_w/2"/>
                                          </p:val>
                                        </p:tav>
                                        <p:tav tm="100000">
                                          <p:val>
                                            <p:strVal val="#ppt_x"/>
                                          </p:val>
                                        </p:tav>
                                      </p:tavLst>
                                    </p:anim>
                                    <p:anim calcmode="lin" valueType="num">
                                      <p:cBhvr additive="base">
                                        <p:cTn dur="500" fill="hold" id="47"/>
                                        <p:tgtEl>
                                          <p:spTgt spid="116"/>
                                        </p:tgtEl>
                                        <p:attrNameLst>
                                          <p:attrName>ppt_y</p:attrName>
                                        </p:attrNameLst>
                                      </p:cBhvr>
                                      <p:tavLst>
                                        <p:tav tm="0">
                                          <p:val>
                                            <p:strVal val="0-#ppt_h/2"/>
                                          </p:val>
                                        </p:tav>
                                        <p:tav tm="100000">
                                          <p:val>
                                            <p:strVal val="#ppt_y"/>
                                          </p:val>
                                        </p:tav>
                                      </p:tavLst>
                                    </p:anim>
                                  </p:childTnLst>
                                </p:cTn>
                              </p:par>
                            </p:childTnLst>
                          </p:cTn>
                        </p:par>
                        <p:par>
                          <p:cTn fill="hold" id="48" nodeType="afterGroup">
                            <p:stCondLst>
                              <p:cond delay="4000"/>
                            </p:stCondLst>
                            <p:childTnLst>
                              <p:par>
                                <p:cTn fill="hold" grpId="0" id="49" nodeType="afterEffect" presetClass="entr" presetID="16" presetSubtype="21">
                                  <p:stCondLst>
                                    <p:cond delay="0"/>
                                  </p:stCondLst>
                                  <p:childTnLst>
                                    <p:set>
                                      <p:cBhvr>
                                        <p:cTn dur="1" fill="hold" id="50">
                                          <p:stCondLst>
                                            <p:cond delay="0"/>
                                          </p:stCondLst>
                                        </p:cTn>
                                        <p:tgtEl>
                                          <p:spTgt spid="118"/>
                                        </p:tgtEl>
                                        <p:attrNameLst>
                                          <p:attrName>style.visibility</p:attrName>
                                        </p:attrNameLst>
                                      </p:cBhvr>
                                      <p:to>
                                        <p:strVal val="visible"/>
                                      </p:to>
                                    </p:set>
                                    <p:animEffect filter="barn(inVertical)" transition="in">
                                      <p:cBhvr>
                                        <p:cTn dur="500" id="51"/>
                                        <p:tgtEl>
                                          <p:spTgt spid="118"/>
                                        </p:tgtEl>
                                      </p:cBhvr>
                                    </p:animEffect>
                                  </p:childTnLst>
                                </p:cTn>
                              </p:par>
                            </p:childTnLst>
                          </p:cTn>
                        </p:par>
                        <p:par>
                          <p:cTn fill="hold" id="52" nodeType="afterGroup">
                            <p:stCondLst>
                              <p:cond delay="4500"/>
                            </p:stCondLst>
                            <p:childTnLst>
                              <p:par>
                                <p:cTn fill="hold" grpId="0" id="53" nodeType="afterEffect" presetClass="entr" presetID="22" presetSubtype="4">
                                  <p:stCondLst>
                                    <p:cond delay="0"/>
                                  </p:stCondLst>
                                  <p:childTnLst>
                                    <p:set>
                                      <p:cBhvr>
                                        <p:cTn dur="1" fill="hold" id="54">
                                          <p:stCondLst>
                                            <p:cond delay="0"/>
                                          </p:stCondLst>
                                        </p:cTn>
                                        <p:tgtEl>
                                          <p:spTgt spid="126"/>
                                        </p:tgtEl>
                                        <p:attrNameLst>
                                          <p:attrName>style.visibility</p:attrName>
                                        </p:attrNameLst>
                                      </p:cBhvr>
                                      <p:to>
                                        <p:strVal val="visible"/>
                                      </p:to>
                                    </p:set>
                                    <p:animEffect filter="wipe(down)" transition="in">
                                      <p:cBhvr>
                                        <p:cTn dur="500" id="55"/>
                                        <p:tgtEl>
                                          <p:spTgt spid="126"/>
                                        </p:tgtEl>
                                      </p:cBhvr>
                                    </p:animEffect>
                                  </p:childTnLst>
                                </p:cTn>
                              </p:par>
                            </p:childTnLst>
                          </p:cTn>
                        </p:par>
                        <p:par>
                          <p:cTn fill="hold" id="56" nodeType="afterGroup">
                            <p:stCondLst>
                              <p:cond delay="5000"/>
                            </p:stCondLst>
                            <p:childTnLst>
                              <p:par>
                                <p:cTn decel="100000" fill="hold" grpId="0" id="57" nodeType="afterEffect" presetClass="entr" presetID="49" presetSubtype="0">
                                  <p:stCondLst>
                                    <p:cond delay="0"/>
                                  </p:stCondLst>
                                  <p:childTnLst>
                                    <p:set>
                                      <p:cBhvr>
                                        <p:cTn dur="1" fill="hold" id="58">
                                          <p:stCondLst>
                                            <p:cond delay="0"/>
                                          </p:stCondLst>
                                        </p:cTn>
                                        <p:tgtEl>
                                          <p:spTgt spid="119"/>
                                        </p:tgtEl>
                                        <p:attrNameLst>
                                          <p:attrName>style.visibility</p:attrName>
                                        </p:attrNameLst>
                                      </p:cBhvr>
                                      <p:to>
                                        <p:strVal val="visible"/>
                                      </p:to>
                                    </p:set>
                                    <p:anim calcmode="lin" valueType="num">
                                      <p:cBhvr>
                                        <p:cTn dur="500" fill="hold" id="59"/>
                                        <p:tgtEl>
                                          <p:spTgt spid="119"/>
                                        </p:tgtEl>
                                        <p:attrNameLst>
                                          <p:attrName>ppt_w</p:attrName>
                                        </p:attrNameLst>
                                      </p:cBhvr>
                                      <p:tavLst>
                                        <p:tav tm="0">
                                          <p:val>
                                            <p:fltVal val="0"/>
                                          </p:val>
                                        </p:tav>
                                        <p:tav tm="100000">
                                          <p:val>
                                            <p:strVal val="#ppt_w"/>
                                          </p:val>
                                        </p:tav>
                                      </p:tavLst>
                                    </p:anim>
                                    <p:anim calcmode="lin" valueType="num">
                                      <p:cBhvr>
                                        <p:cTn dur="500" fill="hold" id="60"/>
                                        <p:tgtEl>
                                          <p:spTgt spid="119"/>
                                        </p:tgtEl>
                                        <p:attrNameLst>
                                          <p:attrName>ppt_h</p:attrName>
                                        </p:attrNameLst>
                                      </p:cBhvr>
                                      <p:tavLst>
                                        <p:tav tm="0">
                                          <p:val>
                                            <p:fltVal val="0"/>
                                          </p:val>
                                        </p:tav>
                                        <p:tav tm="100000">
                                          <p:val>
                                            <p:strVal val="#ppt_h"/>
                                          </p:val>
                                        </p:tav>
                                      </p:tavLst>
                                    </p:anim>
                                    <p:anim calcmode="lin" valueType="num">
                                      <p:cBhvr>
                                        <p:cTn dur="500" fill="hold" id="61"/>
                                        <p:tgtEl>
                                          <p:spTgt spid="119"/>
                                        </p:tgtEl>
                                        <p:attrNameLst>
                                          <p:attrName>style.rotation</p:attrName>
                                        </p:attrNameLst>
                                      </p:cBhvr>
                                      <p:tavLst>
                                        <p:tav tm="0">
                                          <p:val>
                                            <p:fltVal val="360"/>
                                          </p:val>
                                        </p:tav>
                                        <p:tav tm="100000">
                                          <p:val>
                                            <p:fltVal val="0"/>
                                          </p:val>
                                        </p:tav>
                                      </p:tavLst>
                                    </p:anim>
                                    <p:animEffect filter="fade" transition="in">
                                      <p:cBhvr>
                                        <p:cTn dur="500" id="62"/>
                                        <p:tgtEl>
                                          <p:spTgt spid="119"/>
                                        </p:tgtEl>
                                      </p:cBhvr>
                                    </p:animEffect>
                                  </p:childTnLst>
                                </p:cTn>
                              </p:par>
                            </p:childTnLst>
                          </p:cTn>
                        </p:par>
                        <p:par>
                          <p:cTn fill="hold" id="63" nodeType="afterGroup">
                            <p:stCondLst>
                              <p:cond delay="5500"/>
                            </p:stCondLst>
                            <p:childTnLst>
                              <p:par>
                                <p:cTn fill="hold" grpId="0" id="64" nodeType="afterEffect" presetClass="entr" presetID="2" presetSubtype="2">
                                  <p:stCondLst>
                                    <p:cond delay="0"/>
                                  </p:stCondLst>
                                  <p:childTnLst>
                                    <p:set>
                                      <p:cBhvr>
                                        <p:cTn dur="1" fill="hold" id="65">
                                          <p:stCondLst>
                                            <p:cond delay="0"/>
                                          </p:stCondLst>
                                        </p:cTn>
                                        <p:tgtEl>
                                          <p:spTgt spid="120"/>
                                        </p:tgtEl>
                                        <p:attrNameLst>
                                          <p:attrName>style.visibility</p:attrName>
                                        </p:attrNameLst>
                                      </p:cBhvr>
                                      <p:to>
                                        <p:strVal val="visible"/>
                                      </p:to>
                                    </p:set>
                                    <p:anim calcmode="lin" valueType="num">
                                      <p:cBhvr additive="base">
                                        <p:cTn dur="500" fill="hold" id="66"/>
                                        <p:tgtEl>
                                          <p:spTgt spid="120"/>
                                        </p:tgtEl>
                                        <p:attrNameLst>
                                          <p:attrName>ppt_x</p:attrName>
                                        </p:attrNameLst>
                                      </p:cBhvr>
                                      <p:tavLst>
                                        <p:tav tm="0">
                                          <p:val>
                                            <p:strVal val="1+#ppt_w/2"/>
                                          </p:val>
                                        </p:tav>
                                        <p:tav tm="100000">
                                          <p:val>
                                            <p:strVal val="#ppt_x"/>
                                          </p:val>
                                        </p:tav>
                                      </p:tavLst>
                                    </p:anim>
                                    <p:anim calcmode="lin" valueType="num">
                                      <p:cBhvr additive="base">
                                        <p:cTn dur="500" fill="hold" id="67"/>
                                        <p:tgtEl>
                                          <p:spTgt spid="120"/>
                                        </p:tgtEl>
                                        <p:attrNameLst>
                                          <p:attrName>ppt_y</p:attrName>
                                        </p:attrNameLst>
                                      </p:cBhvr>
                                      <p:tavLst>
                                        <p:tav tm="0">
                                          <p:val>
                                            <p:strVal val="#ppt_y"/>
                                          </p:val>
                                        </p:tav>
                                        <p:tav tm="100000">
                                          <p:val>
                                            <p:strVal val="#ppt_y"/>
                                          </p:val>
                                        </p:tav>
                                      </p:tavLst>
                                    </p:anim>
                                  </p:childTnLst>
                                </p:cTn>
                              </p:par>
                            </p:childTnLst>
                          </p:cTn>
                        </p:par>
                        <p:par>
                          <p:cTn fill="hold" id="68" nodeType="afterGroup">
                            <p:stCondLst>
                              <p:cond delay="6000"/>
                            </p:stCondLst>
                            <p:childTnLst>
                              <p:par>
                                <p:cTn fill="hold" grpId="0" id="69" nodeType="afterEffect" presetClass="entr" presetID="16" presetSubtype="21">
                                  <p:stCondLst>
                                    <p:cond delay="0"/>
                                  </p:stCondLst>
                                  <p:childTnLst>
                                    <p:set>
                                      <p:cBhvr>
                                        <p:cTn dur="1" fill="hold" id="70">
                                          <p:stCondLst>
                                            <p:cond delay="0"/>
                                          </p:stCondLst>
                                        </p:cTn>
                                        <p:tgtEl>
                                          <p:spTgt spid="121"/>
                                        </p:tgtEl>
                                        <p:attrNameLst>
                                          <p:attrName>style.visibility</p:attrName>
                                        </p:attrNameLst>
                                      </p:cBhvr>
                                      <p:to>
                                        <p:strVal val="visible"/>
                                      </p:to>
                                    </p:set>
                                    <p:animEffect filter="barn(inVertical)" transition="in">
                                      <p:cBhvr>
                                        <p:cTn dur="500" id="71"/>
                                        <p:tgtEl>
                                          <p:spTgt spid="121"/>
                                        </p:tgtEl>
                                      </p:cBhvr>
                                    </p:animEffect>
                                  </p:childTnLst>
                                </p:cTn>
                              </p:par>
                            </p:childTnLst>
                          </p:cTn>
                        </p:par>
                        <p:par>
                          <p:cTn fill="hold" id="72" nodeType="afterGroup">
                            <p:stCondLst>
                              <p:cond delay="6500"/>
                            </p:stCondLst>
                            <p:childTnLst>
                              <p:par>
                                <p:cTn fill="hold" grpId="0" id="73" nodeType="afterEffect" presetClass="entr" presetID="22" presetSubtype="4">
                                  <p:stCondLst>
                                    <p:cond delay="0"/>
                                  </p:stCondLst>
                                  <p:childTnLst>
                                    <p:set>
                                      <p:cBhvr>
                                        <p:cTn dur="1" fill="hold" id="74">
                                          <p:stCondLst>
                                            <p:cond delay="0"/>
                                          </p:stCondLst>
                                        </p:cTn>
                                        <p:tgtEl>
                                          <p:spTgt spid="127"/>
                                        </p:tgtEl>
                                        <p:attrNameLst>
                                          <p:attrName>style.visibility</p:attrName>
                                        </p:attrNameLst>
                                      </p:cBhvr>
                                      <p:to>
                                        <p:strVal val="visible"/>
                                      </p:to>
                                    </p:set>
                                    <p:animEffect filter="wipe(down)" transition="in">
                                      <p:cBhvr>
                                        <p:cTn dur="500" id="75"/>
                                        <p:tgtEl>
                                          <p:spTgt spid="127"/>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113"/>
      <p:bldP grpId="0" spid="114"/>
      <p:bldP grpId="0" spid="115"/>
      <p:bldP grpId="0" spid="116"/>
      <p:bldP grpId="0" spid="117"/>
      <p:bldP grpId="0" spid="118"/>
      <p:bldP grpId="0" spid="119"/>
      <p:bldP grpId="0" spid="120"/>
      <p:bldP grpId="0" spid="121"/>
      <p:bldP grpId="0" spid="125"/>
      <p:bldP grpId="0" spid="126"/>
      <p:bldP grpId="0" spid="127"/>
      <p:bldP grpId="0" spid="15"/>
      <p:bldP grpId="0" spid="16"/>
    </p:bldLst>
  </p:timing>
</p:sld>
</file>

<file path=ppt/slides/slide21.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4" name="矩形 3"/>
          <p:cNvSpPr/>
          <p:nvPr/>
        </p:nvSpPr>
        <p:spPr>
          <a:xfrm>
            <a:off x="1890828" y="1821772"/>
            <a:ext cx="3703963" cy="4344326"/>
          </a:xfrm>
          <a:prstGeom prst="rect">
            <a:avLst/>
          </a:prstGeom>
          <a:solidFill>
            <a:schemeClr val="bg1">
              <a:lumMod val="85000"/>
            </a:schemeClr>
          </a:solidFill>
          <a:ln>
            <a:solidFill>
              <a:srgbClr val="E8E8E6"/>
            </a:solidFill>
          </a:ln>
        </p:spPr>
        <p:style>
          <a:lnRef idx="2">
            <a:schemeClr val="accent1">
              <a:shade val="50000"/>
            </a:schemeClr>
          </a:lnRef>
          <a:fillRef idx="1">
            <a:schemeClr val="accent1"/>
          </a:fillRef>
          <a:effectRef idx="0">
            <a:schemeClr val="accent1"/>
          </a:effectRef>
          <a:fontRef idx="minor">
            <a:schemeClr val="lt1"/>
          </a:fontRef>
        </p:style>
        <p:txBody>
          <a:bodyPr anchor="ctr" bIns="45736" lIns="91472" rIns="91472" rtlCol="0" tIns="45736"/>
          <a:lstStyle/>
          <a:p>
            <a:pPr algn="ctr"/>
            <a:endParaRPr altLang="en-US" lang="zh-CN">
              <a:cs typeface="+mn-ea"/>
              <a:sym typeface="+mn-lt"/>
            </a:endParaRPr>
          </a:p>
        </p:txBody>
      </p:sp>
      <p:sp>
        <p:nvSpPr>
          <p:cNvPr id="5" name="AutoShape 12"/>
          <p:cNvSpPr>
            <a:spLocks noChangeArrowheads="1"/>
          </p:cNvSpPr>
          <p:nvPr/>
        </p:nvSpPr>
        <p:spPr bwMode="auto">
          <a:xfrm>
            <a:off x="1890828" y="1426623"/>
            <a:ext cx="3703963" cy="790298"/>
          </a:xfrm>
          <a:prstGeom prst="homePlate">
            <a:avLst>
              <a:gd fmla="val 63872" name="adj"/>
            </a:avLst>
          </a:prstGeom>
          <a:solidFill>
            <a:schemeClr val="accent1"/>
          </a:solidFill>
          <a:ln w="9525">
            <a:noFill/>
            <a:miter lim="800000"/>
          </a:ln>
        </p:spPr>
        <p:txBody>
          <a:bodyPr anchor="ctr" bIns="45736" lIns="91472" rIns="91472" tIns="45736" wrap="none"/>
          <a:lstStyle/>
          <a:p>
            <a:pPr algn="ctr"/>
            <a:r>
              <a:rPr altLang="en-US" b="1" lang="zh-CN">
                <a:solidFill>
                  <a:prstClr val="white"/>
                </a:solidFill>
                <a:cs typeface="+mn-ea"/>
                <a:sym typeface="+mn-lt"/>
              </a:rPr>
              <a:t>添加文字</a:t>
            </a:r>
          </a:p>
        </p:txBody>
      </p:sp>
      <p:sp>
        <p:nvSpPr>
          <p:cNvPr id="6" name="TextBox 5"/>
          <p:cNvSpPr txBox="1"/>
          <p:nvPr/>
        </p:nvSpPr>
        <p:spPr>
          <a:xfrm>
            <a:off x="2034938" y="2492840"/>
            <a:ext cx="3559853" cy="3261393"/>
          </a:xfrm>
          <a:prstGeom prst="rect">
            <a:avLst/>
          </a:prstGeom>
          <a:noFill/>
        </p:spPr>
        <p:txBody>
          <a:bodyPr bIns="45736" lIns="91472" rIns="91472" rtlCol="0" tIns="45736" wrap="square">
            <a:spAutoFit/>
          </a:bodyPr>
          <a:lstStyle/>
          <a:p>
            <a:pPr>
              <a:lnSpc>
                <a:spcPct val="130000"/>
              </a:lnSpc>
            </a:pPr>
            <a:r>
              <a:rPr altLang="en-US" lang="zh-CN" sz="1600">
                <a:solidFill>
                  <a:sysClr lastClr="000000" val="windowText"/>
                </a:solidFill>
                <a:cs typeface="+mn-ea"/>
                <a:sym typeface="+mn-lt"/>
              </a:rPr>
              <a:t>您的内容打在这里，或者通过复制您的文本后，在此框中选择粘贴，并选择只保留文字。您的内容打在这里，或者通过复制您的文本后，在此框中选择粘贴，并选择只保留文字。</a:t>
            </a:r>
          </a:p>
          <a:p>
            <a:pPr>
              <a:lnSpc>
                <a:spcPct val="130000"/>
              </a:lnSpc>
            </a:pPr>
            <a:r>
              <a:rPr altLang="en-US" lang="zh-CN" sz="1600">
                <a:solidFill>
                  <a:sysClr lastClr="000000" val="windowText"/>
                </a:solidFill>
                <a:cs typeface="+mn-ea"/>
                <a:sym typeface="+mn-lt"/>
              </a:rPr>
              <a:t>您的内容打在这里，或者通过复制您的文本后，在此框中选择粘贴，并选择只保留文字。您的内容打在这里，或者通过复制您的文本后，在此框中选择粘贴，并选择只保留文字。</a:t>
            </a:r>
          </a:p>
        </p:txBody>
      </p:sp>
      <p:sp>
        <p:nvSpPr>
          <p:cNvPr id="7" name="矩形 6"/>
          <p:cNvSpPr/>
          <p:nvPr/>
        </p:nvSpPr>
        <p:spPr>
          <a:xfrm>
            <a:off x="6286176" y="1821772"/>
            <a:ext cx="3703963" cy="4344326"/>
          </a:xfrm>
          <a:prstGeom prst="rect">
            <a:avLst/>
          </a:prstGeom>
          <a:solidFill>
            <a:schemeClr val="bg1">
              <a:lumMod val="85000"/>
            </a:schemeClr>
          </a:solidFill>
          <a:ln>
            <a:solidFill>
              <a:srgbClr val="E8E8E6"/>
            </a:solidFill>
          </a:ln>
        </p:spPr>
        <p:style>
          <a:lnRef idx="2">
            <a:schemeClr val="accent1">
              <a:shade val="50000"/>
            </a:schemeClr>
          </a:lnRef>
          <a:fillRef idx="1">
            <a:schemeClr val="accent1"/>
          </a:fillRef>
          <a:effectRef idx="0">
            <a:schemeClr val="accent1"/>
          </a:effectRef>
          <a:fontRef idx="minor">
            <a:schemeClr val="lt1"/>
          </a:fontRef>
        </p:style>
        <p:txBody>
          <a:bodyPr anchor="ctr" bIns="45736" lIns="91472" rIns="91472" rtlCol="0" tIns="45736"/>
          <a:lstStyle/>
          <a:p>
            <a:pPr algn="ctr"/>
            <a:endParaRPr altLang="en-US" lang="zh-CN">
              <a:cs typeface="+mn-ea"/>
              <a:sym typeface="+mn-lt"/>
            </a:endParaRPr>
          </a:p>
        </p:txBody>
      </p:sp>
      <p:sp>
        <p:nvSpPr>
          <p:cNvPr id="8" name="AutoShape 12"/>
          <p:cNvSpPr>
            <a:spLocks noChangeArrowheads="1"/>
          </p:cNvSpPr>
          <p:nvPr/>
        </p:nvSpPr>
        <p:spPr bwMode="auto">
          <a:xfrm flipH="1">
            <a:off x="6286176" y="1426623"/>
            <a:ext cx="3703963" cy="790298"/>
          </a:xfrm>
          <a:prstGeom prst="homePlate">
            <a:avLst>
              <a:gd fmla="val 63872" name="adj"/>
            </a:avLst>
          </a:prstGeom>
          <a:solidFill>
            <a:schemeClr val="accent2"/>
          </a:solidFill>
          <a:ln w="9525">
            <a:noFill/>
            <a:miter lim="800000"/>
          </a:ln>
        </p:spPr>
        <p:txBody>
          <a:bodyPr anchor="ctr" bIns="45736" lIns="91472" rIns="91472" tIns="45736" wrap="none"/>
          <a:lstStyle/>
          <a:p>
            <a:pPr algn="ctr"/>
            <a:r>
              <a:rPr altLang="en-US" b="1" lang="zh-CN">
                <a:solidFill>
                  <a:prstClr val="white"/>
                </a:solidFill>
                <a:cs typeface="+mn-ea"/>
                <a:sym typeface="+mn-lt"/>
              </a:rPr>
              <a:t>添加文字</a:t>
            </a:r>
          </a:p>
        </p:txBody>
      </p:sp>
      <p:sp>
        <p:nvSpPr>
          <p:cNvPr id="9" name="TextBox 8"/>
          <p:cNvSpPr txBox="1"/>
          <p:nvPr/>
        </p:nvSpPr>
        <p:spPr>
          <a:xfrm>
            <a:off x="6430287" y="2492840"/>
            <a:ext cx="3559853" cy="3261393"/>
          </a:xfrm>
          <a:prstGeom prst="rect">
            <a:avLst/>
          </a:prstGeom>
          <a:noFill/>
        </p:spPr>
        <p:txBody>
          <a:bodyPr bIns="45736" lIns="91472" rIns="91472" rtlCol="0" tIns="45736" wrap="square">
            <a:spAutoFit/>
          </a:bodyPr>
          <a:lstStyle/>
          <a:p>
            <a:pPr>
              <a:lnSpc>
                <a:spcPct val="130000"/>
              </a:lnSpc>
            </a:pPr>
            <a:r>
              <a:rPr altLang="en-US" lang="zh-CN" sz="1600">
                <a:solidFill>
                  <a:sysClr lastClr="000000" val="windowText"/>
                </a:solidFill>
                <a:cs typeface="+mn-ea"/>
                <a:sym typeface="+mn-lt"/>
              </a:rPr>
              <a:t>您的内容打在这里，或者通过复制您的文本后，在此框中选择粘贴，并选择只保留文字。您的内容打在这里，或者通过复制您的文本后，在此框中选择粘贴，并选择只保留文字。</a:t>
            </a:r>
          </a:p>
          <a:p>
            <a:pPr>
              <a:lnSpc>
                <a:spcPct val="130000"/>
              </a:lnSpc>
            </a:pPr>
            <a:r>
              <a:rPr altLang="en-US" lang="zh-CN" sz="1600">
                <a:solidFill>
                  <a:sysClr lastClr="000000" val="windowText"/>
                </a:solidFill>
                <a:cs typeface="+mn-ea"/>
                <a:sym typeface="+mn-lt"/>
              </a:rPr>
              <a:t>您的内容打在这里，或者通过复制您的文本后，在此框中选择粘贴，并选择只保留文字。您的内容打在这里，或者通过复制您的文本后，在此框中选择粘贴，并选择只保留文字。</a:t>
            </a:r>
          </a:p>
        </p:txBody>
      </p:sp>
      <p:sp>
        <p:nvSpPr>
          <p:cNvPr id="11" name="文本框 2"/>
          <p:cNvSpPr txBox="1"/>
          <p:nvPr/>
        </p:nvSpPr>
        <p:spPr>
          <a:xfrm>
            <a:off x="1706687" y="170270"/>
            <a:ext cx="3288952" cy="518160"/>
          </a:xfrm>
          <a:prstGeom prst="rect">
            <a:avLst/>
          </a:prstGeom>
          <a:noFill/>
        </p:spPr>
        <p:txBody>
          <a:bodyPr rtlCol="0" wrap="square">
            <a:spAutoFit/>
          </a:bodyPr>
          <a:lstStyle/>
          <a:p>
            <a:pPr algn="ctr"/>
            <a:r>
              <a:rPr altLang="en-US" b="1" lang="zh-CN" sz="2800">
                <a:solidFill>
                  <a:schemeClr val="tx1">
                    <a:lumMod val="75000"/>
                    <a:lumOff val="25000"/>
                  </a:schemeClr>
                </a:solidFill>
                <a:cs typeface="+mn-ea"/>
                <a:sym typeface="+mn-lt"/>
              </a:rPr>
              <a:t>点击输入标题内容</a:t>
            </a:r>
          </a:p>
        </p:txBody>
      </p:sp>
    </p:spTree>
  </p:cSld>
  <p:clrMapOvr>
    <a:masterClrMapping/>
  </p:clrMapOvr>
  <p:transition spd="slow">
    <p:wipe/>
  </p:transition>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grpId="0" id="5" nodeType="afterEffect" presetClass="entr" presetID="41" presetSubtype="0">
                                  <p:stCondLst>
                                    <p:cond delay="0"/>
                                  </p:stCondLst>
                                  <p:iterate type="lt">
                                    <p:tmPct val="10000"/>
                                  </p:iterate>
                                  <p:childTnLst>
                                    <p:set>
                                      <p:cBhvr>
                                        <p:cTn dur="1" fill="hold" id="6">
                                          <p:stCondLst>
                                            <p:cond delay="0"/>
                                          </p:stCondLst>
                                        </p:cTn>
                                        <p:tgtEl>
                                          <p:spTgt spid="11"/>
                                        </p:tgtEl>
                                        <p:attrNameLst>
                                          <p:attrName>style.visibility</p:attrName>
                                        </p:attrNameLst>
                                      </p:cBhvr>
                                      <p:to>
                                        <p:strVal val="visible"/>
                                      </p:to>
                                    </p:set>
                                    <p:anim calcmode="lin" valueType="num">
                                      <p:cBhvr>
                                        <p:cTn dur="500" fill="hold" id="7"/>
                                        <p:tgtEl>
                                          <p:spTgt spid="11"/>
                                        </p:tgtEl>
                                        <p:attrNameLst>
                                          <p:attrName>ppt_x</p:attrName>
                                        </p:attrNameLst>
                                      </p:cBhvr>
                                      <p:tavLst>
                                        <p:tav tm="0">
                                          <p:val>
                                            <p:strVal val="#ppt_x"/>
                                          </p:val>
                                        </p:tav>
                                        <p:tav tm="50000">
                                          <p:val>
                                            <p:strVal val="#ppt_x+.1"/>
                                          </p:val>
                                        </p:tav>
                                        <p:tav tm="100000">
                                          <p:val>
                                            <p:strVal val="#ppt_x"/>
                                          </p:val>
                                        </p:tav>
                                      </p:tavLst>
                                    </p:anim>
                                    <p:anim calcmode="lin" valueType="num">
                                      <p:cBhvr>
                                        <p:cTn dur="500" fill="hold" id="8"/>
                                        <p:tgtEl>
                                          <p:spTgt spid="11"/>
                                        </p:tgtEl>
                                        <p:attrNameLst>
                                          <p:attrName>ppt_y</p:attrName>
                                        </p:attrNameLst>
                                      </p:cBhvr>
                                      <p:tavLst>
                                        <p:tav tm="0">
                                          <p:val>
                                            <p:strVal val="#ppt_y"/>
                                          </p:val>
                                        </p:tav>
                                        <p:tav tm="100000">
                                          <p:val>
                                            <p:strVal val="#ppt_y"/>
                                          </p:val>
                                        </p:tav>
                                      </p:tavLst>
                                    </p:anim>
                                    <p:anim calcmode="lin" valueType="num">
                                      <p:cBhvr>
                                        <p:cTn dur="500" fill="hold" id="9"/>
                                        <p:tgtEl>
                                          <p:spTgt spid="11"/>
                                        </p:tgtEl>
                                        <p:attrNameLst>
                                          <p:attrName>ppt_h</p:attrName>
                                        </p:attrNameLst>
                                      </p:cBhvr>
                                      <p:tavLst>
                                        <p:tav tm="0">
                                          <p:val>
                                            <p:strVal val="#ppt_h/10"/>
                                          </p:val>
                                        </p:tav>
                                        <p:tav tm="50000">
                                          <p:val>
                                            <p:strVal val="#ppt_h+.01"/>
                                          </p:val>
                                        </p:tav>
                                        <p:tav tm="100000">
                                          <p:val>
                                            <p:strVal val="#ppt_h"/>
                                          </p:val>
                                        </p:tav>
                                      </p:tavLst>
                                    </p:anim>
                                    <p:anim calcmode="lin" valueType="num">
                                      <p:cBhvr>
                                        <p:cTn dur="500" fill="hold" id="10"/>
                                        <p:tgtEl>
                                          <p:spTgt spid="11"/>
                                        </p:tgtEl>
                                        <p:attrNameLst>
                                          <p:attrName>ppt_w</p:attrName>
                                        </p:attrNameLst>
                                      </p:cBhvr>
                                      <p:tavLst>
                                        <p:tav tm="0">
                                          <p:val>
                                            <p:strVal val="#ppt_w/10"/>
                                          </p:val>
                                        </p:tav>
                                        <p:tav tm="50000">
                                          <p:val>
                                            <p:strVal val="#ppt_w+.01"/>
                                          </p:val>
                                        </p:tav>
                                        <p:tav tm="100000">
                                          <p:val>
                                            <p:strVal val="#ppt_w"/>
                                          </p:val>
                                        </p:tav>
                                      </p:tavLst>
                                    </p:anim>
                                    <p:animEffect filter="fade" transition="in">
                                      <p:cBhvr>
                                        <p:cTn dur="500" id="11" tmFilter="0,0; .5, 1; 1, 1"/>
                                        <p:tgtEl>
                                          <p:spTgt spid="11"/>
                                        </p:tgtEl>
                                      </p:cBhvr>
                                    </p:animEffect>
                                  </p:childTnLst>
                                </p:cTn>
                              </p:par>
                            </p:childTnLst>
                          </p:cTn>
                        </p:par>
                        <p:par>
                          <p:cTn fill="hold" id="12" nodeType="afterGroup">
                            <p:stCondLst>
                              <p:cond delay="500"/>
                            </p:stCondLst>
                            <p:childTnLst>
                              <p:par>
                                <p:cTn fill="hold" grpId="0" id="13" nodeType="afterEffect" presetClass="entr" presetID="2" presetSubtype="8">
                                  <p:stCondLst>
                                    <p:cond delay="0"/>
                                  </p:stCondLst>
                                  <p:childTnLst>
                                    <p:set>
                                      <p:cBhvr>
                                        <p:cTn dur="1" fill="hold" id="14">
                                          <p:stCondLst>
                                            <p:cond delay="0"/>
                                          </p:stCondLst>
                                        </p:cTn>
                                        <p:tgtEl>
                                          <p:spTgt spid="5"/>
                                        </p:tgtEl>
                                        <p:attrNameLst>
                                          <p:attrName>style.visibility</p:attrName>
                                        </p:attrNameLst>
                                      </p:cBhvr>
                                      <p:to>
                                        <p:strVal val="visible"/>
                                      </p:to>
                                    </p:set>
                                    <p:anim calcmode="lin" valueType="num">
                                      <p:cBhvr additive="base">
                                        <p:cTn dur="500" fill="hold" id="15"/>
                                        <p:tgtEl>
                                          <p:spTgt spid="5"/>
                                        </p:tgtEl>
                                        <p:attrNameLst>
                                          <p:attrName>ppt_x</p:attrName>
                                        </p:attrNameLst>
                                      </p:cBhvr>
                                      <p:tavLst>
                                        <p:tav tm="0">
                                          <p:val>
                                            <p:strVal val="0-#ppt_w/2"/>
                                          </p:val>
                                        </p:tav>
                                        <p:tav tm="100000">
                                          <p:val>
                                            <p:strVal val="#ppt_x"/>
                                          </p:val>
                                        </p:tav>
                                      </p:tavLst>
                                    </p:anim>
                                    <p:anim calcmode="lin" valueType="num">
                                      <p:cBhvr additive="base">
                                        <p:cTn dur="500" fill="hold" id="16"/>
                                        <p:tgtEl>
                                          <p:spTgt spid="5"/>
                                        </p:tgtEl>
                                        <p:attrNameLst>
                                          <p:attrName>ppt_y</p:attrName>
                                        </p:attrNameLst>
                                      </p:cBhvr>
                                      <p:tavLst>
                                        <p:tav tm="0">
                                          <p:val>
                                            <p:strVal val="#ppt_y"/>
                                          </p:val>
                                        </p:tav>
                                        <p:tav tm="100000">
                                          <p:val>
                                            <p:strVal val="#ppt_y"/>
                                          </p:val>
                                        </p:tav>
                                      </p:tavLst>
                                    </p:anim>
                                  </p:childTnLst>
                                </p:cTn>
                              </p:par>
                            </p:childTnLst>
                          </p:cTn>
                        </p:par>
                        <p:par>
                          <p:cTn fill="hold" id="17" nodeType="afterGroup">
                            <p:stCondLst>
                              <p:cond delay="1000"/>
                            </p:stCondLst>
                            <p:childTnLst>
                              <p:par>
                                <p:cTn fill="hold" grpId="0" id="18" nodeType="afterEffect" presetClass="entr" presetID="22" presetSubtype="1">
                                  <p:stCondLst>
                                    <p:cond delay="0"/>
                                  </p:stCondLst>
                                  <p:childTnLst>
                                    <p:set>
                                      <p:cBhvr>
                                        <p:cTn dur="1" fill="hold" id="19">
                                          <p:stCondLst>
                                            <p:cond delay="0"/>
                                          </p:stCondLst>
                                        </p:cTn>
                                        <p:tgtEl>
                                          <p:spTgt spid="4"/>
                                        </p:tgtEl>
                                        <p:attrNameLst>
                                          <p:attrName>style.visibility</p:attrName>
                                        </p:attrNameLst>
                                      </p:cBhvr>
                                      <p:to>
                                        <p:strVal val="visible"/>
                                      </p:to>
                                    </p:set>
                                    <p:animEffect filter="wipe(up)" transition="in">
                                      <p:cBhvr>
                                        <p:cTn dur="500" id="20"/>
                                        <p:tgtEl>
                                          <p:spTgt spid="4"/>
                                        </p:tgtEl>
                                      </p:cBhvr>
                                    </p:animEffect>
                                  </p:childTnLst>
                                </p:cTn>
                              </p:par>
                            </p:childTnLst>
                          </p:cTn>
                        </p:par>
                        <p:par>
                          <p:cTn fill="hold" id="21" nodeType="afterGroup">
                            <p:stCondLst>
                              <p:cond delay="1500"/>
                            </p:stCondLst>
                            <p:childTnLst>
                              <p:par>
                                <p:cTn fill="hold" grpId="0" id="22" nodeType="afterEffect" presetClass="entr" presetID="22" presetSubtype="8">
                                  <p:stCondLst>
                                    <p:cond delay="0"/>
                                  </p:stCondLst>
                                  <p:iterate type="lt">
                                    <p:tmPct val="30000"/>
                                  </p:iterate>
                                  <p:childTnLst>
                                    <p:set>
                                      <p:cBhvr>
                                        <p:cTn dur="1" fill="hold" id="23">
                                          <p:stCondLst>
                                            <p:cond delay="0"/>
                                          </p:stCondLst>
                                        </p:cTn>
                                        <p:tgtEl>
                                          <p:spTgt spid="6"/>
                                        </p:tgtEl>
                                        <p:attrNameLst>
                                          <p:attrName>style.visibility</p:attrName>
                                        </p:attrNameLst>
                                      </p:cBhvr>
                                      <p:to>
                                        <p:strVal val="visible"/>
                                      </p:to>
                                    </p:set>
                                    <p:animEffect filter="wipe(left)" transition="in">
                                      <p:cBhvr>
                                        <p:cTn dur="100" id="24"/>
                                        <p:tgtEl>
                                          <p:spTgt spid="6"/>
                                        </p:tgtEl>
                                      </p:cBhvr>
                                    </p:animEffect>
                                  </p:childTnLst>
                                </p:cTn>
                              </p:par>
                              <p:par>
                                <p:cTn fill="hold" grpId="1" id="25" nodeType="withEffect" presetClass="emph" presetID="36" presetSubtype="0">
                                  <p:stCondLst>
                                    <p:cond delay="0"/>
                                  </p:stCondLst>
                                  <p:iterate type="lt">
                                    <p:tmPct val="30000"/>
                                  </p:iterate>
                                  <p:childTnLst>
                                    <p:animScale>
                                      <p:cBhvr>
                                        <p:cTn autoRev="1" dur="50" fill="hold" id="26">
                                          <p:stCondLst>
                                            <p:cond delay="0"/>
                                          </p:stCondLst>
                                        </p:cTn>
                                        <p:tgtEl>
                                          <p:spTgt spid="6"/>
                                        </p:tgtEl>
                                      </p:cBhvr>
                                      <p:to x="80000" y="100000"/>
                                    </p:animScale>
                                    <p:anim by="(#ppt_w*0.10)" calcmode="lin" valueType="num">
                                      <p:cBhvr>
                                        <p:cTn autoRev="1" dur="50" fill="hold" id="27">
                                          <p:stCondLst>
                                            <p:cond delay="0"/>
                                          </p:stCondLst>
                                        </p:cTn>
                                        <p:tgtEl>
                                          <p:spTgt spid="6"/>
                                        </p:tgtEl>
                                        <p:attrNameLst>
                                          <p:attrName>ppt_x</p:attrName>
                                        </p:attrNameLst>
                                      </p:cBhvr>
                                    </p:anim>
                                    <p:anim by="(-#ppt_w*0.10)" calcmode="lin" valueType="num">
                                      <p:cBhvr>
                                        <p:cTn autoRev="1" dur="50" fill="hold" id="28">
                                          <p:stCondLst>
                                            <p:cond delay="0"/>
                                          </p:stCondLst>
                                        </p:cTn>
                                        <p:tgtEl>
                                          <p:spTgt spid="6"/>
                                        </p:tgtEl>
                                        <p:attrNameLst>
                                          <p:attrName>ppt_y</p:attrName>
                                        </p:attrNameLst>
                                      </p:cBhvr>
                                    </p:anim>
                                    <p:animRot by="-480000">
                                      <p:cBhvr>
                                        <p:cTn autoRev="1" dur="50" fill="hold" id="29">
                                          <p:stCondLst>
                                            <p:cond delay="0"/>
                                          </p:stCondLst>
                                        </p:cTn>
                                        <p:tgtEl>
                                          <p:spTgt spid="6"/>
                                        </p:tgtEl>
                                        <p:attrNameLst>
                                          <p:attrName>r</p:attrName>
                                        </p:attrNameLst>
                                      </p:cBhvr>
                                    </p:animRot>
                                  </p:childTnLst>
                                </p:cTn>
                              </p:par>
                            </p:childTnLst>
                          </p:cTn>
                        </p:par>
                        <p:par>
                          <p:cTn fill="hold" id="30" nodeType="afterGroup">
                            <p:stCondLst>
                              <p:cond delay="1600"/>
                            </p:stCondLst>
                            <p:childTnLst>
                              <p:par>
                                <p:cTn fill="hold" grpId="0" id="31" nodeType="afterEffect" presetClass="entr" presetID="2" presetSubtype="2">
                                  <p:stCondLst>
                                    <p:cond delay="0"/>
                                  </p:stCondLst>
                                  <p:childTnLst>
                                    <p:set>
                                      <p:cBhvr>
                                        <p:cTn dur="1" fill="hold" id="32">
                                          <p:stCondLst>
                                            <p:cond delay="0"/>
                                          </p:stCondLst>
                                        </p:cTn>
                                        <p:tgtEl>
                                          <p:spTgt spid="8"/>
                                        </p:tgtEl>
                                        <p:attrNameLst>
                                          <p:attrName>style.visibility</p:attrName>
                                        </p:attrNameLst>
                                      </p:cBhvr>
                                      <p:to>
                                        <p:strVal val="visible"/>
                                      </p:to>
                                    </p:set>
                                    <p:anim calcmode="lin" valueType="num">
                                      <p:cBhvr additive="base">
                                        <p:cTn dur="500" fill="hold" id="33"/>
                                        <p:tgtEl>
                                          <p:spTgt spid="8"/>
                                        </p:tgtEl>
                                        <p:attrNameLst>
                                          <p:attrName>ppt_x</p:attrName>
                                        </p:attrNameLst>
                                      </p:cBhvr>
                                      <p:tavLst>
                                        <p:tav tm="0">
                                          <p:val>
                                            <p:strVal val="1+#ppt_w/2"/>
                                          </p:val>
                                        </p:tav>
                                        <p:tav tm="100000">
                                          <p:val>
                                            <p:strVal val="#ppt_x"/>
                                          </p:val>
                                        </p:tav>
                                      </p:tavLst>
                                    </p:anim>
                                    <p:anim calcmode="lin" valueType="num">
                                      <p:cBhvr additive="base">
                                        <p:cTn dur="500" fill="hold" id="34"/>
                                        <p:tgtEl>
                                          <p:spTgt spid="8"/>
                                        </p:tgtEl>
                                        <p:attrNameLst>
                                          <p:attrName>ppt_y</p:attrName>
                                        </p:attrNameLst>
                                      </p:cBhvr>
                                      <p:tavLst>
                                        <p:tav tm="0">
                                          <p:val>
                                            <p:strVal val="#ppt_y"/>
                                          </p:val>
                                        </p:tav>
                                        <p:tav tm="100000">
                                          <p:val>
                                            <p:strVal val="#ppt_y"/>
                                          </p:val>
                                        </p:tav>
                                      </p:tavLst>
                                    </p:anim>
                                  </p:childTnLst>
                                </p:cTn>
                              </p:par>
                            </p:childTnLst>
                          </p:cTn>
                        </p:par>
                        <p:par>
                          <p:cTn fill="hold" id="35" nodeType="afterGroup">
                            <p:stCondLst>
                              <p:cond delay="2100"/>
                            </p:stCondLst>
                            <p:childTnLst>
                              <p:par>
                                <p:cTn fill="hold" grpId="0" id="36" nodeType="afterEffect" presetClass="entr" presetID="22" presetSubtype="1">
                                  <p:stCondLst>
                                    <p:cond delay="0"/>
                                  </p:stCondLst>
                                  <p:childTnLst>
                                    <p:set>
                                      <p:cBhvr>
                                        <p:cTn dur="1" fill="hold" id="37">
                                          <p:stCondLst>
                                            <p:cond delay="0"/>
                                          </p:stCondLst>
                                        </p:cTn>
                                        <p:tgtEl>
                                          <p:spTgt spid="7"/>
                                        </p:tgtEl>
                                        <p:attrNameLst>
                                          <p:attrName>style.visibility</p:attrName>
                                        </p:attrNameLst>
                                      </p:cBhvr>
                                      <p:to>
                                        <p:strVal val="visible"/>
                                      </p:to>
                                    </p:set>
                                    <p:animEffect filter="wipe(up)" transition="in">
                                      <p:cBhvr>
                                        <p:cTn dur="500" id="38"/>
                                        <p:tgtEl>
                                          <p:spTgt spid="7"/>
                                        </p:tgtEl>
                                      </p:cBhvr>
                                    </p:animEffect>
                                  </p:childTnLst>
                                </p:cTn>
                              </p:par>
                            </p:childTnLst>
                          </p:cTn>
                        </p:par>
                        <p:par>
                          <p:cTn fill="hold" id="39" nodeType="afterGroup">
                            <p:stCondLst>
                              <p:cond delay="2600"/>
                            </p:stCondLst>
                            <p:childTnLst>
                              <p:par>
                                <p:cTn fill="hold" grpId="0" id="40" nodeType="afterEffect" presetClass="entr" presetID="22" presetSubtype="8">
                                  <p:stCondLst>
                                    <p:cond delay="0"/>
                                  </p:stCondLst>
                                  <p:iterate type="lt">
                                    <p:tmPct val="30000"/>
                                  </p:iterate>
                                  <p:childTnLst>
                                    <p:set>
                                      <p:cBhvr>
                                        <p:cTn dur="1" fill="hold" id="41">
                                          <p:stCondLst>
                                            <p:cond delay="0"/>
                                          </p:stCondLst>
                                        </p:cTn>
                                        <p:tgtEl>
                                          <p:spTgt spid="9"/>
                                        </p:tgtEl>
                                        <p:attrNameLst>
                                          <p:attrName>style.visibility</p:attrName>
                                        </p:attrNameLst>
                                      </p:cBhvr>
                                      <p:to>
                                        <p:strVal val="visible"/>
                                      </p:to>
                                    </p:set>
                                    <p:animEffect filter="wipe(left)" transition="in">
                                      <p:cBhvr>
                                        <p:cTn dur="100" id="42"/>
                                        <p:tgtEl>
                                          <p:spTgt spid="9"/>
                                        </p:tgtEl>
                                      </p:cBhvr>
                                    </p:animEffect>
                                  </p:childTnLst>
                                </p:cTn>
                              </p:par>
                              <p:par>
                                <p:cTn fill="hold" grpId="1" id="43" nodeType="withEffect" presetClass="emph" presetID="36" presetSubtype="0">
                                  <p:stCondLst>
                                    <p:cond delay="0"/>
                                  </p:stCondLst>
                                  <p:iterate type="lt">
                                    <p:tmPct val="30000"/>
                                  </p:iterate>
                                  <p:childTnLst>
                                    <p:animScale>
                                      <p:cBhvr>
                                        <p:cTn autoRev="1" dur="50" fill="hold" id="44">
                                          <p:stCondLst>
                                            <p:cond delay="0"/>
                                          </p:stCondLst>
                                        </p:cTn>
                                        <p:tgtEl>
                                          <p:spTgt spid="9"/>
                                        </p:tgtEl>
                                      </p:cBhvr>
                                      <p:to x="80000" y="100000"/>
                                    </p:animScale>
                                    <p:anim by="(#ppt_w*0.10)" calcmode="lin" valueType="num">
                                      <p:cBhvr>
                                        <p:cTn autoRev="1" dur="50" fill="hold" id="45">
                                          <p:stCondLst>
                                            <p:cond delay="0"/>
                                          </p:stCondLst>
                                        </p:cTn>
                                        <p:tgtEl>
                                          <p:spTgt spid="9"/>
                                        </p:tgtEl>
                                        <p:attrNameLst>
                                          <p:attrName>ppt_x</p:attrName>
                                        </p:attrNameLst>
                                      </p:cBhvr>
                                    </p:anim>
                                    <p:anim by="(-#ppt_w*0.10)" calcmode="lin" valueType="num">
                                      <p:cBhvr>
                                        <p:cTn autoRev="1" dur="50" fill="hold" id="46">
                                          <p:stCondLst>
                                            <p:cond delay="0"/>
                                          </p:stCondLst>
                                        </p:cTn>
                                        <p:tgtEl>
                                          <p:spTgt spid="9"/>
                                        </p:tgtEl>
                                        <p:attrNameLst>
                                          <p:attrName>ppt_y</p:attrName>
                                        </p:attrNameLst>
                                      </p:cBhvr>
                                    </p:anim>
                                    <p:animRot by="-480000">
                                      <p:cBhvr>
                                        <p:cTn autoRev="1" dur="50" fill="hold" id="47">
                                          <p:stCondLst>
                                            <p:cond delay="0"/>
                                          </p:stCondLst>
                                        </p:cTn>
                                        <p:tgtEl>
                                          <p:spTgt spid="9"/>
                                        </p:tgtEl>
                                        <p:attrNameLst>
                                          <p:attrName>r</p:attrName>
                                        </p:attrNameLst>
                                      </p:cBhvr>
                                    </p:animRo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4"/>
      <p:bldP grpId="0" spid="5"/>
      <p:bldP grpId="0" spid="6"/>
      <p:bldP grpId="1" spid="6"/>
      <p:bldP grpId="0" spid="7"/>
      <p:bldP grpId="0" spid="8"/>
      <p:bldP grpId="0" spid="9"/>
      <p:bldP grpId="1" spid="9"/>
      <p:bldP grpId="0" spid="11"/>
    </p:bldLst>
  </p:timing>
</p:sld>
</file>

<file path=ppt/slides/slide22.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41" name="Freeform 7"/>
          <p:cNvSpPr/>
          <p:nvPr/>
        </p:nvSpPr>
        <p:spPr bwMode="auto">
          <a:xfrm rot="18900000">
            <a:off x="7266201" y="1559360"/>
            <a:ext cx="1746988" cy="1746988"/>
          </a:xfrm>
          <a:custGeom>
            <a:gdLst>
              <a:gd fmla="*/ 720 w 720" name="T0"/>
              <a:gd fmla="*/ 275 h 720" name="T1"/>
              <a:gd fmla="*/ 643 w 720" name="T2"/>
              <a:gd fmla="*/ 352 h 720" name="T3"/>
              <a:gd fmla="*/ 643 w 720" name="T4"/>
              <a:gd fmla="*/ 352 h 720" name="T5"/>
              <a:gd fmla="*/ 603 w 720" name="T6"/>
              <a:gd fmla="*/ 336 h 720" name="T7"/>
              <a:gd fmla="*/ 569 w 720" name="T8"/>
              <a:gd fmla="*/ 313 h 720" name="T9"/>
              <a:gd fmla="*/ 543 w 720" name="T10"/>
              <a:gd fmla="*/ 356 h 720" name="T11"/>
              <a:gd fmla="*/ 542 w 720" name="T12"/>
              <a:gd fmla="*/ 365 h 720" name="T13"/>
              <a:gd fmla="*/ 542 w 720" name="T14"/>
              <a:gd fmla="*/ 542 h 720" name="T15"/>
              <a:gd fmla="*/ 542 w 720" name="T16"/>
              <a:gd fmla="*/ 542 h 720" name="T17"/>
              <a:gd fmla="*/ 356 w 720" name="T18"/>
              <a:gd fmla="*/ 542 h 720" name="T19"/>
              <a:gd fmla="*/ 345 w 720" name="T20"/>
              <a:gd fmla="*/ 543 h 720" name="T21"/>
              <a:gd fmla="*/ 296 w 720" name="T22"/>
              <a:gd fmla="*/ 572 h 720" name="T23"/>
              <a:gd fmla="*/ 314 w 720" name="T24"/>
              <a:gd fmla="*/ 610 h 720" name="T25"/>
              <a:gd fmla="*/ 320 w 720" name="T26"/>
              <a:gd fmla="*/ 617 h 720" name="T27"/>
              <a:gd fmla="*/ 335 w 720" name="T28"/>
              <a:gd fmla="*/ 652 h 720" name="T29"/>
              <a:gd fmla="*/ 266 w 720" name="T30"/>
              <a:gd fmla="*/ 720 h 720" name="T31"/>
              <a:gd fmla="*/ 198 w 720" name="T32"/>
              <a:gd fmla="*/ 652 h 720" name="T33"/>
              <a:gd fmla="*/ 198 w 720" name="T34"/>
              <a:gd fmla="*/ 652 h 720" name="T35"/>
              <a:gd fmla="*/ 212 w 720" name="T36"/>
              <a:gd fmla="*/ 617 h 720" name="T37"/>
              <a:gd fmla="*/ 219 w 720" name="T38"/>
              <a:gd fmla="*/ 610 h 720" name="T39"/>
              <a:gd fmla="*/ 237 w 720" name="T40"/>
              <a:gd fmla="*/ 572 h 720" name="T41"/>
              <a:gd fmla="*/ 187 w 720" name="T42"/>
              <a:gd fmla="*/ 543 h 720" name="T43"/>
              <a:gd fmla="*/ 177 w 720" name="T44"/>
              <a:gd fmla="*/ 542 h 720" name="T45"/>
              <a:gd fmla="*/ 0 w 720" name="T46"/>
              <a:gd fmla="*/ 542 h 720" name="T47"/>
              <a:gd fmla="*/ 0 w 720" name="T48"/>
              <a:gd fmla="*/ 365 h 720" name="T49"/>
              <a:gd fmla="*/ 1 w 720" name="T50"/>
              <a:gd fmla="*/ 358 h 720" name="T51"/>
              <a:gd fmla="*/ 19 w 720" name="T52"/>
              <a:gd fmla="*/ 321 h 720" name="T53"/>
              <a:gd fmla="*/ 40 w 720" name="T54"/>
              <a:gd fmla="*/ 335 h 720" name="T55"/>
              <a:gd fmla="*/ 47 w 720" name="T56"/>
              <a:gd fmla="*/ 342 h 720" name="T57"/>
              <a:gd fmla="*/ 92 w 720" name="T58"/>
              <a:gd fmla="*/ 360 h 720" name="T59"/>
              <a:gd fmla="*/ 93 w 720" name="T60"/>
              <a:gd fmla="*/ 360 h 720" name="T61"/>
              <a:gd fmla="*/ 178 w 720" name="T62"/>
              <a:gd fmla="*/ 275 h 720" name="T63"/>
              <a:gd fmla="*/ 93 w 720" name="T64"/>
              <a:gd fmla="*/ 190 h 720" name="T65"/>
              <a:gd fmla="*/ 92 w 720" name="T66"/>
              <a:gd fmla="*/ 190 h 720" name="T67"/>
              <a:gd fmla="*/ 47 w 720" name="T68"/>
              <a:gd fmla="*/ 209 h 720" name="T69"/>
              <a:gd fmla="*/ 40 w 720" name="T70"/>
              <a:gd fmla="*/ 215 h 720" name="T71"/>
              <a:gd fmla="*/ 19 w 720" name="T72"/>
              <a:gd fmla="*/ 230 h 720" name="T73"/>
              <a:gd fmla="*/ 1 w 720" name="T74"/>
              <a:gd fmla="*/ 193 h 720" name="T75"/>
              <a:gd fmla="*/ 0 w 720" name="T76"/>
              <a:gd fmla="*/ 186 h 720" name="T77"/>
              <a:gd fmla="*/ 0 w 720" name="T78"/>
              <a:gd fmla="*/ 0 h 720" name="T79"/>
              <a:gd fmla="*/ 177 w 720" name="T80"/>
              <a:gd fmla="*/ 0 h 720" name="T81"/>
              <a:gd fmla="*/ 186 w 720" name="T82"/>
              <a:gd fmla="*/ 1 h 720" name="T83"/>
              <a:gd fmla="*/ 206 w 720" name="T84"/>
              <a:gd fmla="*/ 61 h 720" name="T85"/>
              <a:gd fmla="*/ 190 w 720" name="T86"/>
              <a:gd fmla="*/ 102 h 720" name="T87"/>
              <a:gd fmla="*/ 266 w 720" name="T88"/>
              <a:gd fmla="*/ 179 h 720" name="T89"/>
              <a:gd fmla="*/ 343 w 720" name="T90"/>
              <a:gd fmla="*/ 102 h 720" name="T91"/>
              <a:gd fmla="*/ 327 w 720" name="T92"/>
              <a:gd fmla="*/ 61 h 720" name="T93"/>
              <a:gd fmla="*/ 347 w 720" name="T94"/>
              <a:gd fmla="*/ 1 h 720" name="T95"/>
              <a:gd fmla="*/ 356 w 720" name="T96"/>
              <a:gd fmla="*/ 0 h 720" name="T97"/>
              <a:gd fmla="*/ 542 w 720" name="T98"/>
              <a:gd fmla="*/ 0 h 720" name="T99"/>
              <a:gd fmla="*/ 542 w 720" name="T100"/>
              <a:gd fmla="*/ 186 h 720" name="T101"/>
              <a:gd fmla="*/ 543 w 720" name="T102"/>
              <a:gd fmla="*/ 194 h 720" name="T103"/>
              <a:gd fmla="*/ 569 w 720" name="T104"/>
              <a:gd fmla="*/ 238 h 720" name="T105"/>
              <a:gd fmla="*/ 603 w 720" name="T106"/>
              <a:gd fmla="*/ 215 h 720" name="T107"/>
              <a:gd fmla="*/ 642 w 720" name="T108"/>
              <a:gd fmla="*/ 199 h 720" name="T109"/>
              <a:gd fmla="*/ 643 w 720" name="T110"/>
              <a:gd fmla="*/ 199 h 720" name="T111"/>
              <a:gd fmla="*/ 720 w 720" name="T112"/>
              <a:gd fmla="*/ 275 h 720" name="T11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b="b" l="0" r="r" t="0"/>
            <a:pathLst>
              <a:path h="720" w="720">
                <a:moveTo>
                  <a:pt x="720" y="275"/>
                </a:moveTo>
                <a:cubicBezTo>
                  <a:pt x="720" y="318"/>
                  <a:pt x="686" y="352"/>
                  <a:pt x="643" y="352"/>
                </a:cubicBezTo>
                <a:cubicBezTo>
                  <a:pt x="643" y="352"/>
                  <a:pt x="643" y="352"/>
                  <a:pt x="643" y="352"/>
                </a:cubicBezTo>
                <a:cubicBezTo>
                  <a:pt x="639" y="352"/>
                  <a:pt x="621" y="351"/>
                  <a:pt x="603" y="336"/>
                </a:cubicBezTo>
                <a:cubicBezTo>
                  <a:pt x="592" y="327"/>
                  <a:pt x="580" y="313"/>
                  <a:pt x="569" y="313"/>
                </a:cubicBezTo>
                <a:cubicBezTo>
                  <a:pt x="559" y="313"/>
                  <a:pt x="550" y="323"/>
                  <a:pt x="543" y="356"/>
                </a:cubicBezTo>
                <a:cubicBezTo>
                  <a:pt x="542" y="359"/>
                  <a:pt x="542" y="362"/>
                  <a:pt x="542" y="365"/>
                </a:cubicBezTo>
                <a:cubicBezTo>
                  <a:pt x="542" y="542"/>
                  <a:pt x="542" y="542"/>
                  <a:pt x="542" y="542"/>
                </a:cubicBezTo>
                <a:cubicBezTo>
                  <a:pt x="542" y="542"/>
                  <a:pt x="542" y="542"/>
                  <a:pt x="542" y="542"/>
                </a:cubicBezTo>
                <a:cubicBezTo>
                  <a:pt x="356" y="542"/>
                  <a:pt x="356" y="542"/>
                  <a:pt x="356" y="542"/>
                </a:cubicBezTo>
                <a:cubicBezTo>
                  <a:pt x="352" y="542"/>
                  <a:pt x="349" y="543"/>
                  <a:pt x="345" y="543"/>
                </a:cubicBezTo>
                <a:cubicBezTo>
                  <a:pt x="315" y="550"/>
                  <a:pt x="300" y="559"/>
                  <a:pt x="296" y="572"/>
                </a:cubicBezTo>
                <a:cubicBezTo>
                  <a:pt x="292" y="586"/>
                  <a:pt x="304" y="599"/>
                  <a:pt x="314" y="610"/>
                </a:cubicBezTo>
                <a:cubicBezTo>
                  <a:pt x="316" y="613"/>
                  <a:pt x="318" y="615"/>
                  <a:pt x="320" y="617"/>
                </a:cubicBezTo>
                <a:cubicBezTo>
                  <a:pt x="335" y="634"/>
                  <a:pt x="335" y="651"/>
                  <a:pt x="335" y="652"/>
                </a:cubicBezTo>
                <a:cubicBezTo>
                  <a:pt x="335" y="690"/>
                  <a:pt x="304" y="720"/>
                  <a:pt x="266" y="720"/>
                </a:cubicBezTo>
                <a:cubicBezTo>
                  <a:pt x="229" y="720"/>
                  <a:pt x="198" y="690"/>
                  <a:pt x="198" y="652"/>
                </a:cubicBezTo>
                <a:cubicBezTo>
                  <a:pt x="198" y="652"/>
                  <a:pt x="198" y="652"/>
                  <a:pt x="198" y="652"/>
                </a:cubicBezTo>
                <a:cubicBezTo>
                  <a:pt x="198" y="651"/>
                  <a:pt x="197" y="634"/>
                  <a:pt x="212" y="617"/>
                </a:cubicBezTo>
                <a:cubicBezTo>
                  <a:pt x="214" y="615"/>
                  <a:pt x="216" y="613"/>
                  <a:pt x="219" y="610"/>
                </a:cubicBezTo>
                <a:cubicBezTo>
                  <a:pt x="229" y="599"/>
                  <a:pt x="241" y="586"/>
                  <a:pt x="237" y="572"/>
                </a:cubicBezTo>
                <a:cubicBezTo>
                  <a:pt x="233" y="559"/>
                  <a:pt x="217" y="550"/>
                  <a:pt x="187" y="543"/>
                </a:cubicBezTo>
                <a:cubicBezTo>
                  <a:pt x="184" y="543"/>
                  <a:pt x="180" y="542"/>
                  <a:pt x="177" y="542"/>
                </a:cubicBezTo>
                <a:cubicBezTo>
                  <a:pt x="0" y="542"/>
                  <a:pt x="0" y="542"/>
                  <a:pt x="0" y="542"/>
                </a:cubicBezTo>
                <a:cubicBezTo>
                  <a:pt x="0" y="365"/>
                  <a:pt x="0" y="365"/>
                  <a:pt x="0" y="365"/>
                </a:cubicBezTo>
                <a:cubicBezTo>
                  <a:pt x="0" y="363"/>
                  <a:pt x="0" y="360"/>
                  <a:pt x="1" y="358"/>
                </a:cubicBezTo>
                <a:cubicBezTo>
                  <a:pt x="8" y="324"/>
                  <a:pt x="17" y="321"/>
                  <a:pt x="19" y="321"/>
                </a:cubicBezTo>
                <a:cubicBezTo>
                  <a:pt x="24" y="321"/>
                  <a:pt x="33" y="329"/>
                  <a:pt x="40" y="335"/>
                </a:cubicBezTo>
                <a:cubicBezTo>
                  <a:pt x="42" y="338"/>
                  <a:pt x="45" y="340"/>
                  <a:pt x="47" y="342"/>
                </a:cubicBezTo>
                <a:cubicBezTo>
                  <a:pt x="67" y="359"/>
                  <a:pt x="87" y="360"/>
                  <a:pt x="92" y="360"/>
                </a:cubicBezTo>
                <a:cubicBezTo>
                  <a:pt x="93" y="360"/>
                  <a:pt x="93" y="360"/>
                  <a:pt x="93" y="360"/>
                </a:cubicBezTo>
                <a:cubicBezTo>
                  <a:pt x="140" y="360"/>
                  <a:pt x="178" y="322"/>
                  <a:pt x="178" y="275"/>
                </a:cubicBezTo>
                <a:cubicBezTo>
                  <a:pt x="178" y="229"/>
                  <a:pt x="140" y="190"/>
                  <a:pt x="93" y="190"/>
                </a:cubicBezTo>
                <a:cubicBezTo>
                  <a:pt x="92" y="190"/>
                  <a:pt x="92" y="190"/>
                  <a:pt x="92" y="190"/>
                </a:cubicBezTo>
                <a:cubicBezTo>
                  <a:pt x="87" y="190"/>
                  <a:pt x="67" y="192"/>
                  <a:pt x="47" y="209"/>
                </a:cubicBezTo>
                <a:cubicBezTo>
                  <a:pt x="45" y="211"/>
                  <a:pt x="42" y="213"/>
                  <a:pt x="40" y="215"/>
                </a:cubicBezTo>
                <a:cubicBezTo>
                  <a:pt x="33" y="222"/>
                  <a:pt x="24" y="230"/>
                  <a:pt x="19" y="230"/>
                </a:cubicBezTo>
                <a:cubicBezTo>
                  <a:pt x="17" y="230"/>
                  <a:pt x="8" y="227"/>
                  <a:pt x="1" y="193"/>
                </a:cubicBezTo>
                <a:cubicBezTo>
                  <a:pt x="0" y="190"/>
                  <a:pt x="0" y="188"/>
                  <a:pt x="0" y="186"/>
                </a:cubicBezTo>
                <a:cubicBezTo>
                  <a:pt x="0" y="0"/>
                  <a:pt x="0" y="0"/>
                  <a:pt x="0" y="0"/>
                </a:cubicBezTo>
                <a:cubicBezTo>
                  <a:pt x="177" y="0"/>
                  <a:pt x="177" y="0"/>
                  <a:pt x="177" y="0"/>
                </a:cubicBezTo>
                <a:cubicBezTo>
                  <a:pt x="180" y="0"/>
                  <a:pt x="183" y="1"/>
                  <a:pt x="186" y="1"/>
                </a:cubicBezTo>
                <a:cubicBezTo>
                  <a:pt x="257" y="18"/>
                  <a:pt x="223" y="42"/>
                  <a:pt x="206" y="61"/>
                </a:cubicBezTo>
                <a:cubicBezTo>
                  <a:pt x="189" y="82"/>
                  <a:pt x="190" y="102"/>
                  <a:pt x="190" y="102"/>
                </a:cubicBezTo>
                <a:cubicBezTo>
                  <a:pt x="190" y="144"/>
                  <a:pt x="224" y="179"/>
                  <a:pt x="266" y="179"/>
                </a:cubicBezTo>
                <a:cubicBezTo>
                  <a:pt x="309" y="179"/>
                  <a:pt x="343" y="144"/>
                  <a:pt x="343" y="102"/>
                </a:cubicBezTo>
                <a:cubicBezTo>
                  <a:pt x="343" y="102"/>
                  <a:pt x="344" y="82"/>
                  <a:pt x="327" y="61"/>
                </a:cubicBezTo>
                <a:cubicBezTo>
                  <a:pt x="310" y="42"/>
                  <a:pt x="276" y="18"/>
                  <a:pt x="347" y="1"/>
                </a:cubicBezTo>
                <a:cubicBezTo>
                  <a:pt x="350" y="1"/>
                  <a:pt x="353" y="0"/>
                  <a:pt x="356" y="0"/>
                </a:cubicBezTo>
                <a:cubicBezTo>
                  <a:pt x="542" y="0"/>
                  <a:pt x="542" y="0"/>
                  <a:pt x="542" y="0"/>
                </a:cubicBezTo>
                <a:cubicBezTo>
                  <a:pt x="542" y="186"/>
                  <a:pt x="542" y="186"/>
                  <a:pt x="542" y="186"/>
                </a:cubicBezTo>
                <a:cubicBezTo>
                  <a:pt x="542" y="189"/>
                  <a:pt x="542" y="192"/>
                  <a:pt x="543" y="194"/>
                </a:cubicBezTo>
                <a:cubicBezTo>
                  <a:pt x="550" y="228"/>
                  <a:pt x="559" y="238"/>
                  <a:pt x="569" y="238"/>
                </a:cubicBezTo>
                <a:cubicBezTo>
                  <a:pt x="580" y="238"/>
                  <a:pt x="592" y="224"/>
                  <a:pt x="603" y="215"/>
                </a:cubicBezTo>
                <a:cubicBezTo>
                  <a:pt x="620" y="200"/>
                  <a:pt x="638" y="199"/>
                  <a:pt x="642" y="199"/>
                </a:cubicBezTo>
                <a:cubicBezTo>
                  <a:pt x="643" y="199"/>
                  <a:pt x="643" y="199"/>
                  <a:pt x="643" y="199"/>
                </a:cubicBezTo>
                <a:cubicBezTo>
                  <a:pt x="686" y="199"/>
                  <a:pt x="720" y="233"/>
                  <a:pt x="720" y="275"/>
                </a:cubicBez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noAutofit/>
          </a:bodyPr>
          <a:lstStyle/>
          <a:p>
            <a:pPr algn="ctr"/>
            <a:endParaRPr altLang="en-US" lang="ko-KR">
              <a:solidFill>
                <a:schemeClr val="lt1"/>
              </a:solidFill>
              <a:cs typeface="+mn-ea"/>
              <a:sym typeface="+mn-lt"/>
            </a:endParaRPr>
          </a:p>
        </p:txBody>
      </p:sp>
      <p:sp>
        <p:nvSpPr>
          <p:cNvPr id="42" name="Freeform 6"/>
          <p:cNvSpPr/>
          <p:nvPr/>
        </p:nvSpPr>
        <p:spPr bwMode="auto">
          <a:xfrm rot="18900000">
            <a:off x="7917530" y="2824392"/>
            <a:ext cx="1750101" cy="1746988"/>
          </a:xfrm>
          <a:custGeom>
            <a:gdLst>
              <a:gd fmla="*/ 720 w 721" name="T0"/>
              <a:gd fmla="*/ 356 h 720" name="T1"/>
              <a:gd fmla="*/ 721 w 721" name="T2"/>
              <a:gd fmla="*/ 542 h 720" name="T3"/>
              <a:gd fmla="*/ 535 w 721" name="T4"/>
              <a:gd fmla="*/ 542 h 720" name="T5"/>
              <a:gd fmla="*/ 526 w 721" name="T6"/>
              <a:gd fmla="*/ 543 h 720" name="T7"/>
              <a:gd fmla="*/ 506 w 721" name="T8"/>
              <a:gd fmla="*/ 603 h 720" name="T9"/>
              <a:gd fmla="*/ 522 w 721" name="T10"/>
              <a:gd fmla="*/ 643 h 720" name="T11"/>
              <a:gd fmla="*/ 445 w 721" name="T12"/>
              <a:gd fmla="*/ 720 h 720" name="T13"/>
              <a:gd fmla="*/ 369 w 721" name="T14"/>
              <a:gd fmla="*/ 643 h 720" name="T15"/>
              <a:gd fmla="*/ 385 w 721" name="T16"/>
              <a:gd fmla="*/ 603 h 720" name="T17"/>
              <a:gd fmla="*/ 365 w 721" name="T18"/>
              <a:gd fmla="*/ 543 h 720" name="T19"/>
              <a:gd fmla="*/ 356 w 721" name="T20"/>
              <a:gd fmla="*/ 542 h 720" name="T21"/>
              <a:gd fmla="*/ 179 w 721" name="T22"/>
              <a:gd fmla="*/ 542 h 720" name="T23"/>
              <a:gd fmla="*/ 179 w 721" name="T24"/>
              <a:gd fmla="*/ 356 h 720" name="T25"/>
              <a:gd fmla="*/ 177 w 721" name="T26"/>
              <a:gd fmla="*/ 346 h 720" name="T27"/>
              <a:gd fmla="*/ 143 w 721" name="T28"/>
              <a:gd fmla="*/ 296 h 720" name="T29"/>
              <a:gd fmla="*/ 110 w 721" name="T30"/>
              <a:gd fmla="*/ 314 h 720" name="T31"/>
              <a:gd fmla="*/ 104 w 721" name="T32"/>
              <a:gd fmla="*/ 321 h 720" name="T33"/>
              <a:gd fmla="*/ 69 w 721" name="T34"/>
              <a:gd fmla="*/ 335 h 720" name="T35"/>
              <a:gd fmla="*/ 68 w 721" name="T36"/>
              <a:gd fmla="*/ 335 h 720" name="T37"/>
              <a:gd fmla="*/ 0 w 721" name="T38"/>
              <a:gd fmla="*/ 267 h 720" name="T39"/>
              <a:gd fmla="*/ 68 w 721" name="T40"/>
              <a:gd fmla="*/ 198 h 720" name="T41"/>
              <a:gd fmla="*/ 69 w 721" name="T42"/>
              <a:gd fmla="*/ 198 h 720" name="T43"/>
              <a:gd fmla="*/ 82 w 721" name="T44"/>
              <a:gd fmla="*/ 200 h 720" name="T45"/>
              <a:gd fmla="*/ 104 w 721" name="T46"/>
              <a:gd fmla="*/ 213 h 720" name="T47"/>
              <a:gd fmla="*/ 110 w 721" name="T48"/>
              <a:gd fmla="*/ 219 h 720" name="T49"/>
              <a:gd fmla="*/ 143 w 721" name="T50"/>
              <a:gd fmla="*/ 238 h 720" name="T51"/>
              <a:gd fmla="*/ 177 w 721" name="T52"/>
              <a:gd fmla="*/ 188 h 720" name="T53"/>
              <a:gd fmla="*/ 179 w 721" name="T54"/>
              <a:gd fmla="*/ 177 h 720" name="T55"/>
              <a:gd fmla="*/ 179 w 721" name="T56"/>
              <a:gd fmla="*/ 0 h 720" name="T57"/>
              <a:gd fmla="*/ 179 w 721" name="T58"/>
              <a:gd fmla="*/ 0 h 720" name="T59"/>
              <a:gd fmla="*/ 179 w 721" name="T60"/>
              <a:gd fmla="*/ 0 h 720" name="T61"/>
              <a:gd fmla="*/ 356 w 721" name="T62"/>
              <a:gd fmla="*/ 0 h 720" name="T63"/>
              <a:gd fmla="*/ 363 w 721" name="T64"/>
              <a:gd fmla="*/ 1 h 720" name="T65"/>
              <a:gd fmla="*/ 400 w 721" name="T66"/>
              <a:gd fmla="*/ 18 h 720" name="T67"/>
              <a:gd fmla="*/ 386 w 721" name="T68"/>
              <a:gd fmla="*/ 40 h 720" name="T69"/>
              <a:gd fmla="*/ 379 w 721" name="T70"/>
              <a:gd fmla="*/ 47 h 720" name="T71"/>
              <a:gd fmla="*/ 360 w 721" name="T72"/>
              <a:gd fmla="*/ 93 h 720" name="T73"/>
              <a:gd fmla="*/ 445 w 721" name="T74"/>
              <a:gd fmla="*/ 178 h 720" name="T75"/>
              <a:gd fmla="*/ 530 w 721" name="T76"/>
              <a:gd fmla="*/ 93 h 720" name="T77"/>
              <a:gd fmla="*/ 512 w 721" name="T78"/>
              <a:gd fmla="*/ 47 h 720" name="T79"/>
              <a:gd fmla="*/ 505 w 721" name="T80"/>
              <a:gd fmla="*/ 40 h 720" name="T81"/>
              <a:gd fmla="*/ 491 w 721" name="T82"/>
              <a:gd fmla="*/ 18 h 720" name="T83"/>
              <a:gd fmla="*/ 528 w 721" name="T84"/>
              <a:gd fmla="*/ 1 h 720" name="T85"/>
              <a:gd fmla="*/ 535 w 721" name="T86"/>
              <a:gd fmla="*/ 0 h 720" name="T87"/>
              <a:gd fmla="*/ 721 w 721" name="T88"/>
              <a:gd fmla="*/ 0 h 720" name="T89"/>
              <a:gd fmla="*/ 720 w 721" name="T90"/>
              <a:gd fmla="*/ 177 h 720" name="T91"/>
              <a:gd fmla="*/ 719 w 721" name="T92"/>
              <a:gd fmla="*/ 186 h 720" name="T93"/>
              <a:gd fmla="*/ 693 w 721" name="T94"/>
              <a:gd fmla="*/ 229 h 720" name="T95"/>
              <a:gd fmla="*/ 659 w 721" name="T96"/>
              <a:gd fmla="*/ 206 h 720" name="T97"/>
              <a:gd fmla="*/ 620 w 721" name="T98"/>
              <a:gd fmla="*/ 190 h 720" name="T99"/>
              <a:gd fmla="*/ 619 w 721" name="T100"/>
              <a:gd fmla="*/ 190 h 720" name="T101"/>
              <a:gd fmla="*/ 542 w 721" name="T102"/>
              <a:gd fmla="*/ 267 h 720" name="T103"/>
              <a:gd fmla="*/ 619 w 721" name="T104"/>
              <a:gd fmla="*/ 343 h 720" name="T105"/>
              <a:gd fmla="*/ 620 w 721" name="T106"/>
              <a:gd fmla="*/ 343 h 720" name="T107"/>
              <a:gd fmla="*/ 659 w 721" name="T108"/>
              <a:gd fmla="*/ 327 h 720" name="T109"/>
              <a:gd fmla="*/ 693 w 721" name="T110"/>
              <a:gd fmla="*/ 304 h 720" name="T111"/>
              <a:gd fmla="*/ 719 w 721" name="T112"/>
              <a:gd fmla="*/ 348 h 720" name="T113"/>
              <a:gd fmla="*/ 720 w 721" name="T114"/>
              <a:gd fmla="*/ 356 h 720" name="T11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b="b" l="0" r="r" t="0"/>
            <a:pathLst>
              <a:path h="720" w="721">
                <a:moveTo>
                  <a:pt x="720" y="356"/>
                </a:moveTo>
                <a:cubicBezTo>
                  <a:pt x="721" y="542"/>
                  <a:pt x="721" y="542"/>
                  <a:pt x="721" y="542"/>
                </a:cubicBezTo>
                <a:cubicBezTo>
                  <a:pt x="535" y="542"/>
                  <a:pt x="535" y="542"/>
                  <a:pt x="535" y="542"/>
                </a:cubicBezTo>
                <a:cubicBezTo>
                  <a:pt x="532" y="542"/>
                  <a:pt x="529" y="542"/>
                  <a:pt x="526" y="543"/>
                </a:cubicBezTo>
                <a:cubicBezTo>
                  <a:pt x="455" y="559"/>
                  <a:pt x="489" y="583"/>
                  <a:pt x="506" y="603"/>
                </a:cubicBezTo>
                <a:cubicBezTo>
                  <a:pt x="523" y="623"/>
                  <a:pt x="522" y="643"/>
                  <a:pt x="522" y="643"/>
                </a:cubicBezTo>
                <a:cubicBezTo>
                  <a:pt x="522" y="686"/>
                  <a:pt x="488" y="720"/>
                  <a:pt x="445" y="720"/>
                </a:cubicBezTo>
                <a:cubicBezTo>
                  <a:pt x="403" y="720"/>
                  <a:pt x="369" y="686"/>
                  <a:pt x="369" y="643"/>
                </a:cubicBezTo>
                <a:cubicBezTo>
                  <a:pt x="369" y="643"/>
                  <a:pt x="368" y="623"/>
                  <a:pt x="385" y="603"/>
                </a:cubicBezTo>
                <a:cubicBezTo>
                  <a:pt x="402" y="583"/>
                  <a:pt x="436" y="559"/>
                  <a:pt x="365" y="543"/>
                </a:cubicBezTo>
                <a:cubicBezTo>
                  <a:pt x="362" y="542"/>
                  <a:pt x="359" y="542"/>
                  <a:pt x="356" y="542"/>
                </a:cubicBezTo>
                <a:cubicBezTo>
                  <a:pt x="179" y="542"/>
                  <a:pt x="179" y="542"/>
                  <a:pt x="179" y="542"/>
                </a:cubicBezTo>
                <a:cubicBezTo>
                  <a:pt x="179" y="356"/>
                  <a:pt x="179" y="356"/>
                  <a:pt x="179" y="356"/>
                </a:cubicBezTo>
                <a:cubicBezTo>
                  <a:pt x="179" y="353"/>
                  <a:pt x="178" y="349"/>
                  <a:pt x="177" y="346"/>
                </a:cubicBezTo>
                <a:cubicBezTo>
                  <a:pt x="172" y="322"/>
                  <a:pt x="163" y="296"/>
                  <a:pt x="143" y="296"/>
                </a:cubicBezTo>
                <a:cubicBezTo>
                  <a:pt x="131" y="296"/>
                  <a:pt x="120" y="305"/>
                  <a:pt x="110" y="314"/>
                </a:cubicBezTo>
                <a:cubicBezTo>
                  <a:pt x="108" y="317"/>
                  <a:pt x="106" y="319"/>
                  <a:pt x="104" y="321"/>
                </a:cubicBezTo>
                <a:cubicBezTo>
                  <a:pt x="88" y="334"/>
                  <a:pt x="72" y="335"/>
                  <a:pt x="69" y="335"/>
                </a:cubicBezTo>
                <a:cubicBezTo>
                  <a:pt x="68" y="335"/>
                  <a:pt x="68" y="335"/>
                  <a:pt x="68" y="335"/>
                </a:cubicBezTo>
                <a:cubicBezTo>
                  <a:pt x="31" y="335"/>
                  <a:pt x="0" y="304"/>
                  <a:pt x="0" y="267"/>
                </a:cubicBezTo>
                <a:cubicBezTo>
                  <a:pt x="0" y="229"/>
                  <a:pt x="31" y="198"/>
                  <a:pt x="68" y="198"/>
                </a:cubicBezTo>
                <a:cubicBezTo>
                  <a:pt x="69" y="198"/>
                  <a:pt x="69" y="198"/>
                  <a:pt x="69" y="198"/>
                </a:cubicBezTo>
                <a:cubicBezTo>
                  <a:pt x="71" y="198"/>
                  <a:pt x="75" y="199"/>
                  <a:pt x="82" y="200"/>
                </a:cubicBezTo>
                <a:cubicBezTo>
                  <a:pt x="88" y="202"/>
                  <a:pt x="96" y="206"/>
                  <a:pt x="104" y="213"/>
                </a:cubicBezTo>
                <a:cubicBezTo>
                  <a:pt x="106" y="215"/>
                  <a:pt x="108" y="217"/>
                  <a:pt x="110" y="219"/>
                </a:cubicBezTo>
                <a:cubicBezTo>
                  <a:pt x="120" y="228"/>
                  <a:pt x="131" y="238"/>
                  <a:pt x="143" y="238"/>
                </a:cubicBezTo>
                <a:cubicBezTo>
                  <a:pt x="163" y="238"/>
                  <a:pt x="172" y="211"/>
                  <a:pt x="177" y="188"/>
                </a:cubicBezTo>
                <a:cubicBezTo>
                  <a:pt x="178" y="184"/>
                  <a:pt x="179" y="181"/>
                  <a:pt x="179" y="177"/>
                </a:cubicBezTo>
                <a:cubicBezTo>
                  <a:pt x="179" y="0"/>
                  <a:pt x="179" y="0"/>
                  <a:pt x="179" y="0"/>
                </a:cubicBezTo>
                <a:cubicBezTo>
                  <a:pt x="179" y="0"/>
                  <a:pt x="179" y="0"/>
                  <a:pt x="179" y="0"/>
                </a:cubicBezTo>
                <a:cubicBezTo>
                  <a:pt x="179" y="0"/>
                  <a:pt x="179" y="0"/>
                  <a:pt x="179" y="0"/>
                </a:cubicBezTo>
                <a:cubicBezTo>
                  <a:pt x="356" y="0"/>
                  <a:pt x="356" y="0"/>
                  <a:pt x="356" y="0"/>
                </a:cubicBezTo>
                <a:cubicBezTo>
                  <a:pt x="358" y="0"/>
                  <a:pt x="360" y="0"/>
                  <a:pt x="363" y="1"/>
                </a:cubicBezTo>
                <a:cubicBezTo>
                  <a:pt x="394" y="8"/>
                  <a:pt x="399" y="16"/>
                  <a:pt x="400" y="18"/>
                </a:cubicBezTo>
                <a:cubicBezTo>
                  <a:pt x="401" y="23"/>
                  <a:pt x="392" y="33"/>
                  <a:pt x="386" y="40"/>
                </a:cubicBezTo>
                <a:cubicBezTo>
                  <a:pt x="383" y="42"/>
                  <a:pt x="381" y="45"/>
                  <a:pt x="379" y="47"/>
                </a:cubicBezTo>
                <a:cubicBezTo>
                  <a:pt x="360" y="69"/>
                  <a:pt x="360" y="90"/>
                  <a:pt x="360" y="93"/>
                </a:cubicBezTo>
                <a:cubicBezTo>
                  <a:pt x="360" y="140"/>
                  <a:pt x="399" y="178"/>
                  <a:pt x="445" y="178"/>
                </a:cubicBezTo>
                <a:cubicBezTo>
                  <a:pt x="492" y="178"/>
                  <a:pt x="530" y="140"/>
                  <a:pt x="530" y="93"/>
                </a:cubicBezTo>
                <a:cubicBezTo>
                  <a:pt x="530" y="90"/>
                  <a:pt x="531" y="68"/>
                  <a:pt x="512" y="47"/>
                </a:cubicBezTo>
                <a:cubicBezTo>
                  <a:pt x="510" y="45"/>
                  <a:pt x="508" y="42"/>
                  <a:pt x="505" y="40"/>
                </a:cubicBezTo>
                <a:cubicBezTo>
                  <a:pt x="499" y="33"/>
                  <a:pt x="490" y="23"/>
                  <a:pt x="491" y="18"/>
                </a:cubicBezTo>
                <a:cubicBezTo>
                  <a:pt x="492" y="16"/>
                  <a:pt x="497" y="8"/>
                  <a:pt x="528" y="1"/>
                </a:cubicBezTo>
                <a:cubicBezTo>
                  <a:pt x="530" y="0"/>
                  <a:pt x="533" y="0"/>
                  <a:pt x="535" y="0"/>
                </a:cubicBezTo>
                <a:cubicBezTo>
                  <a:pt x="721" y="0"/>
                  <a:pt x="721" y="0"/>
                  <a:pt x="721" y="0"/>
                </a:cubicBezTo>
                <a:cubicBezTo>
                  <a:pt x="720" y="177"/>
                  <a:pt x="720" y="177"/>
                  <a:pt x="720" y="177"/>
                </a:cubicBezTo>
                <a:cubicBezTo>
                  <a:pt x="720" y="180"/>
                  <a:pt x="720" y="183"/>
                  <a:pt x="719" y="186"/>
                </a:cubicBezTo>
                <a:cubicBezTo>
                  <a:pt x="712" y="219"/>
                  <a:pt x="703" y="229"/>
                  <a:pt x="693" y="229"/>
                </a:cubicBezTo>
                <a:cubicBezTo>
                  <a:pt x="682" y="229"/>
                  <a:pt x="670" y="215"/>
                  <a:pt x="659" y="206"/>
                </a:cubicBezTo>
                <a:cubicBezTo>
                  <a:pt x="642" y="191"/>
                  <a:pt x="624" y="190"/>
                  <a:pt x="620" y="190"/>
                </a:cubicBezTo>
                <a:cubicBezTo>
                  <a:pt x="619" y="190"/>
                  <a:pt x="619" y="190"/>
                  <a:pt x="619" y="190"/>
                </a:cubicBezTo>
                <a:cubicBezTo>
                  <a:pt x="576" y="190"/>
                  <a:pt x="542" y="224"/>
                  <a:pt x="542" y="267"/>
                </a:cubicBezTo>
                <a:cubicBezTo>
                  <a:pt x="542" y="309"/>
                  <a:pt x="576" y="343"/>
                  <a:pt x="619" y="343"/>
                </a:cubicBezTo>
                <a:cubicBezTo>
                  <a:pt x="619" y="343"/>
                  <a:pt x="619" y="343"/>
                  <a:pt x="620" y="343"/>
                </a:cubicBezTo>
                <a:cubicBezTo>
                  <a:pt x="623" y="343"/>
                  <a:pt x="641" y="342"/>
                  <a:pt x="659" y="327"/>
                </a:cubicBezTo>
                <a:cubicBezTo>
                  <a:pt x="670" y="318"/>
                  <a:pt x="682" y="304"/>
                  <a:pt x="693" y="304"/>
                </a:cubicBezTo>
                <a:cubicBezTo>
                  <a:pt x="703" y="304"/>
                  <a:pt x="712" y="314"/>
                  <a:pt x="719" y="348"/>
                </a:cubicBezTo>
                <a:cubicBezTo>
                  <a:pt x="720" y="350"/>
                  <a:pt x="720" y="353"/>
                  <a:pt x="720" y="356"/>
                </a:cubicBez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noAutofit/>
          </a:bodyPr>
          <a:lstStyle/>
          <a:p>
            <a:pPr algn="ctr"/>
            <a:endParaRPr altLang="en-US" lang="ko-KR">
              <a:solidFill>
                <a:schemeClr val="lt1"/>
              </a:solidFill>
              <a:cs typeface="+mn-ea"/>
              <a:sym typeface="+mn-lt"/>
            </a:endParaRPr>
          </a:p>
        </p:txBody>
      </p:sp>
      <p:sp>
        <p:nvSpPr>
          <p:cNvPr id="43" name="Freeform 5"/>
          <p:cNvSpPr/>
          <p:nvPr/>
        </p:nvSpPr>
        <p:spPr bwMode="auto">
          <a:xfrm rot="18900000">
            <a:off x="6655154" y="3478379"/>
            <a:ext cx="1746988" cy="1746988"/>
          </a:xfrm>
          <a:custGeom>
            <a:gdLst>
              <a:gd fmla="*/ 720 w 720" name="T0"/>
              <a:gd fmla="*/ 534 h 720" name="T1"/>
              <a:gd fmla="*/ 720 w 720" name="T2"/>
              <a:gd fmla="*/ 720 h 720" name="T3"/>
              <a:gd fmla="*/ 720 w 720" name="T4"/>
              <a:gd fmla="*/ 720 h 720" name="T5"/>
              <a:gd fmla="*/ 543 w 720" name="T6"/>
              <a:gd fmla="*/ 720 h 720" name="T7"/>
              <a:gd fmla="*/ 534 w 720" name="T8"/>
              <a:gd fmla="*/ 719 h 720" name="T9"/>
              <a:gd fmla="*/ 513 w 720" name="T10"/>
              <a:gd fmla="*/ 659 h 720" name="T11"/>
              <a:gd fmla="*/ 530 w 720" name="T12"/>
              <a:gd fmla="*/ 618 h 720" name="T13"/>
              <a:gd fmla="*/ 453 w 720" name="T14"/>
              <a:gd fmla="*/ 541 h 720" name="T15"/>
              <a:gd fmla="*/ 376 w 720" name="T16"/>
              <a:gd fmla="*/ 618 h 720" name="T17"/>
              <a:gd fmla="*/ 393 w 720" name="T18"/>
              <a:gd fmla="*/ 659 h 720" name="T19"/>
              <a:gd fmla="*/ 372 w 720" name="T20"/>
              <a:gd fmla="*/ 719 h 720" name="T21"/>
              <a:gd fmla="*/ 363 w 720" name="T22"/>
              <a:gd fmla="*/ 720 h 720" name="T23"/>
              <a:gd fmla="*/ 178 w 720" name="T24"/>
              <a:gd fmla="*/ 720 h 720" name="T25"/>
              <a:gd fmla="*/ 178 w 720" name="T26"/>
              <a:gd fmla="*/ 534 h 720" name="T27"/>
              <a:gd fmla="*/ 177 w 720" name="T28"/>
              <a:gd fmla="*/ 526 h 720" name="T29"/>
              <a:gd fmla="*/ 150 w 720" name="T30"/>
              <a:gd fmla="*/ 482 h 720" name="T31"/>
              <a:gd fmla="*/ 117 w 720" name="T32"/>
              <a:gd fmla="*/ 505 h 720" name="T33"/>
              <a:gd fmla="*/ 77 w 720" name="T34"/>
              <a:gd fmla="*/ 521 h 720" name="T35"/>
              <a:gd fmla="*/ 76 w 720" name="T36"/>
              <a:gd fmla="*/ 521 h 720" name="T37"/>
              <a:gd fmla="*/ 0 w 720" name="T38"/>
              <a:gd fmla="*/ 445 h 720" name="T39"/>
              <a:gd fmla="*/ 76 w 720" name="T40"/>
              <a:gd fmla="*/ 368 h 720" name="T41"/>
              <a:gd fmla="*/ 77 w 720" name="T42"/>
              <a:gd fmla="*/ 368 h 720" name="T43"/>
              <a:gd fmla="*/ 117 w 720" name="T44"/>
              <a:gd fmla="*/ 384 h 720" name="T45"/>
              <a:gd fmla="*/ 150 w 720" name="T46"/>
              <a:gd fmla="*/ 407 h 720" name="T47"/>
              <a:gd fmla="*/ 177 w 720" name="T48"/>
              <a:gd fmla="*/ 364 h 720" name="T49"/>
              <a:gd fmla="*/ 178 w 720" name="T50"/>
              <a:gd fmla="*/ 355 h 720" name="T51"/>
              <a:gd fmla="*/ 178 w 720" name="T52"/>
              <a:gd fmla="*/ 178 h 720" name="T53"/>
              <a:gd fmla="*/ 363 w 720" name="T54"/>
              <a:gd fmla="*/ 178 h 720" name="T55"/>
              <a:gd fmla="*/ 374 w 720" name="T56"/>
              <a:gd fmla="*/ 177 h 720" name="T57"/>
              <a:gd fmla="*/ 423 w 720" name="T58"/>
              <a:gd fmla="*/ 148 h 720" name="T59"/>
              <a:gd fmla="*/ 405 w 720" name="T60"/>
              <a:gd fmla="*/ 110 h 720" name="T61"/>
              <a:gd fmla="*/ 399 w 720" name="T62"/>
              <a:gd fmla="*/ 103 h 720" name="T63"/>
              <a:gd fmla="*/ 385 w 720" name="T64"/>
              <a:gd fmla="*/ 68 h 720" name="T65"/>
              <a:gd fmla="*/ 453 w 720" name="T66"/>
              <a:gd fmla="*/ 0 h 720" name="T67"/>
              <a:gd fmla="*/ 521 w 720" name="T68"/>
              <a:gd fmla="*/ 68 h 720" name="T69"/>
              <a:gd fmla="*/ 521 w 720" name="T70"/>
              <a:gd fmla="*/ 68 h 720" name="T71"/>
              <a:gd fmla="*/ 507 w 720" name="T72"/>
              <a:gd fmla="*/ 103 h 720" name="T73"/>
              <a:gd fmla="*/ 501 w 720" name="T74"/>
              <a:gd fmla="*/ 110 h 720" name="T75"/>
              <a:gd fmla="*/ 483 w 720" name="T76"/>
              <a:gd fmla="*/ 148 h 720" name="T77"/>
              <a:gd fmla="*/ 532 w 720" name="T78"/>
              <a:gd fmla="*/ 177 h 720" name="T79"/>
              <a:gd fmla="*/ 543 w 720" name="T80"/>
              <a:gd fmla="*/ 178 h 720" name="T81"/>
              <a:gd fmla="*/ 720 w 720" name="T82"/>
              <a:gd fmla="*/ 178 h 720" name="T83"/>
              <a:gd fmla="*/ 720 w 720" name="T84"/>
              <a:gd fmla="*/ 355 h 720" name="T85"/>
              <a:gd fmla="*/ 719 w 720" name="T86"/>
              <a:gd fmla="*/ 362 h 720" name="T87"/>
              <a:gd fmla="*/ 701 w 720" name="T88"/>
              <a:gd fmla="*/ 399 h 720" name="T89"/>
              <a:gd fmla="*/ 680 w 720" name="T90"/>
              <a:gd fmla="*/ 385 h 720" name="T91"/>
              <a:gd fmla="*/ 672 w 720" name="T92"/>
              <a:gd fmla="*/ 378 h 720" name="T93"/>
              <a:gd fmla="*/ 627 w 720" name="T94"/>
              <a:gd fmla="*/ 360 h 720" name="T95"/>
              <a:gd fmla="*/ 626 w 720" name="T96"/>
              <a:gd fmla="*/ 360 h 720" name="T97"/>
              <a:gd fmla="*/ 541 w 720" name="T98"/>
              <a:gd fmla="*/ 445 h 720" name="T99"/>
              <a:gd fmla="*/ 626 w 720" name="T100"/>
              <a:gd fmla="*/ 530 h 720" name="T101"/>
              <a:gd fmla="*/ 627 w 720" name="T102"/>
              <a:gd fmla="*/ 530 h 720" name="T103"/>
              <a:gd fmla="*/ 673 w 720" name="T104"/>
              <a:gd fmla="*/ 511 h 720" name="T105"/>
              <a:gd fmla="*/ 680 w 720" name="T106"/>
              <a:gd fmla="*/ 505 h 720" name="T107"/>
              <a:gd fmla="*/ 701 w 720" name="T108"/>
              <a:gd fmla="*/ 490 h 720" name="T109"/>
              <a:gd fmla="*/ 719 w 720" name="T110"/>
              <a:gd fmla="*/ 527 h 720" name="T111"/>
              <a:gd fmla="*/ 720 w 720" name="T112"/>
              <a:gd fmla="*/ 534 h 720" name="T11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b="b" l="0" r="r" t="0"/>
            <a:pathLst>
              <a:path h="720" w="720">
                <a:moveTo>
                  <a:pt x="720" y="534"/>
                </a:moveTo>
                <a:cubicBezTo>
                  <a:pt x="720" y="720"/>
                  <a:pt x="720" y="720"/>
                  <a:pt x="720" y="720"/>
                </a:cubicBezTo>
                <a:cubicBezTo>
                  <a:pt x="720" y="720"/>
                  <a:pt x="720" y="720"/>
                  <a:pt x="720" y="720"/>
                </a:cubicBezTo>
                <a:cubicBezTo>
                  <a:pt x="543" y="720"/>
                  <a:pt x="543" y="720"/>
                  <a:pt x="543" y="720"/>
                </a:cubicBezTo>
                <a:cubicBezTo>
                  <a:pt x="540" y="720"/>
                  <a:pt x="537" y="719"/>
                  <a:pt x="534" y="719"/>
                </a:cubicBezTo>
                <a:cubicBezTo>
                  <a:pt x="463" y="702"/>
                  <a:pt x="496" y="678"/>
                  <a:pt x="513" y="659"/>
                </a:cubicBezTo>
                <a:cubicBezTo>
                  <a:pt x="531" y="639"/>
                  <a:pt x="530" y="618"/>
                  <a:pt x="530" y="618"/>
                </a:cubicBezTo>
                <a:cubicBezTo>
                  <a:pt x="530" y="576"/>
                  <a:pt x="495" y="541"/>
                  <a:pt x="453" y="541"/>
                </a:cubicBezTo>
                <a:cubicBezTo>
                  <a:pt x="411" y="541"/>
                  <a:pt x="376" y="576"/>
                  <a:pt x="376" y="618"/>
                </a:cubicBezTo>
                <a:cubicBezTo>
                  <a:pt x="376" y="618"/>
                  <a:pt x="375" y="639"/>
                  <a:pt x="393" y="659"/>
                </a:cubicBezTo>
                <a:cubicBezTo>
                  <a:pt x="410" y="678"/>
                  <a:pt x="444" y="702"/>
                  <a:pt x="372" y="719"/>
                </a:cubicBezTo>
                <a:cubicBezTo>
                  <a:pt x="369" y="719"/>
                  <a:pt x="366" y="720"/>
                  <a:pt x="363" y="720"/>
                </a:cubicBezTo>
                <a:cubicBezTo>
                  <a:pt x="178" y="720"/>
                  <a:pt x="178" y="720"/>
                  <a:pt x="178" y="720"/>
                </a:cubicBezTo>
                <a:cubicBezTo>
                  <a:pt x="178" y="534"/>
                  <a:pt x="178" y="534"/>
                  <a:pt x="178" y="534"/>
                </a:cubicBezTo>
                <a:cubicBezTo>
                  <a:pt x="178" y="531"/>
                  <a:pt x="178" y="528"/>
                  <a:pt x="177" y="526"/>
                </a:cubicBezTo>
                <a:cubicBezTo>
                  <a:pt x="169" y="492"/>
                  <a:pt x="160" y="482"/>
                  <a:pt x="150" y="482"/>
                </a:cubicBezTo>
                <a:cubicBezTo>
                  <a:pt x="139" y="482"/>
                  <a:pt x="127" y="496"/>
                  <a:pt x="117" y="505"/>
                </a:cubicBezTo>
                <a:cubicBezTo>
                  <a:pt x="99" y="520"/>
                  <a:pt x="81" y="521"/>
                  <a:pt x="77" y="521"/>
                </a:cubicBezTo>
                <a:cubicBezTo>
                  <a:pt x="77" y="521"/>
                  <a:pt x="76" y="521"/>
                  <a:pt x="76" y="521"/>
                </a:cubicBezTo>
                <a:cubicBezTo>
                  <a:pt x="34" y="521"/>
                  <a:pt x="0" y="487"/>
                  <a:pt x="0" y="445"/>
                </a:cubicBezTo>
                <a:cubicBezTo>
                  <a:pt x="0" y="402"/>
                  <a:pt x="34" y="368"/>
                  <a:pt x="76" y="368"/>
                </a:cubicBezTo>
                <a:cubicBezTo>
                  <a:pt x="76" y="368"/>
                  <a:pt x="76" y="368"/>
                  <a:pt x="77" y="368"/>
                </a:cubicBezTo>
                <a:cubicBezTo>
                  <a:pt x="81" y="368"/>
                  <a:pt x="99" y="369"/>
                  <a:pt x="117" y="384"/>
                </a:cubicBezTo>
                <a:cubicBezTo>
                  <a:pt x="127" y="393"/>
                  <a:pt x="139" y="407"/>
                  <a:pt x="150" y="407"/>
                </a:cubicBezTo>
                <a:cubicBezTo>
                  <a:pt x="160" y="407"/>
                  <a:pt x="169" y="397"/>
                  <a:pt x="177" y="364"/>
                </a:cubicBezTo>
                <a:cubicBezTo>
                  <a:pt x="178" y="361"/>
                  <a:pt x="178" y="358"/>
                  <a:pt x="178" y="355"/>
                </a:cubicBezTo>
                <a:cubicBezTo>
                  <a:pt x="178" y="178"/>
                  <a:pt x="178" y="178"/>
                  <a:pt x="178" y="178"/>
                </a:cubicBezTo>
                <a:cubicBezTo>
                  <a:pt x="363" y="178"/>
                  <a:pt x="363" y="178"/>
                  <a:pt x="363" y="178"/>
                </a:cubicBezTo>
                <a:cubicBezTo>
                  <a:pt x="367" y="178"/>
                  <a:pt x="371" y="177"/>
                  <a:pt x="374" y="177"/>
                </a:cubicBezTo>
                <a:cubicBezTo>
                  <a:pt x="404" y="170"/>
                  <a:pt x="419" y="161"/>
                  <a:pt x="423" y="148"/>
                </a:cubicBezTo>
                <a:cubicBezTo>
                  <a:pt x="428" y="134"/>
                  <a:pt x="416" y="121"/>
                  <a:pt x="405" y="110"/>
                </a:cubicBezTo>
                <a:cubicBezTo>
                  <a:pt x="403" y="107"/>
                  <a:pt x="401" y="105"/>
                  <a:pt x="399" y="103"/>
                </a:cubicBezTo>
                <a:cubicBezTo>
                  <a:pt x="384" y="86"/>
                  <a:pt x="385" y="69"/>
                  <a:pt x="385" y="68"/>
                </a:cubicBezTo>
                <a:cubicBezTo>
                  <a:pt x="385" y="30"/>
                  <a:pt x="415" y="0"/>
                  <a:pt x="453" y="0"/>
                </a:cubicBezTo>
                <a:cubicBezTo>
                  <a:pt x="491" y="0"/>
                  <a:pt x="521" y="30"/>
                  <a:pt x="521" y="68"/>
                </a:cubicBezTo>
                <a:cubicBezTo>
                  <a:pt x="521" y="68"/>
                  <a:pt x="521" y="68"/>
                  <a:pt x="521" y="68"/>
                </a:cubicBezTo>
                <a:cubicBezTo>
                  <a:pt x="521" y="69"/>
                  <a:pt x="522" y="86"/>
                  <a:pt x="507" y="103"/>
                </a:cubicBezTo>
                <a:cubicBezTo>
                  <a:pt x="505" y="105"/>
                  <a:pt x="503" y="107"/>
                  <a:pt x="501" y="110"/>
                </a:cubicBezTo>
                <a:cubicBezTo>
                  <a:pt x="490" y="121"/>
                  <a:pt x="479" y="134"/>
                  <a:pt x="483" y="148"/>
                </a:cubicBezTo>
                <a:cubicBezTo>
                  <a:pt x="487" y="161"/>
                  <a:pt x="502" y="170"/>
                  <a:pt x="532" y="177"/>
                </a:cubicBezTo>
                <a:cubicBezTo>
                  <a:pt x="536" y="177"/>
                  <a:pt x="539" y="178"/>
                  <a:pt x="543" y="178"/>
                </a:cubicBezTo>
                <a:cubicBezTo>
                  <a:pt x="720" y="178"/>
                  <a:pt x="720" y="178"/>
                  <a:pt x="720" y="178"/>
                </a:cubicBezTo>
                <a:cubicBezTo>
                  <a:pt x="720" y="355"/>
                  <a:pt x="720" y="355"/>
                  <a:pt x="720" y="355"/>
                </a:cubicBezTo>
                <a:cubicBezTo>
                  <a:pt x="720" y="357"/>
                  <a:pt x="720" y="360"/>
                  <a:pt x="719" y="362"/>
                </a:cubicBezTo>
                <a:cubicBezTo>
                  <a:pt x="711" y="396"/>
                  <a:pt x="703" y="399"/>
                  <a:pt x="701" y="399"/>
                </a:cubicBezTo>
                <a:cubicBezTo>
                  <a:pt x="695" y="399"/>
                  <a:pt x="687" y="391"/>
                  <a:pt x="680" y="385"/>
                </a:cubicBezTo>
                <a:cubicBezTo>
                  <a:pt x="677" y="382"/>
                  <a:pt x="675" y="380"/>
                  <a:pt x="672" y="378"/>
                </a:cubicBezTo>
                <a:cubicBezTo>
                  <a:pt x="653" y="361"/>
                  <a:pt x="633" y="360"/>
                  <a:pt x="627" y="360"/>
                </a:cubicBezTo>
                <a:cubicBezTo>
                  <a:pt x="626" y="360"/>
                  <a:pt x="626" y="360"/>
                  <a:pt x="626" y="360"/>
                </a:cubicBezTo>
                <a:cubicBezTo>
                  <a:pt x="580" y="360"/>
                  <a:pt x="541" y="398"/>
                  <a:pt x="541" y="445"/>
                </a:cubicBezTo>
                <a:cubicBezTo>
                  <a:pt x="541" y="491"/>
                  <a:pt x="580" y="530"/>
                  <a:pt x="626" y="530"/>
                </a:cubicBezTo>
                <a:cubicBezTo>
                  <a:pt x="627" y="530"/>
                  <a:pt x="627" y="530"/>
                  <a:pt x="627" y="530"/>
                </a:cubicBezTo>
                <a:cubicBezTo>
                  <a:pt x="633" y="530"/>
                  <a:pt x="653" y="528"/>
                  <a:pt x="673" y="511"/>
                </a:cubicBezTo>
                <a:cubicBezTo>
                  <a:pt x="675" y="509"/>
                  <a:pt x="677" y="507"/>
                  <a:pt x="680" y="505"/>
                </a:cubicBezTo>
                <a:cubicBezTo>
                  <a:pt x="687" y="498"/>
                  <a:pt x="695" y="490"/>
                  <a:pt x="701" y="490"/>
                </a:cubicBezTo>
                <a:cubicBezTo>
                  <a:pt x="703" y="490"/>
                  <a:pt x="711" y="493"/>
                  <a:pt x="719" y="527"/>
                </a:cubicBezTo>
                <a:cubicBezTo>
                  <a:pt x="720" y="530"/>
                  <a:pt x="720" y="532"/>
                  <a:pt x="720" y="534"/>
                </a:cubicBez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noAutofit/>
          </a:bodyPr>
          <a:lstStyle/>
          <a:p>
            <a:pPr algn="ctr"/>
            <a:endParaRPr altLang="en-US" lang="ko-KR">
              <a:solidFill>
                <a:schemeClr val="lt1"/>
              </a:solidFill>
              <a:cs typeface="+mn-ea"/>
              <a:sym typeface="+mn-lt"/>
            </a:endParaRPr>
          </a:p>
        </p:txBody>
      </p:sp>
      <p:sp>
        <p:nvSpPr>
          <p:cNvPr id="44" name="Freeform 8"/>
          <p:cNvSpPr/>
          <p:nvPr/>
        </p:nvSpPr>
        <p:spPr bwMode="auto">
          <a:xfrm rot="18900000">
            <a:off x="6002269" y="2213344"/>
            <a:ext cx="1746988" cy="1746988"/>
          </a:xfrm>
          <a:custGeom>
            <a:gdLst>
              <a:gd fmla="*/ 720 w 720" name="T0"/>
              <a:gd fmla="*/ 453 h 720" name="T1"/>
              <a:gd fmla="*/ 652 w 720" name="T2"/>
              <a:gd fmla="*/ 522 h 720" name="T3"/>
              <a:gd fmla="*/ 652 w 720" name="T4"/>
              <a:gd fmla="*/ 522 h 720" name="T5"/>
              <a:gd fmla="*/ 639 w 720" name="T6"/>
              <a:gd fmla="*/ 520 h 720" name="T7"/>
              <a:gd fmla="*/ 617 w 720" name="T8"/>
              <a:gd fmla="*/ 507 h 720" name="T9"/>
              <a:gd fmla="*/ 610 w 720" name="T10"/>
              <a:gd fmla="*/ 501 h 720" name="T11"/>
              <a:gd fmla="*/ 578 w 720" name="T12"/>
              <a:gd fmla="*/ 482 h 720" name="T13"/>
              <a:gd fmla="*/ 543 w 720" name="T14"/>
              <a:gd fmla="*/ 532 h 720" name="T15"/>
              <a:gd fmla="*/ 542 w 720" name="T16"/>
              <a:gd fmla="*/ 543 h 720" name="T17"/>
              <a:gd fmla="*/ 542 w 720" name="T18"/>
              <a:gd fmla="*/ 720 h 720" name="T19"/>
              <a:gd fmla="*/ 542 w 720" name="T20"/>
              <a:gd fmla="*/ 720 h 720" name="T21"/>
              <a:gd fmla="*/ 542 w 720" name="T22"/>
              <a:gd fmla="*/ 720 h 720" name="T23"/>
              <a:gd fmla="*/ 365 w 720" name="T24"/>
              <a:gd fmla="*/ 720 h 720" name="T25"/>
              <a:gd fmla="*/ 358 w 720" name="T26"/>
              <a:gd fmla="*/ 719 h 720" name="T27"/>
              <a:gd fmla="*/ 321 w 720" name="T28"/>
              <a:gd fmla="*/ 702 h 720" name="T29"/>
              <a:gd fmla="*/ 335 w 720" name="T30"/>
              <a:gd fmla="*/ 680 h 720" name="T31"/>
              <a:gd fmla="*/ 342 w 720" name="T32"/>
              <a:gd fmla="*/ 673 h 720" name="T33"/>
              <a:gd fmla="*/ 360 w 720" name="T34"/>
              <a:gd fmla="*/ 627 h 720" name="T35"/>
              <a:gd fmla="*/ 275 w 720" name="T36"/>
              <a:gd fmla="*/ 542 h 720" name="T37"/>
              <a:gd fmla="*/ 190 w 720" name="T38"/>
              <a:gd fmla="*/ 627 h 720" name="T39"/>
              <a:gd fmla="*/ 208 w 720" name="T40"/>
              <a:gd fmla="*/ 673 h 720" name="T41"/>
              <a:gd fmla="*/ 215 w 720" name="T42"/>
              <a:gd fmla="*/ 680 h 720" name="T43"/>
              <a:gd fmla="*/ 229 w 720" name="T44"/>
              <a:gd fmla="*/ 702 h 720" name="T45"/>
              <a:gd fmla="*/ 192 w 720" name="T46"/>
              <a:gd fmla="*/ 719 h 720" name="T47"/>
              <a:gd fmla="*/ 185 w 720" name="T48"/>
              <a:gd fmla="*/ 720 h 720" name="T49"/>
              <a:gd fmla="*/ 0 w 720" name="T50"/>
              <a:gd fmla="*/ 720 h 720" name="T51"/>
              <a:gd fmla="*/ 0 w 720" name="T52"/>
              <a:gd fmla="*/ 543 h 720" name="T53"/>
              <a:gd fmla="*/ 1 w 720" name="T54"/>
              <a:gd fmla="*/ 534 h 720" name="T55"/>
              <a:gd fmla="*/ 28 w 720" name="T56"/>
              <a:gd fmla="*/ 491 h 720" name="T57"/>
              <a:gd fmla="*/ 61 w 720" name="T58"/>
              <a:gd fmla="*/ 514 h 720" name="T59"/>
              <a:gd fmla="*/ 101 w 720" name="T60"/>
              <a:gd fmla="*/ 530 h 720" name="T61"/>
              <a:gd fmla="*/ 102 w 720" name="T62"/>
              <a:gd fmla="*/ 530 h 720" name="T63"/>
              <a:gd fmla="*/ 178 w 720" name="T64"/>
              <a:gd fmla="*/ 453 h 720" name="T65"/>
              <a:gd fmla="*/ 102 w 720" name="T66"/>
              <a:gd fmla="*/ 377 h 720" name="T67"/>
              <a:gd fmla="*/ 101 w 720" name="T68"/>
              <a:gd fmla="*/ 377 h 720" name="T69"/>
              <a:gd fmla="*/ 61 w 720" name="T70"/>
              <a:gd fmla="*/ 393 h 720" name="T71"/>
              <a:gd fmla="*/ 28 w 720" name="T72"/>
              <a:gd fmla="*/ 416 h 720" name="T73"/>
              <a:gd fmla="*/ 1 w 720" name="T74"/>
              <a:gd fmla="*/ 373 h 720" name="T75"/>
              <a:gd fmla="*/ 0 w 720" name="T76"/>
              <a:gd fmla="*/ 364 h 720" name="T77"/>
              <a:gd fmla="*/ 0 w 720" name="T78"/>
              <a:gd fmla="*/ 178 h 720" name="T79"/>
              <a:gd fmla="*/ 185 w 720" name="T80"/>
              <a:gd fmla="*/ 178 h 720" name="T81"/>
              <a:gd fmla="*/ 194 w 720" name="T82"/>
              <a:gd fmla="*/ 177 h 720" name="T83"/>
              <a:gd fmla="*/ 215 w 720" name="T84"/>
              <a:gd fmla="*/ 117 h 720" name="T85"/>
              <a:gd fmla="*/ 198 w 720" name="T86"/>
              <a:gd fmla="*/ 77 h 720" name="T87"/>
              <a:gd fmla="*/ 275 w 720" name="T88"/>
              <a:gd fmla="*/ 0 h 720" name="T89"/>
              <a:gd fmla="*/ 352 w 720" name="T90"/>
              <a:gd fmla="*/ 77 h 720" name="T91"/>
              <a:gd fmla="*/ 335 w 720" name="T92"/>
              <a:gd fmla="*/ 117 h 720" name="T93"/>
              <a:gd fmla="*/ 356 w 720" name="T94"/>
              <a:gd fmla="*/ 177 h 720" name="T95"/>
              <a:gd fmla="*/ 365 w 720" name="T96"/>
              <a:gd fmla="*/ 178 h 720" name="T97"/>
              <a:gd fmla="*/ 542 w 720" name="T98"/>
              <a:gd fmla="*/ 178 h 720" name="T99"/>
              <a:gd fmla="*/ 542 w 720" name="T100"/>
              <a:gd fmla="*/ 364 h 720" name="T101"/>
              <a:gd fmla="*/ 543 w 720" name="T102"/>
              <a:gd fmla="*/ 374 h 720" name="T103"/>
              <a:gd fmla="*/ 578 w 720" name="T104"/>
              <a:gd fmla="*/ 424 h 720" name="T105"/>
              <a:gd fmla="*/ 610 w 720" name="T106"/>
              <a:gd fmla="*/ 406 h 720" name="T107"/>
              <a:gd fmla="*/ 617 w 720" name="T108"/>
              <a:gd fmla="*/ 399 h 720" name="T109"/>
              <a:gd fmla="*/ 651 w 720" name="T110"/>
              <a:gd fmla="*/ 385 h 720" name="T111"/>
              <a:gd fmla="*/ 652 w 720" name="T112"/>
              <a:gd fmla="*/ 385 h 720" name="T113"/>
              <a:gd fmla="*/ 720 w 720" name="T114"/>
              <a:gd fmla="*/ 453 h 720" name="T11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b="b" l="0" r="r" t="0"/>
            <a:pathLst>
              <a:path h="720" w="720">
                <a:moveTo>
                  <a:pt x="720" y="453"/>
                </a:moveTo>
                <a:cubicBezTo>
                  <a:pt x="720" y="491"/>
                  <a:pt x="690" y="522"/>
                  <a:pt x="652" y="522"/>
                </a:cubicBezTo>
                <a:cubicBezTo>
                  <a:pt x="652" y="522"/>
                  <a:pt x="652" y="522"/>
                  <a:pt x="652" y="522"/>
                </a:cubicBezTo>
                <a:cubicBezTo>
                  <a:pt x="650" y="522"/>
                  <a:pt x="645" y="522"/>
                  <a:pt x="639" y="520"/>
                </a:cubicBezTo>
                <a:cubicBezTo>
                  <a:pt x="633" y="518"/>
                  <a:pt x="625" y="514"/>
                  <a:pt x="617" y="507"/>
                </a:cubicBezTo>
                <a:cubicBezTo>
                  <a:pt x="615" y="505"/>
                  <a:pt x="612" y="503"/>
                  <a:pt x="610" y="501"/>
                </a:cubicBezTo>
                <a:cubicBezTo>
                  <a:pt x="600" y="492"/>
                  <a:pt x="590" y="482"/>
                  <a:pt x="578" y="482"/>
                </a:cubicBezTo>
                <a:cubicBezTo>
                  <a:pt x="557" y="482"/>
                  <a:pt x="549" y="509"/>
                  <a:pt x="543" y="532"/>
                </a:cubicBezTo>
                <a:cubicBezTo>
                  <a:pt x="542" y="536"/>
                  <a:pt x="542" y="539"/>
                  <a:pt x="542" y="543"/>
                </a:cubicBezTo>
                <a:cubicBezTo>
                  <a:pt x="542" y="720"/>
                  <a:pt x="542" y="720"/>
                  <a:pt x="542" y="720"/>
                </a:cubicBezTo>
                <a:cubicBezTo>
                  <a:pt x="542" y="720"/>
                  <a:pt x="542" y="720"/>
                  <a:pt x="542" y="720"/>
                </a:cubicBezTo>
                <a:cubicBezTo>
                  <a:pt x="542" y="720"/>
                  <a:pt x="542" y="720"/>
                  <a:pt x="542" y="720"/>
                </a:cubicBezTo>
                <a:cubicBezTo>
                  <a:pt x="365" y="720"/>
                  <a:pt x="365" y="720"/>
                  <a:pt x="365" y="720"/>
                </a:cubicBezTo>
                <a:cubicBezTo>
                  <a:pt x="362" y="720"/>
                  <a:pt x="360" y="720"/>
                  <a:pt x="358" y="719"/>
                </a:cubicBezTo>
                <a:cubicBezTo>
                  <a:pt x="326" y="712"/>
                  <a:pt x="322" y="704"/>
                  <a:pt x="321" y="702"/>
                </a:cubicBezTo>
                <a:cubicBezTo>
                  <a:pt x="319" y="697"/>
                  <a:pt x="328" y="687"/>
                  <a:pt x="335" y="680"/>
                </a:cubicBezTo>
                <a:cubicBezTo>
                  <a:pt x="337" y="678"/>
                  <a:pt x="340" y="675"/>
                  <a:pt x="342" y="673"/>
                </a:cubicBezTo>
                <a:cubicBezTo>
                  <a:pt x="360" y="652"/>
                  <a:pt x="360" y="630"/>
                  <a:pt x="360" y="627"/>
                </a:cubicBezTo>
                <a:cubicBezTo>
                  <a:pt x="360" y="580"/>
                  <a:pt x="322" y="542"/>
                  <a:pt x="275" y="542"/>
                </a:cubicBezTo>
                <a:cubicBezTo>
                  <a:pt x="228" y="542"/>
                  <a:pt x="190" y="580"/>
                  <a:pt x="190" y="627"/>
                </a:cubicBezTo>
                <a:cubicBezTo>
                  <a:pt x="190" y="630"/>
                  <a:pt x="190" y="652"/>
                  <a:pt x="208" y="673"/>
                </a:cubicBezTo>
                <a:cubicBezTo>
                  <a:pt x="210" y="675"/>
                  <a:pt x="213" y="678"/>
                  <a:pt x="215" y="680"/>
                </a:cubicBezTo>
                <a:cubicBezTo>
                  <a:pt x="222" y="687"/>
                  <a:pt x="231" y="697"/>
                  <a:pt x="229" y="702"/>
                </a:cubicBezTo>
                <a:cubicBezTo>
                  <a:pt x="229" y="704"/>
                  <a:pt x="224" y="712"/>
                  <a:pt x="192" y="719"/>
                </a:cubicBezTo>
                <a:cubicBezTo>
                  <a:pt x="190" y="720"/>
                  <a:pt x="188" y="720"/>
                  <a:pt x="185" y="720"/>
                </a:cubicBezTo>
                <a:cubicBezTo>
                  <a:pt x="0" y="720"/>
                  <a:pt x="0" y="720"/>
                  <a:pt x="0" y="720"/>
                </a:cubicBezTo>
                <a:cubicBezTo>
                  <a:pt x="0" y="543"/>
                  <a:pt x="0" y="543"/>
                  <a:pt x="0" y="543"/>
                </a:cubicBezTo>
                <a:cubicBezTo>
                  <a:pt x="0" y="540"/>
                  <a:pt x="0" y="537"/>
                  <a:pt x="1" y="534"/>
                </a:cubicBezTo>
                <a:cubicBezTo>
                  <a:pt x="9" y="501"/>
                  <a:pt x="18" y="491"/>
                  <a:pt x="28" y="491"/>
                </a:cubicBezTo>
                <a:cubicBezTo>
                  <a:pt x="39" y="491"/>
                  <a:pt x="51" y="505"/>
                  <a:pt x="61" y="514"/>
                </a:cubicBezTo>
                <a:cubicBezTo>
                  <a:pt x="79" y="529"/>
                  <a:pt x="97" y="530"/>
                  <a:pt x="101" y="530"/>
                </a:cubicBezTo>
                <a:cubicBezTo>
                  <a:pt x="101" y="530"/>
                  <a:pt x="102" y="530"/>
                  <a:pt x="102" y="530"/>
                </a:cubicBezTo>
                <a:cubicBezTo>
                  <a:pt x="144" y="530"/>
                  <a:pt x="178" y="496"/>
                  <a:pt x="178" y="453"/>
                </a:cubicBezTo>
                <a:cubicBezTo>
                  <a:pt x="178" y="411"/>
                  <a:pt x="144" y="377"/>
                  <a:pt x="102" y="377"/>
                </a:cubicBezTo>
                <a:cubicBezTo>
                  <a:pt x="102" y="377"/>
                  <a:pt x="101" y="377"/>
                  <a:pt x="101" y="377"/>
                </a:cubicBezTo>
                <a:cubicBezTo>
                  <a:pt x="97" y="377"/>
                  <a:pt x="79" y="378"/>
                  <a:pt x="61" y="393"/>
                </a:cubicBezTo>
                <a:cubicBezTo>
                  <a:pt x="51" y="402"/>
                  <a:pt x="39" y="416"/>
                  <a:pt x="28" y="416"/>
                </a:cubicBezTo>
                <a:cubicBezTo>
                  <a:pt x="18" y="416"/>
                  <a:pt x="9" y="406"/>
                  <a:pt x="1" y="373"/>
                </a:cubicBezTo>
                <a:cubicBezTo>
                  <a:pt x="0" y="370"/>
                  <a:pt x="0" y="367"/>
                  <a:pt x="0" y="364"/>
                </a:cubicBezTo>
                <a:cubicBezTo>
                  <a:pt x="0" y="178"/>
                  <a:pt x="0" y="178"/>
                  <a:pt x="0" y="178"/>
                </a:cubicBezTo>
                <a:cubicBezTo>
                  <a:pt x="185" y="178"/>
                  <a:pt x="185" y="178"/>
                  <a:pt x="185" y="178"/>
                </a:cubicBezTo>
                <a:cubicBezTo>
                  <a:pt x="188" y="178"/>
                  <a:pt x="191" y="178"/>
                  <a:pt x="194" y="177"/>
                </a:cubicBezTo>
                <a:cubicBezTo>
                  <a:pt x="266" y="161"/>
                  <a:pt x="232" y="137"/>
                  <a:pt x="215" y="117"/>
                </a:cubicBezTo>
                <a:cubicBezTo>
                  <a:pt x="197" y="97"/>
                  <a:pt x="198" y="77"/>
                  <a:pt x="198" y="77"/>
                </a:cubicBezTo>
                <a:cubicBezTo>
                  <a:pt x="198" y="34"/>
                  <a:pt x="233" y="0"/>
                  <a:pt x="275" y="0"/>
                </a:cubicBezTo>
                <a:cubicBezTo>
                  <a:pt x="317" y="0"/>
                  <a:pt x="352" y="34"/>
                  <a:pt x="352" y="77"/>
                </a:cubicBezTo>
                <a:cubicBezTo>
                  <a:pt x="352" y="77"/>
                  <a:pt x="353" y="97"/>
                  <a:pt x="335" y="117"/>
                </a:cubicBezTo>
                <a:cubicBezTo>
                  <a:pt x="318" y="137"/>
                  <a:pt x="285" y="161"/>
                  <a:pt x="356" y="177"/>
                </a:cubicBezTo>
                <a:cubicBezTo>
                  <a:pt x="359" y="178"/>
                  <a:pt x="362" y="178"/>
                  <a:pt x="365" y="178"/>
                </a:cubicBezTo>
                <a:cubicBezTo>
                  <a:pt x="542" y="178"/>
                  <a:pt x="542" y="178"/>
                  <a:pt x="542" y="178"/>
                </a:cubicBezTo>
                <a:cubicBezTo>
                  <a:pt x="542" y="364"/>
                  <a:pt x="542" y="364"/>
                  <a:pt x="542" y="364"/>
                </a:cubicBezTo>
                <a:cubicBezTo>
                  <a:pt x="542" y="367"/>
                  <a:pt x="542" y="371"/>
                  <a:pt x="543" y="374"/>
                </a:cubicBezTo>
                <a:cubicBezTo>
                  <a:pt x="549" y="398"/>
                  <a:pt x="557" y="424"/>
                  <a:pt x="578" y="424"/>
                </a:cubicBezTo>
                <a:cubicBezTo>
                  <a:pt x="590" y="424"/>
                  <a:pt x="600" y="415"/>
                  <a:pt x="610" y="406"/>
                </a:cubicBezTo>
                <a:cubicBezTo>
                  <a:pt x="612" y="403"/>
                  <a:pt x="615" y="401"/>
                  <a:pt x="617" y="399"/>
                </a:cubicBezTo>
                <a:cubicBezTo>
                  <a:pt x="633" y="386"/>
                  <a:pt x="648" y="385"/>
                  <a:pt x="651" y="385"/>
                </a:cubicBezTo>
                <a:cubicBezTo>
                  <a:pt x="652" y="385"/>
                  <a:pt x="652" y="385"/>
                  <a:pt x="652" y="385"/>
                </a:cubicBezTo>
                <a:cubicBezTo>
                  <a:pt x="690" y="385"/>
                  <a:pt x="720" y="416"/>
                  <a:pt x="720" y="453"/>
                </a:cubicBez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noAutofit/>
          </a:bodyPr>
          <a:lstStyle/>
          <a:p>
            <a:pPr algn="ctr"/>
            <a:endParaRPr altLang="en-US" lang="ko-KR">
              <a:solidFill>
                <a:schemeClr val="lt1"/>
              </a:solidFill>
              <a:cs typeface="+mn-ea"/>
              <a:sym typeface="+mn-lt"/>
            </a:endParaRPr>
          </a:p>
        </p:txBody>
      </p:sp>
      <p:cxnSp>
        <p:nvCxnSpPr>
          <p:cNvPr id="45" name="직선 연결선 250"/>
          <p:cNvCxnSpPr/>
          <p:nvPr/>
        </p:nvCxnSpPr>
        <p:spPr>
          <a:xfrm>
            <a:off x="5640455" y="2753800"/>
            <a:ext cx="326442" cy="0"/>
          </a:xfrm>
          <a:prstGeom prst="line">
            <a:avLst/>
          </a:prstGeom>
          <a:ln w="6350">
            <a:solidFill>
              <a:srgbClr val="414455"/>
            </a:solidFill>
            <a:prstDash val="dash"/>
            <a:headEnd type="oval"/>
          </a:ln>
        </p:spPr>
        <p:style>
          <a:lnRef idx="1">
            <a:schemeClr val="accent1"/>
          </a:lnRef>
          <a:fillRef idx="0">
            <a:schemeClr val="accent1"/>
          </a:fillRef>
          <a:effectRef idx="0">
            <a:schemeClr val="accent1"/>
          </a:effectRef>
          <a:fontRef idx="minor">
            <a:schemeClr val="tx1"/>
          </a:fontRef>
        </p:style>
      </p:cxnSp>
      <p:cxnSp>
        <p:nvCxnSpPr>
          <p:cNvPr id="46" name="직선 연결선 250"/>
          <p:cNvCxnSpPr/>
          <p:nvPr/>
        </p:nvCxnSpPr>
        <p:spPr>
          <a:xfrm>
            <a:off x="5712034" y="5021957"/>
            <a:ext cx="1192353" cy="0"/>
          </a:xfrm>
          <a:prstGeom prst="line">
            <a:avLst/>
          </a:prstGeom>
          <a:ln w="6350">
            <a:solidFill>
              <a:srgbClr val="414455"/>
            </a:solidFill>
            <a:prstDash val="dash"/>
            <a:headEnd type="oval"/>
          </a:ln>
        </p:spPr>
        <p:style>
          <a:lnRef idx="1">
            <a:schemeClr val="accent1"/>
          </a:lnRef>
          <a:fillRef idx="0">
            <a:schemeClr val="accent1"/>
          </a:fillRef>
          <a:effectRef idx="0">
            <a:schemeClr val="accent1"/>
          </a:effectRef>
          <a:fontRef idx="minor">
            <a:schemeClr val="tx1"/>
          </a:fontRef>
        </p:style>
      </p:cxnSp>
      <p:cxnSp>
        <p:nvCxnSpPr>
          <p:cNvPr id="47" name="직선 연결선 250"/>
          <p:cNvCxnSpPr/>
          <p:nvPr/>
        </p:nvCxnSpPr>
        <p:spPr>
          <a:xfrm flipH="1">
            <a:off x="8714849" y="1784274"/>
            <a:ext cx="1426763" cy="0"/>
          </a:xfrm>
          <a:prstGeom prst="line">
            <a:avLst/>
          </a:prstGeom>
          <a:ln w="6350">
            <a:solidFill>
              <a:srgbClr val="414455"/>
            </a:solidFill>
            <a:prstDash val="dash"/>
            <a:headEnd type="oval"/>
          </a:ln>
        </p:spPr>
        <p:style>
          <a:lnRef idx="1">
            <a:schemeClr val="accent1"/>
          </a:lnRef>
          <a:fillRef idx="0">
            <a:schemeClr val="accent1"/>
          </a:fillRef>
          <a:effectRef idx="0">
            <a:schemeClr val="accent1"/>
          </a:effectRef>
          <a:fontRef idx="minor">
            <a:schemeClr val="tx1"/>
          </a:fontRef>
        </p:style>
      </p:cxnSp>
      <p:cxnSp>
        <p:nvCxnSpPr>
          <p:cNvPr id="48" name="직선 연결선 250"/>
          <p:cNvCxnSpPr/>
          <p:nvPr/>
        </p:nvCxnSpPr>
        <p:spPr>
          <a:xfrm flipH="1">
            <a:off x="9687982" y="4055735"/>
            <a:ext cx="453630" cy="0"/>
          </a:xfrm>
          <a:prstGeom prst="line">
            <a:avLst/>
          </a:prstGeom>
          <a:ln w="6350">
            <a:solidFill>
              <a:srgbClr val="414455"/>
            </a:solidFill>
            <a:prstDash val="dash"/>
            <a:headEnd type="oval"/>
          </a:ln>
        </p:spPr>
        <p:style>
          <a:lnRef idx="1">
            <a:schemeClr val="accent1"/>
          </a:lnRef>
          <a:fillRef idx="0">
            <a:schemeClr val="accent1"/>
          </a:fillRef>
          <a:effectRef idx="0">
            <a:schemeClr val="accent1"/>
          </a:effectRef>
          <a:fontRef idx="minor">
            <a:schemeClr val="tx1"/>
          </a:fontRef>
        </p:style>
      </p:cxnSp>
      <p:sp>
        <p:nvSpPr>
          <p:cNvPr id="49" name="Text Placeholder 8"/>
          <p:cNvSpPr txBox="1"/>
          <p:nvPr/>
        </p:nvSpPr>
        <p:spPr>
          <a:xfrm>
            <a:off x="482551" y="2181281"/>
            <a:ext cx="3101892" cy="3405900"/>
          </a:xfrm>
          <a:prstGeom prst="rect">
            <a:avLst/>
          </a:prstGeom>
        </p:spPr>
        <p:txBody>
          <a:bodyPr vert="horz"/>
          <a:lstStyle>
            <a:lvl1pPr algn="l" defTabSz="457200" eaLnBrk="1" hangingPunct="1" indent="0" latinLnBrk="0" marL="0" rtl="0">
              <a:lnSpc>
                <a:spcPct val="120000"/>
              </a:lnSpc>
              <a:spcBef>
                <a:spcPct val="20000"/>
              </a:spcBef>
              <a:buFont typeface="Arial"/>
              <a:buNone/>
              <a:defRPr baseline="0" kern="1200" sz="800">
                <a:solidFill>
                  <a:schemeClr val="bg1">
                    <a:lumMod val="50000"/>
                  </a:schemeClr>
                </a:solidFill>
                <a:latin typeface="Roboto condensed"/>
                <a:ea typeface="+mn-ea"/>
                <a:cs typeface="Roboto condensed"/>
              </a:defRPr>
            </a:lvl1pPr>
            <a:lvl2pPr algn="l" defTabSz="457200" eaLnBrk="1" hangingPunct="1" indent="-285750" latinLnBrk="0" marL="742950" rtl="0">
              <a:spcBef>
                <a:spcPct val="20000"/>
              </a:spcBef>
              <a:buFont typeface="Arial"/>
              <a:buChar char="–"/>
              <a:defRPr kern="1200" sz="2800">
                <a:solidFill>
                  <a:schemeClr val="tx1"/>
                </a:solidFill>
                <a:latin typeface="+mn-lt"/>
                <a:ea typeface="+mn-ea"/>
                <a:cs typeface="+mn-cs"/>
              </a:defRPr>
            </a:lvl2pPr>
            <a:lvl3pPr algn="l" defTabSz="457200" eaLnBrk="1" hangingPunct="1" indent="-228600" latinLnBrk="0" marL="1143000" rtl="0">
              <a:spcBef>
                <a:spcPct val="20000"/>
              </a:spcBef>
              <a:buFont typeface="Arial"/>
              <a:buChar char="•"/>
              <a:defRPr kern="1200" sz="2400">
                <a:solidFill>
                  <a:schemeClr val="tx1"/>
                </a:solidFill>
                <a:latin typeface="+mn-lt"/>
                <a:ea typeface="+mn-ea"/>
                <a:cs typeface="+mn-cs"/>
              </a:defRPr>
            </a:lvl3pPr>
            <a:lvl4pPr algn="l" defTabSz="457200" eaLnBrk="1" hangingPunct="1" indent="-228600" latinLnBrk="0" marL="1600200" rtl="0">
              <a:spcBef>
                <a:spcPct val="20000"/>
              </a:spcBef>
              <a:buFont typeface="Arial"/>
              <a:buChar char="–"/>
              <a:defRPr kern="1200" sz="2000">
                <a:solidFill>
                  <a:schemeClr val="tx1"/>
                </a:solidFill>
                <a:latin typeface="+mn-lt"/>
                <a:ea typeface="+mn-ea"/>
                <a:cs typeface="+mn-cs"/>
              </a:defRPr>
            </a:lvl4pPr>
            <a:lvl5pPr algn="l" defTabSz="457200" eaLnBrk="1" hangingPunct="1" indent="-228600" latinLnBrk="0" marL="2057400" rtl="0">
              <a:spcBef>
                <a:spcPct val="20000"/>
              </a:spcBef>
              <a:buFont typeface="Arial"/>
              <a:buChar char="»"/>
              <a:defRPr kern="1200" sz="2000">
                <a:solidFill>
                  <a:schemeClr val="tx1"/>
                </a:solidFill>
                <a:latin typeface="+mn-lt"/>
                <a:ea typeface="+mn-ea"/>
                <a:cs typeface="+mn-cs"/>
              </a:defRPr>
            </a:lvl5pPr>
            <a:lvl6pPr algn="l" defTabSz="457200" eaLnBrk="1" hangingPunct="1" indent="-228600" latinLnBrk="0" marL="2514600" rtl="0">
              <a:spcBef>
                <a:spcPct val="20000"/>
              </a:spcBef>
              <a:buFont typeface="Arial"/>
              <a:buChar char="•"/>
              <a:defRPr kern="1200" sz="2000">
                <a:solidFill>
                  <a:schemeClr val="tx1"/>
                </a:solidFill>
                <a:latin typeface="+mn-lt"/>
                <a:ea typeface="+mn-ea"/>
                <a:cs typeface="+mn-cs"/>
              </a:defRPr>
            </a:lvl6pPr>
            <a:lvl7pPr algn="l" defTabSz="457200" eaLnBrk="1" hangingPunct="1" indent="-228600" latinLnBrk="0" marL="2971800" rtl="0">
              <a:spcBef>
                <a:spcPct val="20000"/>
              </a:spcBef>
              <a:buFont typeface="Arial"/>
              <a:buChar char="•"/>
              <a:defRPr kern="1200" sz="2000">
                <a:solidFill>
                  <a:schemeClr val="tx1"/>
                </a:solidFill>
                <a:latin typeface="+mn-lt"/>
                <a:ea typeface="+mn-ea"/>
                <a:cs typeface="+mn-cs"/>
              </a:defRPr>
            </a:lvl7pPr>
            <a:lvl8pPr algn="l" defTabSz="457200" eaLnBrk="1" hangingPunct="1" indent="-228600" latinLnBrk="0" marL="3429000" rtl="0">
              <a:spcBef>
                <a:spcPct val="20000"/>
              </a:spcBef>
              <a:buFont typeface="Arial"/>
              <a:buChar char="•"/>
              <a:defRPr kern="1200" sz="2000">
                <a:solidFill>
                  <a:schemeClr val="tx1"/>
                </a:solidFill>
                <a:latin typeface="+mn-lt"/>
                <a:ea typeface="+mn-ea"/>
                <a:cs typeface="+mn-cs"/>
              </a:defRPr>
            </a:lvl8pPr>
            <a:lvl9pPr algn="l" defTabSz="457200" eaLnBrk="1" hangingPunct="1" indent="-228600" latinLnBrk="0" marL="3886200" rtl="0">
              <a:spcBef>
                <a:spcPct val="20000"/>
              </a:spcBef>
              <a:buFont typeface="Arial"/>
              <a:buChar char="•"/>
              <a:defRPr kern="1200" sz="2000">
                <a:solidFill>
                  <a:schemeClr val="tx1"/>
                </a:solidFill>
                <a:latin typeface="+mn-lt"/>
                <a:ea typeface="+mn-ea"/>
                <a:cs typeface="+mn-cs"/>
              </a:defRPr>
            </a:lvl9pPr>
          </a:lstStyle>
          <a:p>
            <a:pPr algn="just">
              <a:lnSpc>
                <a:spcPct val="130000"/>
              </a:lnSpc>
            </a:pPr>
            <a:r>
              <a:rPr altLang="en-US" lang="zh-CN" sz="1600">
                <a:solidFill>
                  <a:srgbClr val="414455"/>
                </a:solidFill>
                <a:latin typeface="+mn-lt"/>
                <a:cs typeface="+mn-ea"/>
                <a:sym typeface="+mn-lt"/>
              </a:rPr>
              <a:t>点击添加文字内容点击添加文字内容点击添加文字内容</a:t>
            </a:r>
          </a:p>
          <a:p>
            <a:pPr algn="just">
              <a:lnSpc>
                <a:spcPct val="130000"/>
              </a:lnSpc>
            </a:pPr>
            <a:r>
              <a:rPr altLang="en-US" lang="zh-CN" sz="1600">
                <a:solidFill>
                  <a:srgbClr val="414455"/>
                </a:solidFill>
                <a:latin typeface="+mn-lt"/>
                <a:cs typeface="+mn-ea"/>
                <a:sym typeface="+mn-lt"/>
              </a:rPr>
              <a:t>点击添加文字内容点击添加文字内容点击添加文字内容</a:t>
            </a:r>
          </a:p>
          <a:p>
            <a:pPr algn="just">
              <a:lnSpc>
                <a:spcPct val="130000"/>
              </a:lnSpc>
            </a:pPr>
            <a:r>
              <a:rPr altLang="en-US" lang="zh-CN" sz="1600">
                <a:solidFill>
                  <a:srgbClr val="414455"/>
                </a:solidFill>
                <a:latin typeface="+mn-lt"/>
                <a:cs typeface="+mn-ea"/>
                <a:sym typeface="+mn-lt"/>
              </a:rPr>
              <a:t>点击添加文字内容点击添加文字内容点击添加文字内容</a:t>
            </a:r>
          </a:p>
          <a:p>
            <a:pPr algn="just">
              <a:lnSpc>
                <a:spcPct val="130000"/>
              </a:lnSpc>
            </a:pPr>
            <a:r>
              <a:rPr altLang="en-US" lang="zh-CN" sz="1600">
                <a:solidFill>
                  <a:srgbClr val="414455"/>
                </a:solidFill>
                <a:latin typeface="+mn-lt"/>
                <a:cs typeface="+mn-ea"/>
                <a:sym typeface="+mn-lt"/>
              </a:rPr>
              <a:t>点击添加文字内容点击添加文字内容点击添加文字内容</a:t>
            </a:r>
          </a:p>
        </p:txBody>
      </p:sp>
      <p:cxnSp>
        <p:nvCxnSpPr>
          <p:cNvPr id="50" name="Straight Connector 59"/>
          <p:cNvCxnSpPr/>
          <p:nvPr/>
        </p:nvCxnSpPr>
        <p:spPr>
          <a:xfrm flipH="1" flipV="1">
            <a:off x="4005832" y="1472308"/>
            <a:ext cx="0" cy="4483417"/>
          </a:xfrm>
          <a:prstGeom prst="line">
            <a:avLst/>
          </a:prstGeom>
          <a:ln w="3175">
            <a:solidFill>
              <a:srgbClr val="414455"/>
            </a:solidFill>
          </a:ln>
        </p:spPr>
        <p:style>
          <a:lnRef idx="1">
            <a:schemeClr val="dk1"/>
          </a:lnRef>
          <a:fillRef idx="0">
            <a:schemeClr val="dk1"/>
          </a:fillRef>
          <a:effectRef idx="0">
            <a:schemeClr val="dk1"/>
          </a:effectRef>
          <a:fontRef idx="minor">
            <a:schemeClr val="tx1"/>
          </a:fontRef>
        </p:style>
      </p:cxnSp>
      <p:sp>
        <p:nvSpPr>
          <p:cNvPr id="51" name="矩形 10"/>
          <p:cNvSpPr>
            <a:spLocks noChangeArrowheads="1"/>
          </p:cNvSpPr>
          <p:nvPr/>
        </p:nvSpPr>
        <p:spPr bwMode="auto">
          <a:xfrm>
            <a:off x="4346486" y="2511512"/>
            <a:ext cx="1402080" cy="822960"/>
          </a:xfrm>
          <a:prstGeom prst="rect">
            <a:avLst/>
          </a:prstGeom>
          <a:noFill/>
          <a:ln w="9525">
            <a:noFill/>
            <a:miter lim="800000"/>
          </a:ln>
        </p:spPr>
        <p:txBody>
          <a:bodyPr wrap="none">
            <a:spAutoFit/>
          </a:bodyPr>
          <a:lstStyle/>
          <a:p>
            <a:r>
              <a:rPr altLang="en-US" lang="zh-CN">
                <a:solidFill>
                  <a:srgbClr val="414455"/>
                </a:solidFill>
                <a:cs typeface="+mn-ea"/>
                <a:sym typeface="+mn-lt"/>
              </a:rPr>
              <a:t>点击此处</a:t>
            </a:r>
          </a:p>
          <a:p>
            <a:r>
              <a:rPr altLang="en-US" lang="zh-CN">
                <a:solidFill>
                  <a:srgbClr val="414455"/>
                </a:solidFill>
                <a:cs typeface="+mn-ea"/>
                <a:sym typeface="+mn-lt"/>
              </a:rPr>
              <a:t>添加内容</a:t>
            </a:r>
          </a:p>
        </p:txBody>
      </p:sp>
      <p:sp>
        <p:nvSpPr>
          <p:cNvPr id="52" name="矩形 10"/>
          <p:cNvSpPr>
            <a:spLocks noChangeArrowheads="1"/>
          </p:cNvSpPr>
          <p:nvPr/>
        </p:nvSpPr>
        <p:spPr bwMode="auto">
          <a:xfrm>
            <a:off x="10295341" y="1528364"/>
            <a:ext cx="1402080" cy="822960"/>
          </a:xfrm>
          <a:prstGeom prst="rect">
            <a:avLst/>
          </a:prstGeom>
          <a:noFill/>
          <a:ln w="9525">
            <a:noFill/>
            <a:miter lim="800000"/>
          </a:ln>
        </p:spPr>
        <p:txBody>
          <a:bodyPr wrap="none">
            <a:spAutoFit/>
          </a:bodyPr>
          <a:lstStyle/>
          <a:p>
            <a:r>
              <a:rPr altLang="en-US" lang="zh-CN">
                <a:solidFill>
                  <a:srgbClr val="414455"/>
                </a:solidFill>
                <a:cs typeface="+mn-ea"/>
                <a:sym typeface="+mn-lt"/>
              </a:rPr>
              <a:t>点击此处</a:t>
            </a:r>
          </a:p>
          <a:p>
            <a:r>
              <a:rPr altLang="en-US" lang="zh-CN">
                <a:solidFill>
                  <a:srgbClr val="414455"/>
                </a:solidFill>
                <a:cs typeface="+mn-ea"/>
                <a:sym typeface="+mn-lt"/>
              </a:rPr>
              <a:t>添加内容</a:t>
            </a:r>
          </a:p>
        </p:txBody>
      </p:sp>
      <p:sp>
        <p:nvSpPr>
          <p:cNvPr id="53" name="矩形 10"/>
          <p:cNvSpPr>
            <a:spLocks noChangeArrowheads="1"/>
          </p:cNvSpPr>
          <p:nvPr/>
        </p:nvSpPr>
        <p:spPr bwMode="auto">
          <a:xfrm>
            <a:off x="4423169" y="4656784"/>
            <a:ext cx="1402080" cy="822960"/>
          </a:xfrm>
          <a:prstGeom prst="rect">
            <a:avLst/>
          </a:prstGeom>
          <a:noFill/>
          <a:ln w="9525">
            <a:noFill/>
            <a:miter lim="800000"/>
          </a:ln>
        </p:spPr>
        <p:txBody>
          <a:bodyPr wrap="none">
            <a:spAutoFit/>
          </a:bodyPr>
          <a:lstStyle/>
          <a:p>
            <a:r>
              <a:rPr altLang="en-US" lang="zh-CN">
                <a:solidFill>
                  <a:srgbClr val="414455"/>
                </a:solidFill>
                <a:cs typeface="+mn-ea"/>
                <a:sym typeface="+mn-lt"/>
              </a:rPr>
              <a:t>点击此处</a:t>
            </a:r>
          </a:p>
          <a:p>
            <a:r>
              <a:rPr altLang="en-US" lang="zh-CN">
                <a:solidFill>
                  <a:srgbClr val="414455"/>
                </a:solidFill>
                <a:cs typeface="+mn-ea"/>
                <a:sym typeface="+mn-lt"/>
              </a:rPr>
              <a:t>添加内容</a:t>
            </a:r>
          </a:p>
        </p:txBody>
      </p:sp>
      <p:sp>
        <p:nvSpPr>
          <p:cNvPr id="54" name="矩形 10"/>
          <p:cNvSpPr>
            <a:spLocks noChangeArrowheads="1"/>
          </p:cNvSpPr>
          <p:nvPr/>
        </p:nvSpPr>
        <p:spPr bwMode="auto">
          <a:xfrm>
            <a:off x="10363086" y="3797347"/>
            <a:ext cx="1402080" cy="822960"/>
          </a:xfrm>
          <a:prstGeom prst="rect">
            <a:avLst/>
          </a:prstGeom>
          <a:noFill/>
          <a:ln w="9525">
            <a:noFill/>
            <a:miter lim="800000"/>
          </a:ln>
        </p:spPr>
        <p:txBody>
          <a:bodyPr wrap="none">
            <a:spAutoFit/>
          </a:bodyPr>
          <a:lstStyle/>
          <a:p>
            <a:r>
              <a:rPr altLang="en-US" lang="zh-CN">
                <a:solidFill>
                  <a:srgbClr val="414455"/>
                </a:solidFill>
                <a:cs typeface="+mn-ea"/>
                <a:sym typeface="+mn-lt"/>
              </a:rPr>
              <a:t>点击此处</a:t>
            </a:r>
          </a:p>
          <a:p>
            <a:r>
              <a:rPr altLang="en-US" lang="zh-CN">
                <a:solidFill>
                  <a:srgbClr val="414455"/>
                </a:solidFill>
                <a:cs typeface="+mn-ea"/>
                <a:sym typeface="+mn-lt"/>
              </a:rPr>
              <a:t>添加内容</a:t>
            </a:r>
          </a:p>
        </p:txBody>
      </p:sp>
      <p:sp>
        <p:nvSpPr>
          <p:cNvPr id="17" name="文本框 2"/>
          <p:cNvSpPr txBox="1"/>
          <p:nvPr/>
        </p:nvSpPr>
        <p:spPr>
          <a:xfrm>
            <a:off x="1706687" y="170270"/>
            <a:ext cx="3288952" cy="518160"/>
          </a:xfrm>
          <a:prstGeom prst="rect">
            <a:avLst/>
          </a:prstGeom>
          <a:noFill/>
        </p:spPr>
        <p:txBody>
          <a:bodyPr rtlCol="0" wrap="square">
            <a:spAutoFit/>
          </a:bodyPr>
          <a:lstStyle/>
          <a:p>
            <a:pPr algn="ctr"/>
            <a:r>
              <a:rPr altLang="en-US" b="1" lang="zh-CN" sz="2800">
                <a:solidFill>
                  <a:schemeClr val="tx1">
                    <a:lumMod val="75000"/>
                    <a:lumOff val="25000"/>
                  </a:schemeClr>
                </a:solidFill>
                <a:cs typeface="+mn-ea"/>
                <a:sym typeface="+mn-lt"/>
              </a:rPr>
              <a:t>点击输入标题内容</a:t>
            </a:r>
          </a:p>
        </p:txBody>
      </p:sp>
    </p:spTree>
  </p:cSld>
  <p:clrMapOvr>
    <a:masterClrMapping/>
  </p:clrMapOvr>
  <p:transition spd="slow">
    <p:wipe/>
  </p:transition>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grpId="0" id="5" nodeType="afterEffect" presetClass="entr" presetID="41" presetSubtype="0">
                                  <p:stCondLst>
                                    <p:cond delay="0"/>
                                  </p:stCondLst>
                                  <p:iterate type="lt">
                                    <p:tmPct val="10000"/>
                                  </p:iterate>
                                  <p:childTnLst>
                                    <p:set>
                                      <p:cBhvr>
                                        <p:cTn dur="1" fill="hold" id="6">
                                          <p:stCondLst>
                                            <p:cond delay="0"/>
                                          </p:stCondLst>
                                        </p:cTn>
                                        <p:tgtEl>
                                          <p:spTgt spid="17"/>
                                        </p:tgtEl>
                                        <p:attrNameLst>
                                          <p:attrName>style.visibility</p:attrName>
                                        </p:attrNameLst>
                                      </p:cBhvr>
                                      <p:to>
                                        <p:strVal val="visible"/>
                                      </p:to>
                                    </p:set>
                                    <p:anim calcmode="lin" valueType="num">
                                      <p:cBhvr>
                                        <p:cTn dur="500" fill="hold" id="7"/>
                                        <p:tgtEl>
                                          <p:spTgt spid="17"/>
                                        </p:tgtEl>
                                        <p:attrNameLst>
                                          <p:attrName>ppt_x</p:attrName>
                                        </p:attrNameLst>
                                      </p:cBhvr>
                                      <p:tavLst>
                                        <p:tav tm="0">
                                          <p:val>
                                            <p:strVal val="#ppt_x"/>
                                          </p:val>
                                        </p:tav>
                                        <p:tav tm="50000">
                                          <p:val>
                                            <p:strVal val="#ppt_x+.1"/>
                                          </p:val>
                                        </p:tav>
                                        <p:tav tm="100000">
                                          <p:val>
                                            <p:strVal val="#ppt_x"/>
                                          </p:val>
                                        </p:tav>
                                      </p:tavLst>
                                    </p:anim>
                                    <p:anim calcmode="lin" valueType="num">
                                      <p:cBhvr>
                                        <p:cTn dur="500" fill="hold" id="8"/>
                                        <p:tgtEl>
                                          <p:spTgt spid="17"/>
                                        </p:tgtEl>
                                        <p:attrNameLst>
                                          <p:attrName>ppt_y</p:attrName>
                                        </p:attrNameLst>
                                      </p:cBhvr>
                                      <p:tavLst>
                                        <p:tav tm="0">
                                          <p:val>
                                            <p:strVal val="#ppt_y"/>
                                          </p:val>
                                        </p:tav>
                                        <p:tav tm="100000">
                                          <p:val>
                                            <p:strVal val="#ppt_y"/>
                                          </p:val>
                                        </p:tav>
                                      </p:tavLst>
                                    </p:anim>
                                    <p:anim calcmode="lin" valueType="num">
                                      <p:cBhvr>
                                        <p:cTn dur="500" fill="hold" id="9"/>
                                        <p:tgtEl>
                                          <p:spTgt spid="17"/>
                                        </p:tgtEl>
                                        <p:attrNameLst>
                                          <p:attrName>ppt_h</p:attrName>
                                        </p:attrNameLst>
                                      </p:cBhvr>
                                      <p:tavLst>
                                        <p:tav tm="0">
                                          <p:val>
                                            <p:strVal val="#ppt_h/10"/>
                                          </p:val>
                                        </p:tav>
                                        <p:tav tm="50000">
                                          <p:val>
                                            <p:strVal val="#ppt_h+.01"/>
                                          </p:val>
                                        </p:tav>
                                        <p:tav tm="100000">
                                          <p:val>
                                            <p:strVal val="#ppt_h"/>
                                          </p:val>
                                        </p:tav>
                                      </p:tavLst>
                                    </p:anim>
                                    <p:anim calcmode="lin" valueType="num">
                                      <p:cBhvr>
                                        <p:cTn dur="500" fill="hold" id="10"/>
                                        <p:tgtEl>
                                          <p:spTgt spid="17"/>
                                        </p:tgtEl>
                                        <p:attrNameLst>
                                          <p:attrName>ppt_w</p:attrName>
                                        </p:attrNameLst>
                                      </p:cBhvr>
                                      <p:tavLst>
                                        <p:tav tm="0">
                                          <p:val>
                                            <p:strVal val="#ppt_w/10"/>
                                          </p:val>
                                        </p:tav>
                                        <p:tav tm="50000">
                                          <p:val>
                                            <p:strVal val="#ppt_w+.01"/>
                                          </p:val>
                                        </p:tav>
                                        <p:tav tm="100000">
                                          <p:val>
                                            <p:strVal val="#ppt_w"/>
                                          </p:val>
                                        </p:tav>
                                      </p:tavLst>
                                    </p:anim>
                                    <p:animEffect filter="fade" transition="in">
                                      <p:cBhvr>
                                        <p:cTn dur="500" id="11" tmFilter="0,0; .5, 1; 1, 1"/>
                                        <p:tgtEl>
                                          <p:spTgt spid="17"/>
                                        </p:tgtEl>
                                      </p:cBhvr>
                                    </p:animEffect>
                                  </p:childTnLst>
                                </p:cTn>
                              </p:par>
                            </p:childTnLst>
                          </p:cTn>
                        </p:par>
                        <p:par>
                          <p:cTn fill="hold" id="12" nodeType="afterGroup">
                            <p:stCondLst>
                              <p:cond delay="500"/>
                            </p:stCondLst>
                            <p:childTnLst>
                              <p:par>
                                <p:cTn decel="100000" fill="hold" grpId="0" id="13" nodeType="afterEffect" presetClass="entr" presetID="49" presetSubtype="0">
                                  <p:stCondLst>
                                    <p:cond delay="0"/>
                                  </p:stCondLst>
                                  <p:childTnLst>
                                    <p:set>
                                      <p:cBhvr>
                                        <p:cTn dur="1" fill="hold" id="14">
                                          <p:stCondLst>
                                            <p:cond delay="0"/>
                                          </p:stCondLst>
                                        </p:cTn>
                                        <p:tgtEl>
                                          <p:spTgt spid="41"/>
                                        </p:tgtEl>
                                        <p:attrNameLst>
                                          <p:attrName>style.visibility</p:attrName>
                                        </p:attrNameLst>
                                      </p:cBhvr>
                                      <p:to>
                                        <p:strVal val="visible"/>
                                      </p:to>
                                    </p:set>
                                    <p:anim calcmode="lin" valueType="num">
                                      <p:cBhvr>
                                        <p:cTn dur="500" fill="hold" id="15"/>
                                        <p:tgtEl>
                                          <p:spTgt spid="41"/>
                                        </p:tgtEl>
                                        <p:attrNameLst>
                                          <p:attrName>ppt_w</p:attrName>
                                        </p:attrNameLst>
                                      </p:cBhvr>
                                      <p:tavLst>
                                        <p:tav tm="0">
                                          <p:val>
                                            <p:fltVal val="0"/>
                                          </p:val>
                                        </p:tav>
                                        <p:tav tm="100000">
                                          <p:val>
                                            <p:strVal val="#ppt_w"/>
                                          </p:val>
                                        </p:tav>
                                      </p:tavLst>
                                    </p:anim>
                                    <p:anim calcmode="lin" valueType="num">
                                      <p:cBhvr>
                                        <p:cTn dur="500" fill="hold" id="16"/>
                                        <p:tgtEl>
                                          <p:spTgt spid="41"/>
                                        </p:tgtEl>
                                        <p:attrNameLst>
                                          <p:attrName>ppt_h</p:attrName>
                                        </p:attrNameLst>
                                      </p:cBhvr>
                                      <p:tavLst>
                                        <p:tav tm="0">
                                          <p:val>
                                            <p:fltVal val="0"/>
                                          </p:val>
                                        </p:tav>
                                        <p:tav tm="100000">
                                          <p:val>
                                            <p:strVal val="#ppt_h"/>
                                          </p:val>
                                        </p:tav>
                                      </p:tavLst>
                                    </p:anim>
                                    <p:anim calcmode="lin" valueType="num">
                                      <p:cBhvr>
                                        <p:cTn dur="500" fill="hold" id="17"/>
                                        <p:tgtEl>
                                          <p:spTgt spid="41"/>
                                        </p:tgtEl>
                                        <p:attrNameLst>
                                          <p:attrName>style.rotation</p:attrName>
                                        </p:attrNameLst>
                                      </p:cBhvr>
                                      <p:tavLst>
                                        <p:tav tm="0">
                                          <p:val>
                                            <p:fltVal val="360"/>
                                          </p:val>
                                        </p:tav>
                                        <p:tav tm="100000">
                                          <p:val>
                                            <p:fltVal val="0"/>
                                          </p:val>
                                        </p:tav>
                                      </p:tavLst>
                                    </p:anim>
                                    <p:animEffect filter="fade" transition="in">
                                      <p:cBhvr>
                                        <p:cTn dur="500" id="18"/>
                                        <p:tgtEl>
                                          <p:spTgt spid="41"/>
                                        </p:tgtEl>
                                      </p:cBhvr>
                                    </p:animEffect>
                                  </p:childTnLst>
                                </p:cTn>
                              </p:par>
                            </p:childTnLst>
                          </p:cTn>
                        </p:par>
                        <p:par>
                          <p:cTn fill="hold" id="19" nodeType="afterGroup">
                            <p:stCondLst>
                              <p:cond delay="1000"/>
                            </p:stCondLst>
                            <p:childTnLst>
                              <p:par>
                                <p:cTn fill="hold" id="20" nodeType="afterEffect" presetClass="entr" presetID="22" presetSubtype="8">
                                  <p:stCondLst>
                                    <p:cond delay="0"/>
                                  </p:stCondLst>
                                  <p:childTnLst>
                                    <p:set>
                                      <p:cBhvr>
                                        <p:cTn dur="1" fill="hold" id="21">
                                          <p:stCondLst>
                                            <p:cond delay="0"/>
                                          </p:stCondLst>
                                        </p:cTn>
                                        <p:tgtEl>
                                          <p:spTgt spid="47"/>
                                        </p:tgtEl>
                                        <p:attrNameLst>
                                          <p:attrName>style.visibility</p:attrName>
                                        </p:attrNameLst>
                                      </p:cBhvr>
                                      <p:to>
                                        <p:strVal val="visible"/>
                                      </p:to>
                                    </p:set>
                                    <p:animEffect filter="wipe(left)" transition="in">
                                      <p:cBhvr>
                                        <p:cTn dur="500" id="22"/>
                                        <p:tgtEl>
                                          <p:spTgt spid="47"/>
                                        </p:tgtEl>
                                      </p:cBhvr>
                                    </p:animEffect>
                                  </p:childTnLst>
                                </p:cTn>
                              </p:par>
                            </p:childTnLst>
                          </p:cTn>
                        </p:par>
                        <p:par>
                          <p:cTn fill="hold" id="23" nodeType="afterGroup">
                            <p:stCondLst>
                              <p:cond delay="1500"/>
                            </p:stCondLst>
                            <p:childTnLst>
                              <p:par>
                                <p:cTn fill="hold" grpId="0" id="24" nodeType="afterEffect" presetClass="entr" presetID="22" presetSubtype="4">
                                  <p:stCondLst>
                                    <p:cond delay="0"/>
                                  </p:stCondLst>
                                  <p:childTnLst>
                                    <p:set>
                                      <p:cBhvr>
                                        <p:cTn dur="1" fill="hold" id="25">
                                          <p:stCondLst>
                                            <p:cond delay="0"/>
                                          </p:stCondLst>
                                        </p:cTn>
                                        <p:tgtEl>
                                          <p:spTgt spid="52"/>
                                        </p:tgtEl>
                                        <p:attrNameLst>
                                          <p:attrName>style.visibility</p:attrName>
                                        </p:attrNameLst>
                                      </p:cBhvr>
                                      <p:to>
                                        <p:strVal val="visible"/>
                                      </p:to>
                                    </p:set>
                                    <p:animEffect filter="wipe(down)" transition="in">
                                      <p:cBhvr>
                                        <p:cTn dur="500" id="26"/>
                                        <p:tgtEl>
                                          <p:spTgt spid="52"/>
                                        </p:tgtEl>
                                      </p:cBhvr>
                                    </p:animEffect>
                                  </p:childTnLst>
                                </p:cTn>
                              </p:par>
                            </p:childTnLst>
                          </p:cTn>
                        </p:par>
                        <p:par>
                          <p:cTn fill="hold" id="27" nodeType="afterGroup">
                            <p:stCondLst>
                              <p:cond delay="2000"/>
                            </p:stCondLst>
                            <p:childTnLst>
                              <p:par>
                                <p:cTn decel="100000" fill="hold" grpId="0" id="28" nodeType="afterEffect" presetClass="entr" presetID="49" presetSubtype="0">
                                  <p:stCondLst>
                                    <p:cond delay="0"/>
                                  </p:stCondLst>
                                  <p:childTnLst>
                                    <p:set>
                                      <p:cBhvr>
                                        <p:cTn dur="1" fill="hold" id="29">
                                          <p:stCondLst>
                                            <p:cond delay="0"/>
                                          </p:stCondLst>
                                        </p:cTn>
                                        <p:tgtEl>
                                          <p:spTgt spid="44"/>
                                        </p:tgtEl>
                                        <p:attrNameLst>
                                          <p:attrName>style.visibility</p:attrName>
                                        </p:attrNameLst>
                                      </p:cBhvr>
                                      <p:to>
                                        <p:strVal val="visible"/>
                                      </p:to>
                                    </p:set>
                                    <p:anim calcmode="lin" valueType="num">
                                      <p:cBhvr>
                                        <p:cTn dur="500" fill="hold" id="30"/>
                                        <p:tgtEl>
                                          <p:spTgt spid="44"/>
                                        </p:tgtEl>
                                        <p:attrNameLst>
                                          <p:attrName>ppt_w</p:attrName>
                                        </p:attrNameLst>
                                      </p:cBhvr>
                                      <p:tavLst>
                                        <p:tav tm="0">
                                          <p:val>
                                            <p:fltVal val="0"/>
                                          </p:val>
                                        </p:tav>
                                        <p:tav tm="100000">
                                          <p:val>
                                            <p:strVal val="#ppt_w"/>
                                          </p:val>
                                        </p:tav>
                                      </p:tavLst>
                                    </p:anim>
                                    <p:anim calcmode="lin" valueType="num">
                                      <p:cBhvr>
                                        <p:cTn dur="500" fill="hold" id="31"/>
                                        <p:tgtEl>
                                          <p:spTgt spid="44"/>
                                        </p:tgtEl>
                                        <p:attrNameLst>
                                          <p:attrName>ppt_h</p:attrName>
                                        </p:attrNameLst>
                                      </p:cBhvr>
                                      <p:tavLst>
                                        <p:tav tm="0">
                                          <p:val>
                                            <p:fltVal val="0"/>
                                          </p:val>
                                        </p:tav>
                                        <p:tav tm="100000">
                                          <p:val>
                                            <p:strVal val="#ppt_h"/>
                                          </p:val>
                                        </p:tav>
                                      </p:tavLst>
                                    </p:anim>
                                    <p:anim calcmode="lin" valueType="num">
                                      <p:cBhvr>
                                        <p:cTn dur="500" fill="hold" id="32"/>
                                        <p:tgtEl>
                                          <p:spTgt spid="44"/>
                                        </p:tgtEl>
                                        <p:attrNameLst>
                                          <p:attrName>style.rotation</p:attrName>
                                        </p:attrNameLst>
                                      </p:cBhvr>
                                      <p:tavLst>
                                        <p:tav tm="0">
                                          <p:val>
                                            <p:fltVal val="360"/>
                                          </p:val>
                                        </p:tav>
                                        <p:tav tm="100000">
                                          <p:val>
                                            <p:fltVal val="0"/>
                                          </p:val>
                                        </p:tav>
                                      </p:tavLst>
                                    </p:anim>
                                    <p:animEffect filter="fade" transition="in">
                                      <p:cBhvr>
                                        <p:cTn dur="500" id="33"/>
                                        <p:tgtEl>
                                          <p:spTgt spid="44"/>
                                        </p:tgtEl>
                                      </p:cBhvr>
                                    </p:animEffect>
                                  </p:childTnLst>
                                </p:cTn>
                              </p:par>
                            </p:childTnLst>
                          </p:cTn>
                        </p:par>
                        <p:par>
                          <p:cTn fill="hold" id="34" nodeType="afterGroup">
                            <p:stCondLst>
                              <p:cond delay="2500"/>
                            </p:stCondLst>
                            <p:childTnLst>
                              <p:par>
                                <p:cTn fill="hold" id="35" nodeType="afterEffect" presetClass="entr" presetID="22" presetSubtype="2">
                                  <p:stCondLst>
                                    <p:cond delay="0"/>
                                  </p:stCondLst>
                                  <p:childTnLst>
                                    <p:set>
                                      <p:cBhvr>
                                        <p:cTn dur="1" fill="hold" id="36">
                                          <p:stCondLst>
                                            <p:cond delay="0"/>
                                          </p:stCondLst>
                                        </p:cTn>
                                        <p:tgtEl>
                                          <p:spTgt spid="45"/>
                                        </p:tgtEl>
                                        <p:attrNameLst>
                                          <p:attrName>style.visibility</p:attrName>
                                        </p:attrNameLst>
                                      </p:cBhvr>
                                      <p:to>
                                        <p:strVal val="visible"/>
                                      </p:to>
                                    </p:set>
                                    <p:animEffect filter="wipe(right)" transition="in">
                                      <p:cBhvr>
                                        <p:cTn dur="500" id="37"/>
                                        <p:tgtEl>
                                          <p:spTgt spid="45"/>
                                        </p:tgtEl>
                                      </p:cBhvr>
                                    </p:animEffect>
                                  </p:childTnLst>
                                </p:cTn>
                              </p:par>
                            </p:childTnLst>
                          </p:cTn>
                        </p:par>
                        <p:par>
                          <p:cTn fill="hold" id="38" nodeType="afterGroup">
                            <p:stCondLst>
                              <p:cond delay="3000"/>
                            </p:stCondLst>
                            <p:childTnLst>
                              <p:par>
                                <p:cTn fill="hold" grpId="0" id="39" nodeType="afterEffect" presetClass="entr" presetID="22" presetSubtype="8">
                                  <p:stCondLst>
                                    <p:cond delay="0"/>
                                  </p:stCondLst>
                                  <p:childTnLst>
                                    <p:set>
                                      <p:cBhvr>
                                        <p:cTn dur="1" fill="hold" id="40">
                                          <p:stCondLst>
                                            <p:cond delay="0"/>
                                          </p:stCondLst>
                                        </p:cTn>
                                        <p:tgtEl>
                                          <p:spTgt spid="51"/>
                                        </p:tgtEl>
                                        <p:attrNameLst>
                                          <p:attrName>style.visibility</p:attrName>
                                        </p:attrNameLst>
                                      </p:cBhvr>
                                      <p:to>
                                        <p:strVal val="visible"/>
                                      </p:to>
                                    </p:set>
                                    <p:animEffect filter="wipe(left)" transition="in">
                                      <p:cBhvr>
                                        <p:cTn dur="500" id="41"/>
                                        <p:tgtEl>
                                          <p:spTgt spid="51"/>
                                        </p:tgtEl>
                                      </p:cBhvr>
                                    </p:animEffect>
                                  </p:childTnLst>
                                </p:cTn>
                              </p:par>
                            </p:childTnLst>
                          </p:cTn>
                        </p:par>
                        <p:par>
                          <p:cTn fill="hold" id="42" nodeType="afterGroup">
                            <p:stCondLst>
                              <p:cond delay="3500"/>
                            </p:stCondLst>
                            <p:childTnLst>
                              <p:par>
                                <p:cTn decel="100000" fill="hold" grpId="0" id="43" nodeType="afterEffect" presetClass="entr" presetID="49" presetSubtype="0">
                                  <p:stCondLst>
                                    <p:cond delay="0"/>
                                  </p:stCondLst>
                                  <p:childTnLst>
                                    <p:set>
                                      <p:cBhvr>
                                        <p:cTn dur="1" fill="hold" id="44">
                                          <p:stCondLst>
                                            <p:cond delay="0"/>
                                          </p:stCondLst>
                                        </p:cTn>
                                        <p:tgtEl>
                                          <p:spTgt spid="43"/>
                                        </p:tgtEl>
                                        <p:attrNameLst>
                                          <p:attrName>style.visibility</p:attrName>
                                        </p:attrNameLst>
                                      </p:cBhvr>
                                      <p:to>
                                        <p:strVal val="visible"/>
                                      </p:to>
                                    </p:set>
                                    <p:anim calcmode="lin" valueType="num">
                                      <p:cBhvr>
                                        <p:cTn dur="500" fill="hold" id="45"/>
                                        <p:tgtEl>
                                          <p:spTgt spid="43"/>
                                        </p:tgtEl>
                                        <p:attrNameLst>
                                          <p:attrName>ppt_w</p:attrName>
                                        </p:attrNameLst>
                                      </p:cBhvr>
                                      <p:tavLst>
                                        <p:tav tm="0">
                                          <p:val>
                                            <p:fltVal val="0"/>
                                          </p:val>
                                        </p:tav>
                                        <p:tav tm="100000">
                                          <p:val>
                                            <p:strVal val="#ppt_w"/>
                                          </p:val>
                                        </p:tav>
                                      </p:tavLst>
                                    </p:anim>
                                    <p:anim calcmode="lin" valueType="num">
                                      <p:cBhvr>
                                        <p:cTn dur="500" fill="hold" id="46"/>
                                        <p:tgtEl>
                                          <p:spTgt spid="43"/>
                                        </p:tgtEl>
                                        <p:attrNameLst>
                                          <p:attrName>ppt_h</p:attrName>
                                        </p:attrNameLst>
                                      </p:cBhvr>
                                      <p:tavLst>
                                        <p:tav tm="0">
                                          <p:val>
                                            <p:fltVal val="0"/>
                                          </p:val>
                                        </p:tav>
                                        <p:tav tm="100000">
                                          <p:val>
                                            <p:strVal val="#ppt_h"/>
                                          </p:val>
                                        </p:tav>
                                      </p:tavLst>
                                    </p:anim>
                                    <p:anim calcmode="lin" valueType="num">
                                      <p:cBhvr>
                                        <p:cTn dur="500" fill="hold" id="47"/>
                                        <p:tgtEl>
                                          <p:spTgt spid="43"/>
                                        </p:tgtEl>
                                        <p:attrNameLst>
                                          <p:attrName>style.rotation</p:attrName>
                                        </p:attrNameLst>
                                      </p:cBhvr>
                                      <p:tavLst>
                                        <p:tav tm="0">
                                          <p:val>
                                            <p:fltVal val="360"/>
                                          </p:val>
                                        </p:tav>
                                        <p:tav tm="100000">
                                          <p:val>
                                            <p:fltVal val="0"/>
                                          </p:val>
                                        </p:tav>
                                      </p:tavLst>
                                    </p:anim>
                                    <p:animEffect filter="fade" transition="in">
                                      <p:cBhvr>
                                        <p:cTn dur="500" id="48"/>
                                        <p:tgtEl>
                                          <p:spTgt spid="43"/>
                                        </p:tgtEl>
                                      </p:cBhvr>
                                    </p:animEffect>
                                  </p:childTnLst>
                                </p:cTn>
                              </p:par>
                            </p:childTnLst>
                          </p:cTn>
                        </p:par>
                        <p:par>
                          <p:cTn fill="hold" id="49" nodeType="afterGroup">
                            <p:stCondLst>
                              <p:cond delay="4000"/>
                            </p:stCondLst>
                            <p:childTnLst>
                              <p:par>
                                <p:cTn fill="hold" id="50" nodeType="afterEffect" presetClass="entr" presetID="22" presetSubtype="2">
                                  <p:stCondLst>
                                    <p:cond delay="0"/>
                                  </p:stCondLst>
                                  <p:childTnLst>
                                    <p:set>
                                      <p:cBhvr>
                                        <p:cTn dur="1" fill="hold" id="51">
                                          <p:stCondLst>
                                            <p:cond delay="0"/>
                                          </p:stCondLst>
                                        </p:cTn>
                                        <p:tgtEl>
                                          <p:spTgt spid="46"/>
                                        </p:tgtEl>
                                        <p:attrNameLst>
                                          <p:attrName>style.visibility</p:attrName>
                                        </p:attrNameLst>
                                      </p:cBhvr>
                                      <p:to>
                                        <p:strVal val="visible"/>
                                      </p:to>
                                    </p:set>
                                    <p:animEffect filter="wipe(right)" transition="in">
                                      <p:cBhvr>
                                        <p:cTn dur="500" id="52"/>
                                        <p:tgtEl>
                                          <p:spTgt spid="46"/>
                                        </p:tgtEl>
                                      </p:cBhvr>
                                    </p:animEffect>
                                  </p:childTnLst>
                                </p:cTn>
                              </p:par>
                            </p:childTnLst>
                          </p:cTn>
                        </p:par>
                        <p:par>
                          <p:cTn fill="hold" id="53" nodeType="afterGroup">
                            <p:stCondLst>
                              <p:cond delay="4500"/>
                            </p:stCondLst>
                            <p:childTnLst>
                              <p:par>
                                <p:cTn fill="hold" grpId="0" id="54" nodeType="afterEffect" presetClass="entr" presetID="22" presetSubtype="4">
                                  <p:stCondLst>
                                    <p:cond delay="0"/>
                                  </p:stCondLst>
                                  <p:childTnLst>
                                    <p:set>
                                      <p:cBhvr>
                                        <p:cTn dur="1" fill="hold" id="55">
                                          <p:stCondLst>
                                            <p:cond delay="0"/>
                                          </p:stCondLst>
                                        </p:cTn>
                                        <p:tgtEl>
                                          <p:spTgt spid="53"/>
                                        </p:tgtEl>
                                        <p:attrNameLst>
                                          <p:attrName>style.visibility</p:attrName>
                                        </p:attrNameLst>
                                      </p:cBhvr>
                                      <p:to>
                                        <p:strVal val="visible"/>
                                      </p:to>
                                    </p:set>
                                    <p:animEffect filter="wipe(down)" transition="in">
                                      <p:cBhvr>
                                        <p:cTn dur="500" id="56"/>
                                        <p:tgtEl>
                                          <p:spTgt spid="53"/>
                                        </p:tgtEl>
                                      </p:cBhvr>
                                    </p:animEffect>
                                  </p:childTnLst>
                                </p:cTn>
                              </p:par>
                            </p:childTnLst>
                          </p:cTn>
                        </p:par>
                        <p:par>
                          <p:cTn fill="hold" id="57" nodeType="afterGroup">
                            <p:stCondLst>
                              <p:cond delay="5000"/>
                            </p:stCondLst>
                            <p:childTnLst>
                              <p:par>
                                <p:cTn decel="100000" fill="hold" grpId="0" id="58" nodeType="afterEffect" presetClass="entr" presetID="49" presetSubtype="0">
                                  <p:stCondLst>
                                    <p:cond delay="0"/>
                                  </p:stCondLst>
                                  <p:childTnLst>
                                    <p:set>
                                      <p:cBhvr>
                                        <p:cTn dur="1" fill="hold" id="59">
                                          <p:stCondLst>
                                            <p:cond delay="0"/>
                                          </p:stCondLst>
                                        </p:cTn>
                                        <p:tgtEl>
                                          <p:spTgt spid="42"/>
                                        </p:tgtEl>
                                        <p:attrNameLst>
                                          <p:attrName>style.visibility</p:attrName>
                                        </p:attrNameLst>
                                      </p:cBhvr>
                                      <p:to>
                                        <p:strVal val="visible"/>
                                      </p:to>
                                    </p:set>
                                    <p:anim calcmode="lin" valueType="num">
                                      <p:cBhvr>
                                        <p:cTn dur="500" fill="hold" id="60"/>
                                        <p:tgtEl>
                                          <p:spTgt spid="42"/>
                                        </p:tgtEl>
                                        <p:attrNameLst>
                                          <p:attrName>ppt_w</p:attrName>
                                        </p:attrNameLst>
                                      </p:cBhvr>
                                      <p:tavLst>
                                        <p:tav tm="0">
                                          <p:val>
                                            <p:fltVal val="0"/>
                                          </p:val>
                                        </p:tav>
                                        <p:tav tm="100000">
                                          <p:val>
                                            <p:strVal val="#ppt_w"/>
                                          </p:val>
                                        </p:tav>
                                      </p:tavLst>
                                    </p:anim>
                                    <p:anim calcmode="lin" valueType="num">
                                      <p:cBhvr>
                                        <p:cTn dur="500" fill="hold" id="61"/>
                                        <p:tgtEl>
                                          <p:spTgt spid="42"/>
                                        </p:tgtEl>
                                        <p:attrNameLst>
                                          <p:attrName>ppt_h</p:attrName>
                                        </p:attrNameLst>
                                      </p:cBhvr>
                                      <p:tavLst>
                                        <p:tav tm="0">
                                          <p:val>
                                            <p:fltVal val="0"/>
                                          </p:val>
                                        </p:tav>
                                        <p:tav tm="100000">
                                          <p:val>
                                            <p:strVal val="#ppt_h"/>
                                          </p:val>
                                        </p:tav>
                                      </p:tavLst>
                                    </p:anim>
                                    <p:anim calcmode="lin" valueType="num">
                                      <p:cBhvr>
                                        <p:cTn dur="500" fill="hold" id="62"/>
                                        <p:tgtEl>
                                          <p:spTgt spid="42"/>
                                        </p:tgtEl>
                                        <p:attrNameLst>
                                          <p:attrName>style.rotation</p:attrName>
                                        </p:attrNameLst>
                                      </p:cBhvr>
                                      <p:tavLst>
                                        <p:tav tm="0">
                                          <p:val>
                                            <p:fltVal val="360"/>
                                          </p:val>
                                        </p:tav>
                                        <p:tav tm="100000">
                                          <p:val>
                                            <p:fltVal val="0"/>
                                          </p:val>
                                        </p:tav>
                                      </p:tavLst>
                                    </p:anim>
                                    <p:animEffect filter="fade" transition="in">
                                      <p:cBhvr>
                                        <p:cTn dur="500" id="63"/>
                                        <p:tgtEl>
                                          <p:spTgt spid="42"/>
                                        </p:tgtEl>
                                      </p:cBhvr>
                                    </p:animEffect>
                                  </p:childTnLst>
                                </p:cTn>
                              </p:par>
                            </p:childTnLst>
                          </p:cTn>
                        </p:par>
                        <p:par>
                          <p:cTn fill="hold" id="64" nodeType="afterGroup">
                            <p:stCondLst>
                              <p:cond delay="5500"/>
                            </p:stCondLst>
                            <p:childTnLst>
                              <p:par>
                                <p:cTn fill="hold" id="65" nodeType="afterEffect" presetClass="entr" presetID="22" presetSubtype="8">
                                  <p:stCondLst>
                                    <p:cond delay="0"/>
                                  </p:stCondLst>
                                  <p:childTnLst>
                                    <p:set>
                                      <p:cBhvr>
                                        <p:cTn dur="1" fill="hold" id="66">
                                          <p:stCondLst>
                                            <p:cond delay="0"/>
                                          </p:stCondLst>
                                        </p:cTn>
                                        <p:tgtEl>
                                          <p:spTgt spid="48"/>
                                        </p:tgtEl>
                                        <p:attrNameLst>
                                          <p:attrName>style.visibility</p:attrName>
                                        </p:attrNameLst>
                                      </p:cBhvr>
                                      <p:to>
                                        <p:strVal val="visible"/>
                                      </p:to>
                                    </p:set>
                                    <p:animEffect filter="wipe(left)" transition="in">
                                      <p:cBhvr>
                                        <p:cTn dur="500" id="67"/>
                                        <p:tgtEl>
                                          <p:spTgt spid="48"/>
                                        </p:tgtEl>
                                      </p:cBhvr>
                                    </p:animEffect>
                                  </p:childTnLst>
                                </p:cTn>
                              </p:par>
                            </p:childTnLst>
                          </p:cTn>
                        </p:par>
                        <p:par>
                          <p:cTn fill="hold" id="68" nodeType="afterGroup">
                            <p:stCondLst>
                              <p:cond delay="6000"/>
                            </p:stCondLst>
                            <p:childTnLst>
                              <p:par>
                                <p:cTn fill="hold" grpId="0" id="69" nodeType="afterEffect" presetClass="entr" presetID="22" presetSubtype="8">
                                  <p:stCondLst>
                                    <p:cond delay="0"/>
                                  </p:stCondLst>
                                  <p:childTnLst>
                                    <p:set>
                                      <p:cBhvr>
                                        <p:cTn dur="1" fill="hold" id="70">
                                          <p:stCondLst>
                                            <p:cond delay="0"/>
                                          </p:stCondLst>
                                        </p:cTn>
                                        <p:tgtEl>
                                          <p:spTgt spid="54"/>
                                        </p:tgtEl>
                                        <p:attrNameLst>
                                          <p:attrName>style.visibility</p:attrName>
                                        </p:attrNameLst>
                                      </p:cBhvr>
                                      <p:to>
                                        <p:strVal val="visible"/>
                                      </p:to>
                                    </p:set>
                                    <p:animEffect filter="wipe(left)" transition="in">
                                      <p:cBhvr>
                                        <p:cTn dur="500" id="71"/>
                                        <p:tgtEl>
                                          <p:spTgt spid="54"/>
                                        </p:tgtEl>
                                      </p:cBhvr>
                                    </p:animEffect>
                                  </p:childTnLst>
                                </p:cTn>
                              </p:par>
                            </p:childTnLst>
                          </p:cTn>
                        </p:par>
                        <p:par>
                          <p:cTn fill="hold" id="72" nodeType="afterGroup">
                            <p:stCondLst>
                              <p:cond delay="6500"/>
                            </p:stCondLst>
                            <p:childTnLst>
                              <p:par>
                                <p:cTn fill="hold" id="73" nodeType="afterEffect" presetClass="entr" presetID="22" presetSubtype="1">
                                  <p:stCondLst>
                                    <p:cond delay="0"/>
                                  </p:stCondLst>
                                  <p:childTnLst>
                                    <p:set>
                                      <p:cBhvr>
                                        <p:cTn dur="1" fill="hold" id="74">
                                          <p:stCondLst>
                                            <p:cond delay="0"/>
                                          </p:stCondLst>
                                        </p:cTn>
                                        <p:tgtEl>
                                          <p:spTgt spid="50"/>
                                        </p:tgtEl>
                                        <p:attrNameLst>
                                          <p:attrName>style.visibility</p:attrName>
                                        </p:attrNameLst>
                                      </p:cBhvr>
                                      <p:to>
                                        <p:strVal val="visible"/>
                                      </p:to>
                                    </p:set>
                                    <p:animEffect filter="wipe(up)" transition="in">
                                      <p:cBhvr>
                                        <p:cTn dur="500" id="75"/>
                                        <p:tgtEl>
                                          <p:spTgt spid="50"/>
                                        </p:tgtEl>
                                      </p:cBhvr>
                                    </p:animEffect>
                                  </p:childTnLst>
                                </p:cTn>
                              </p:par>
                            </p:childTnLst>
                          </p:cTn>
                        </p:par>
                        <p:par>
                          <p:cTn fill="hold" id="76" nodeType="afterGroup">
                            <p:stCondLst>
                              <p:cond delay="7000"/>
                            </p:stCondLst>
                            <p:childTnLst>
                              <p:par>
                                <p:cTn fill="hold" grpId="0" id="77" nodeType="afterEffect" presetClass="entr" presetID="22" presetSubtype="1">
                                  <p:stCondLst>
                                    <p:cond delay="0"/>
                                  </p:stCondLst>
                                  <p:childTnLst>
                                    <p:set>
                                      <p:cBhvr>
                                        <p:cTn dur="1" fill="hold" id="78">
                                          <p:stCondLst>
                                            <p:cond delay="0"/>
                                          </p:stCondLst>
                                        </p:cTn>
                                        <p:tgtEl>
                                          <p:spTgt spid="49"/>
                                        </p:tgtEl>
                                        <p:attrNameLst>
                                          <p:attrName>style.visibility</p:attrName>
                                        </p:attrNameLst>
                                      </p:cBhvr>
                                      <p:to>
                                        <p:strVal val="visible"/>
                                      </p:to>
                                    </p:set>
                                    <p:animEffect filter="wipe(up)" transition="in">
                                      <p:cBhvr>
                                        <p:cTn dur="500" id="79"/>
                                        <p:tgtEl>
                                          <p:spTgt spid="49"/>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41"/>
      <p:bldP grpId="0" spid="42"/>
      <p:bldP grpId="0" spid="43"/>
      <p:bldP grpId="0" spid="44"/>
      <p:bldP grpId="0" spid="49"/>
      <p:bldP grpId="0" spid="51"/>
      <p:bldP grpId="0" spid="52"/>
      <p:bldP grpId="0" spid="53"/>
      <p:bldP grpId="0" spid="54"/>
      <p:bldP grpId="0" spid="17"/>
    </p:bldLst>
  </p:timing>
</p:sld>
</file>

<file path=ppt/slides/slide23.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31" name="圆角矩形 30"/>
          <p:cNvSpPr/>
          <p:nvPr/>
        </p:nvSpPr>
        <p:spPr>
          <a:xfrm>
            <a:off x="5457006" y="1573726"/>
            <a:ext cx="513261" cy="511504"/>
          </a:xfrm>
          <a:prstGeom prst="roundRect">
            <a:avLst/>
          </a:prstGeom>
          <a:solidFill>
            <a:schemeClr val="accent1"/>
          </a:solidFill>
          <a:ln>
            <a:noFill/>
          </a:ln>
          <a:effectLst>
            <a:outerShdw algn="t" blurRad="50800" dir="5400000" dist="381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bIns="60980" lIns="121960" rIns="121960" tIns="60980"/>
          <a:lstStyle/>
          <a:p>
            <a:pPr algn="ctr">
              <a:defRPr/>
            </a:pPr>
            <a:r>
              <a:rPr altLang="zh-CN" lang="en-US" sz="3600">
                <a:cs typeface="+mn-ea"/>
                <a:sym typeface="+mn-lt"/>
              </a:rPr>
              <a:t>1</a:t>
            </a:r>
          </a:p>
        </p:txBody>
      </p:sp>
      <p:grpSp>
        <p:nvGrpSpPr>
          <p:cNvPr id="4" name="组合 3"/>
          <p:cNvGrpSpPr/>
          <p:nvPr/>
        </p:nvGrpSpPr>
        <p:grpSpPr>
          <a:xfrm>
            <a:off x="6339097" y="1573726"/>
            <a:ext cx="3744416" cy="511504"/>
            <a:chOff x="6339097" y="1573726"/>
            <a:chExt cx="3744416" cy="511504"/>
          </a:xfrm>
        </p:grpSpPr>
        <p:sp>
          <p:nvSpPr>
            <p:cNvPr id="17" name="圆角矩形 16"/>
            <p:cNvSpPr/>
            <p:nvPr/>
          </p:nvSpPr>
          <p:spPr>
            <a:xfrm>
              <a:off x="6339097" y="1573726"/>
              <a:ext cx="3744416" cy="511504"/>
            </a:xfrm>
            <a:prstGeom prst="roundRect">
              <a:avLst/>
            </a:prstGeom>
            <a:solidFill>
              <a:schemeClr val="accent1"/>
            </a:solidFill>
            <a:ln>
              <a:noFill/>
            </a:ln>
            <a:effectLst>
              <a:outerShdw algn="t" blurRad="50800" dir="5400000" dist="381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bIns="60980" lIns="121960" rIns="121960" tIns="60980"/>
            <a:lstStyle/>
            <a:p>
              <a:pPr algn="ctr">
                <a:defRPr/>
              </a:pPr>
              <a:endParaRPr altLang="en-US" lang="zh-CN" sz="3600">
                <a:cs typeface="+mn-ea"/>
                <a:sym typeface="+mn-lt"/>
              </a:endParaRPr>
            </a:p>
          </p:txBody>
        </p:sp>
        <p:sp>
          <p:nvSpPr>
            <p:cNvPr id="32" name="矩形 31"/>
            <p:cNvSpPr/>
            <p:nvPr/>
          </p:nvSpPr>
          <p:spPr>
            <a:xfrm>
              <a:off x="6723350" y="1614014"/>
              <a:ext cx="2653074" cy="426760"/>
            </a:xfrm>
            <a:prstGeom prst="rect">
              <a:avLst/>
            </a:prstGeom>
          </p:spPr>
          <p:txBody>
            <a:bodyPr bIns="60980" lIns="121960" rIns="121960" tIns="60980" wrap="square">
              <a:spAutoFit/>
            </a:bodyPr>
            <a:lstStyle/>
            <a:p>
              <a:pPr>
                <a:defRPr/>
              </a:pPr>
              <a:r>
                <a:rPr altLang="en-US" b="1" kern="100" lang="zh-CN" sz="2000">
                  <a:solidFill>
                    <a:schemeClr val="bg1"/>
                  </a:solidFill>
                  <a:cs typeface="+mn-ea"/>
                  <a:sym typeface="+mn-lt"/>
                </a:rPr>
                <a:t>年度工作概述</a:t>
              </a:r>
            </a:p>
          </p:txBody>
        </p:sp>
      </p:grpSp>
      <p:sp>
        <p:nvSpPr>
          <p:cNvPr id="33" name="圆角矩形 32"/>
          <p:cNvSpPr/>
          <p:nvPr/>
        </p:nvSpPr>
        <p:spPr>
          <a:xfrm>
            <a:off x="5457006" y="2410178"/>
            <a:ext cx="513261" cy="511504"/>
          </a:xfrm>
          <a:prstGeom prst="roundRect">
            <a:avLst/>
          </a:prstGeom>
          <a:solidFill>
            <a:schemeClr val="accent1"/>
          </a:solidFill>
          <a:ln>
            <a:noFill/>
          </a:ln>
          <a:effectLst>
            <a:outerShdw algn="t" blurRad="50800" dir="5400000" dist="381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bIns="60980" lIns="121960" rIns="121960" tIns="60980"/>
          <a:lstStyle/>
          <a:p>
            <a:pPr algn="ctr">
              <a:defRPr/>
            </a:pPr>
            <a:r>
              <a:rPr altLang="zh-CN" lang="en-US" sz="3600">
                <a:cs typeface="+mn-ea"/>
                <a:sym typeface="+mn-lt"/>
              </a:rPr>
              <a:t>2</a:t>
            </a:r>
          </a:p>
        </p:txBody>
      </p:sp>
      <p:grpSp>
        <p:nvGrpSpPr>
          <p:cNvPr id="5" name="组合 4"/>
          <p:cNvGrpSpPr/>
          <p:nvPr/>
        </p:nvGrpSpPr>
        <p:grpSpPr>
          <a:xfrm>
            <a:off x="6315199" y="2410178"/>
            <a:ext cx="3744416" cy="511504"/>
            <a:chOff x="6315199" y="2410178"/>
            <a:chExt cx="3744416" cy="511504"/>
          </a:xfrm>
        </p:grpSpPr>
        <p:sp>
          <p:nvSpPr>
            <p:cNvPr id="18" name="圆角矩形 17"/>
            <p:cNvSpPr/>
            <p:nvPr/>
          </p:nvSpPr>
          <p:spPr>
            <a:xfrm>
              <a:off x="6315199" y="2410178"/>
              <a:ext cx="3744416" cy="511504"/>
            </a:xfrm>
            <a:prstGeom prst="roundRect">
              <a:avLst/>
            </a:prstGeom>
            <a:solidFill>
              <a:schemeClr val="accent1"/>
            </a:solidFill>
            <a:ln>
              <a:noFill/>
            </a:ln>
            <a:effectLst>
              <a:outerShdw algn="t" blurRad="50800" dir="5400000" dist="381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bIns="60980" lIns="121960" rIns="121960" tIns="60980"/>
            <a:lstStyle/>
            <a:p>
              <a:pPr algn="ctr"/>
              <a:endParaRPr altLang="en-US" lang="zh-CN" sz="3600">
                <a:cs typeface="+mn-ea"/>
                <a:sym typeface="+mn-lt"/>
              </a:endParaRPr>
            </a:p>
          </p:txBody>
        </p:sp>
        <p:sp>
          <p:nvSpPr>
            <p:cNvPr id="35" name="矩形 34"/>
            <p:cNvSpPr/>
            <p:nvPr/>
          </p:nvSpPr>
          <p:spPr>
            <a:xfrm>
              <a:off x="6747248" y="2450466"/>
              <a:ext cx="2653074" cy="426760"/>
            </a:xfrm>
            <a:prstGeom prst="rect">
              <a:avLst/>
            </a:prstGeom>
          </p:spPr>
          <p:txBody>
            <a:bodyPr bIns="60980" lIns="121960" rIns="121960" tIns="60980" wrap="square">
              <a:spAutoFit/>
            </a:bodyPr>
            <a:lstStyle/>
            <a:p>
              <a:pPr>
                <a:defRPr/>
              </a:pPr>
              <a:r>
                <a:rPr altLang="en-US" b="1" kern="100" lang="zh-CN" sz="2000">
                  <a:solidFill>
                    <a:schemeClr val="bg1"/>
                  </a:solidFill>
                  <a:cs typeface="+mn-ea"/>
                  <a:sym typeface="+mn-lt"/>
                </a:rPr>
                <a:t>工作完成情况</a:t>
              </a:r>
            </a:p>
          </p:txBody>
        </p:sp>
      </p:grpSp>
      <p:sp>
        <p:nvSpPr>
          <p:cNvPr id="36" name="圆角矩形 35"/>
          <p:cNvSpPr/>
          <p:nvPr/>
        </p:nvSpPr>
        <p:spPr>
          <a:xfrm>
            <a:off x="5457006" y="3296031"/>
            <a:ext cx="513261" cy="511504"/>
          </a:xfrm>
          <a:prstGeom prst="roundRect">
            <a:avLst/>
          </a:prstGeom>
          <a:solidFill>
            <a:schemeClr val="accent1"/>
          </a:solidFill>
          <a:ln>
            <a:noFill/>
          </a:ln>
          <a:effectLst>
            <a:outerShdw algn="t" blurRad="50800" dir="5400000" dist="381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bIns="60980" lIns="121960" rIns="121960" tIns="60980"/>
          <a:lstStyle/>
          <a:p>
            <a:pPr algn="ctr">
              <a:defRPr/>
            </a:pPr>
            <a:r>
              <a:rPr altLang="zh-CN" lang="en-US" sz="3600">
                <a:cs typeface="+mn-ea"/>
                <a:sym typeface="+mn-lt"/>
              </a:rPr>
              <a:t>3</a:t>
            </a:r>
          </a:p>
        </p:txBody>
      </p:sp>
      <p:grpSp>
        <p:nvGrpSpPr>
          <p:cNvPr id="6" name="组合 5"/>
          <p:cNvGrpSpPr/>
          <p:nvPr/>
        </p:nvGrpSpPr>
        <p:grpSpPr>
          <a:xfrm>
            <a:off x="6339097" y="3296031"/>
            <a:ext cx="3744416" cy="511504"/>
            <a:chOff x="6339097" y="3296031"/>
            <a:chExt cx="3744416" cy="511504"/>
          </a:xfrm>
        </p:grpSpPr>
        <p:sp>
          <p:nvSpPr>
            <p:cNvPr id="25" name="圆角矩形 24"/>
            <p:cNvSpPr/>
            <p:nvPr/>
          </p:nvSpPr>
          <p:spPr>
            <a:xfrm>
              <a:off x="6339097" y="3296031"/>
              <a:ext cx="3744416" cy="511504"/>
            </a:xfrm>
            <a:prstGeom prst="roundRect">
              <a:avLst/>
            </a:prstGeom>
            <a:solidFill>
              <a:schemeClr val="accent1"/>
            </a:solidFill>
            <a:ln>
              <a:noFill/>
            </a:ln>
            <a:effectLst>
              <a:outerShdw algn="t" blurRad="50800" dir="5400000" dist="381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bIns="60980" lIns="121960" rIns="121960" tIns="60980"/>
            <a:lstStyle/>
            <a:p>
              <a:pPr algn="ctr"/>
              <a:endParaRPr altLang="en-US" lang="zh-CN" sz="3600">
                <a:cs typeface="+mn-ea"/>
                <a:sym typeface="+mn-lt"/>
              </a:endParaRPr>
            </a:p>
          </p:txBody>
        </p:sp>
        <p:sp>
          <p:nvSpPr>
            <p:cNvPr id="37" name="矩形 36"/>
            <p:cNvSpPr/>
            <p:nvPr/>
          </p:nvSpPr>
          <p:spPr>
            <a:xfrm>
              <a:off x="6723349" y="3336319"/>
              <a:ext cx="2736304" cy="426760"/>
            </a:xfrm>
            <a:prstGeom prst="rect">
              <a:avLst/>
            </a:prstGeom>
          </p:spPr>
          <p:txBody>
            <a:bodyPr bIns="60980" lIns="121960" rIns="121960" tIns="60980" wrap="square">
              <a:spAutoFit/>
            </a:bodyPr>
            <a:lstStyle/>
            <a:p>
              <a:pPr>
                <a:defRPr/>
              </a:pPr>
              <a:r>
                <a:rPr altLang="en-US" b="1" kern="100" lang="zh-CN" sz="2000">
                  <a:solidFill>
                    <a:schemeClr val="bg1"/>
                  </a:solidFill>
                  <a:cs typeface="+mn-ea"/>
                  <a:sym typeface="+mn-lt"/>
                </a:rPr>
                <a:t>成功项目展示</a:t>
              </a:r>
            </a:p>
          </p:txBody>
        </p:sp>
      </p:grpSp>
      <p:sp>
        <p:nvSpPr>
          <p:cNvPr id="38" name="圆角矩形 37"/>
          <p:cNvSpPr/>
          <p:nvPr/>
        </p:nvSpPr>
        <p:spPr>
          <a:xfrm>
            <a:off x="5457006" y="4180903"/>
            <a:ext cx="513261" cy="511504"/>
          </a:xfrm>
          <a:prstGeom prst="roundRect">
            <a:avLst/>
          </a:prstGeom>
          <a:solidFill>
            <a:schemeClr val="accent1"/>
          </a:solidFill>
          <a:ln>
            <a:noFill/>
          </a:ln>
          <a:effectLst>
            <a:outerShdw algn="t" blurRad="50800" dir="5400000" dist="381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bIns="60980" lIns="121960" rIns="121960" tIns="60980"/>
          <a:lstStyle/>
          <a:p>
            <a:pPr algn="ctr">
              <a:defRPr/>
            </a:pPr>
            <a:r>
              <a:rPr altLang="zh-CN" lang="en-US" sz="3600">
                <a:cs typeface="+mn-ea"/>
                <a:sym typeface="+mn-lt"/>
              </a:rPr>
              <a:t>4</a:t>
            </a:r>
          </a:p>
        </p:txBody>
      </p:sp>
      <p:grpSp>
        <p:nvGrpSpPr>
          <p:cNvPr id="7" name="组合 6"/>
          <p:cNvGrpSpPr/>
          <p:nvPr/>
        </p:nvGrpSpPr>
        <p:grpSpPr>
          <a:xfrm>
            <a:off x="6339097" y="4180903"/>
            <a:ext cx="3744416" cy="511504"/>
            <a:chOff x="6339097" y="4180903"/>
            <a:chExt cx="3744416" cy="511504"/>
          </a:xfrm>
        </p:grpSpPr>
        <p:sp>
          <p:nvSpPr>
            <p:cNvPr id="21" name="圆角矩形 20"/>
            <p:cNvSpPr/>
            <p:nvPr/>
          </p:nvSpPr>
          <p:spPr>
            <a:xfrm>
              <a:off x="6339097" y="4180903"/>
              <a:ext cx="3744416" cy="511504"/>
            </a:xfrm>
            <a:prstGeom prst="roundRect">
              <a:avLst/>
            </a:prstGeom>
            <a:solidFill>
              <a:schemeClr val="accent1"/>
            </a:solidFill>
            <a:ln>
              <a:noFill/>
            </a:ln>
            <a:effectLst>
              <a:outerShdw algn="t" blurRad="50800" dir="5400000" dist="381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bIns="60980" lIns="121960" rIns="121960" tIns="60980"/>
            <a:lstStyle/>
            <a:p>
              <a:pPr algn="ctr"/>
              <a:endParaRPr altLang="en-US" lang="zh-CN" sz="3600">
                <a:cs typeface="+mn-ea"/>
                <a:sym typeface="+mn-lt"/>
              </a:endParaRPr>
            </a:p>
          </p:txBody>
        </p:sp>
        <p:sp>
          <p:nvSpPr>
            <p:cNvPr id="39" name="矩形 38"/>
            <p:cNvSpPr/>
            <p:nvPr/>
          </p:nvSpPr>
          <p:spPr>
            <a:xfrm>
              <a:off x="6723349" y="4221882"/>
              <a:ext cx="2736304" cy="426760"/>
            </a:xfrm>
            <a:prstGeom prst="rect">
              <a:avLst/>
            </a:prstGeom>
          </p:spPr>
          <p:txBody>
            <a:bodyPr bIns="60980" lIns="121960" rIns="121960" tIns="60980" wrap="square">
              <a:spAutoFit/>
            </a:bodyPr>
            <a:lstStyle/>
            <a:p>
              <a:pPr>
                <a:defRPr/>
              </a:pPr>
              <a:r>
                <a:rPr altLang="en-US" b="1" kern="100" lang="zh-CN" sz="2000">
                  <a:solidFill>
                    <a:schemeClr val="bg1"/>
                  </a:solidFill>
                  <a:cs typeface="+mn-ea"/>
                  <a:sym typeface="+mn-lt"/>
                </a:rPr>
                <a:t>工作存在不足</a:t>
              </a:r>
            </a:p>
          </p:txBody>
        </p:sp>
      </p:grpSp>
      <p:sp>
        <p:nvSpPr>
          <p:cNvPr id="19" name="圆角矩形 18"/>
          <p:cNvSpPr/>
          <p:nvPr/>
        </p:nvSpPr>
        <p:spPr>
          <a:xfrm>
            <a:off x="5457136" y="5057483"/>
            <a:ext cx="513261" cy="511504"/>
          </a:xfrm>
          <a:prstGeom prst="roundRect">
            <a:avLst/>
          </a:prstGeom>
          <a:solidFill>
            <a:schemeClr val="accent1"/>
          </a:solidFill>
          <a:ln>
            <a:noFill/>
          </a:ln>
          <a:effectLst>
            <a:outerShdw algn="t" blurRad="50800" dir="5400000" dist="381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bIns="60980" lIns="121960" rIns="121960" tIns="60980"/>
          <a:lstStyle/>
          <a:p>
            <a:pPr algn="ctr">
              <a:defRPr/>
            </a:pPr>
            <a:r>
              <a:rPr altLang="zh-CN" lang="en-US" sz="3600">
                <a:cs typeface="+mn-ea"/>
                <a:sym typeface="+mn-lt"/>
              </a:rPr>
              <a:t>5</a:t>
            </a:r>
          </a:p>
        </p:txBody>
      </p:sp>
      <p:grpSp>
        <p:nvGrpSpPr>
          <p:cNvPr id="8" name="组合 7"/>
          <p:cNvGrpSpPr/>
          <p:nvPr/>
        </p:nvGrpSpPr>
        <p:grpSpPr>
          <a:xfrm>
            <a:off x="6339097" y="5057483"/>
            <a:ext cx="3744416" cy="511504"/>
            <a:chOff x="6339097" y="5057483"/>
            <a:chExt cx="3744416" cy="511504"/>
          </a:xfrm>
        </p:grpSpPr>
        <p:sp>
          <p:nvSpPr>
            <p:cNvPr id="24" name="圆角矩形 23"/>
            <p:cNvSpPr/>
            <p:nvPr/>
          </p:nvSpPr>
          <p:spPr>
            <a:xfrm>
              <a:off x="6339097" y="5057483"/>
              <a:ext cx="3744416" cy="511504"/>
            </a:xfrm>
            <a:prstGeom prst="roundRect">
              <a:avLst/>
            </a:prstGeom>
            <a:solidFill>
              <a:schemeClr val="accent1"/>
            </a:solidFill>
            <a:ln>
              <a:noFill/>
            </a:ln>
            <a:effectLst>
              <a:outerShdw algn="t" blurRad="50800" dir="5400000" dist="381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bIns="60980" lIns="121960" rIns="121960" tIns="60980"/>
            <a:lstStyle/>
            <a:p>
              <a:pPr algn="ctr"/>
              <a:endParaRPr altLang="en-US" lang="zh-CN" sz="3600">
                <a:cs typeface="+mn-ea"/>
                <a:sym typeface="+mn-lt"/>
              </a:endParaRPr>
            </a:p>
          </p:txBody>
        </p:sp>
        <p:sp>
          <p:nvSpPr>
            <p:cNvPr id="20" name="矩形 19"/>
            <p:cNvSpPr/>
            <p:nvPr/>
          </p:nvSpPr>
          <p:spPr>
            <a:xfrm>
              <a:off x="6723479" y="5085978"/>
              <a:ext cx="2736174" cy="426760"/>
            </a:xfrm>
            <a:prstGeom prst="rect">
              <a:avLst/>
            </a:prstGeom>
          </p:spPr>
          <p:txBody>
            <a:bodyPr bIns="60980" lIns="121960" rIns="121960" tIns="60980" wrap="square">
              <a:spAutoFit/>
            </a:bodyPr>
            <a:lstStyle/>
            <a:p>
              <a:pPr>
                <a:defRPr/>
              </a:pPr>
              <a:r>
                <a:rPr altLang="en-US" b="1" kern="100" lang="zh-CN" sz="2000">
                  <a:solidFill>
                    <a:schemeClr val="bg1"/>
                  </a:solidFill>
                  <a:cs typeface="+mn-ea"/>
                  <a:sym typeface="+mn-lt"/>
                </a:rPr>
                <a:t>明年工作计划</a:t>
              </a:r>
            </a:p>
          </p:txBody>
        </p:sp>
      </p:grpSp>
      <p:sp>
        <p:nvSpPr>
          <p:cNvPr id="22" name="TextBox 21"/>
          <p:cNvSpPr txBox="1"/>
          <p:nvPr/>
        </p:nvSpPr>
        <p:spPr>
          <a:xfrm>
            <a:off x="194519" y="2219567"/>
            <a:ext cx="2808312" cy="2316506"/>
          </a:xfrm>
          <a:prstGeom prst="rect">
            <a:avLst/>
          </a:prstGeom>
          <a:noFill/>
        </p:spPr>
        <p:txBody>
          <a:bodyPr bIns="60973" lIns="121948" rIns="121948" tIns="60973" wrap="square">
            <a:spAutoFit/>
          </a:bodyPr>
          <a:lstStyle/>
          <a:p>
            <a:pPr algn="r">
              <a:defRPr/>
            </a:pPr>
            <a:r>
              <a:rPr altLang="en-US" b="1" lang="zh-CN" spc="200" sz="4800">
                <a:solidFill>
                  <a:schemeClr val="accent1"/>
                </a:solidFill>
                <a:cs typeface="+mn-ea"/>
                <a:sym typeface="+mn-lt"/>
              </a:rPr>
              <a:t>目录 </a:t>
            </a:r>
          </a:p>
          <a:p>
            <a:pPr algn="r">
              <a:defRPr/>
            </a:pPr>
            <a:r>
              <a:rPr altLang="en-US" b="1" lang="zh-CN" spc="200" sz="4800">
                <a:solidFill>
                  <a:schemeClr val="accent1"/>
                </a:solidFill>
                <a:cs typeface="+mn-ea"/>
                <a:sym typeface="+mn-lt"/>
              </a:rPr>
              <a:t>CONTENTS</a:t>
            </a:r>
          </a:p>
        </p:txBody>
      </p:sp>
      <p:sp>
        <p:nvSpPr>
          <p:cNvPr id="2" name="下箭头 1"/>
          <p:cNvSpPr/>
          <p:nvPr/>
        </p:nvSpPr>
        <p:spPr>
          <a:xfrm rot="16200000">
            <a:off x="4278849" y="4097432"/>
            <a:ext cx="576064" cy="679828"/>
          </a:xfrm>
          <a:prstGeom prst="downArrow">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cs typeface="+mn-ea"/>
              <a:sym typeface="+mn-lt"/>
            </a:endParaRPr>
          </a:p>
        </p:txBody>
      </p:sp>
      <p:sp>
        <p:nvSpPr>
          <p:cNvPr id="26" name="矩形 25"/>
          <p:cNvSpPr/>
          <p:nvPr>
            <p:custDataLst>
              <p:tags r:id="rId3"/>
            </p:custDataLst>
          </p:nvPr>
        </p:nvSpPr>
        <p:spPr>
          <a:xfrm>
            <a:off x="0" y="6570266"/>
            <a:ext cx="4876006" cy="259080"/>
          </a:xfrm>
          <a:prstGeom prst="rect">
            <a:avLst/>
          </a:prstGeom>
        </p:spPr>
        <p:txBody>
          <a:bodyPr wrap="square">
            <a:spAutoFit/>
          </a:bodyPr>
          <a:lstStyle/>
          <a:p>
            <a:r>
              <a:rPr altLang="en-US" b="0" lang="zh-CN" sz="1100">
                <a:latin typeface="+mj-ea"/>
                <a:ea typeface="+mj-ea"/>
              </a:rPr>
              <a:t> </a:t>
            </a:r>
          </a:p>
        </p:txBody>
      </p:sp>
    </p:spTree>
  </p:cSld>
  <p:clrMapOvr>
    <a:masterClrMapping/>
  </p:clrMapOvr>
  <p:transition spd="slow">
    <p:wipe/>
  </p:transition>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grpId="0" id="5" nodeType="afterEffect" presetClass="entr" presetID="2" presetSubtype="8">
                                  <p:stCondLst>
                                    <p:cond delay="0"/>
                                  </p:stCondLst>
                                  <p:childTnLst>
                                    <p:set>
                                      <p:cBhvr>
                                        <p:cTn dur="1" fill="hold" id="6">
                                          <p:stCondLst>
                                            <p:cond delay="0"/>
                                          </p:stCondLst>
                                        </p:cTn>
                                        <p:tgtEl>
                                          <p:spTgt spid="2"/>
                                        </p:tgtEl>
                                        <p:attrNameLst>
                                          <p:attrName>style.visibility</p:attrName>
                                        </p:attrNameLst>
                                      </p:cBhvr>
                                      <p:to>
                                        <p:strVal val="visible"/>
                                      </p:to>
                                    </p:set>
                                    <p:anim calcmode="lin" valueType="num">
                                      <p:cBhvr additive="base">
                                        <p:cTn dur="500" fill="hold" id="7"/>
                                        <p:tgtEl>
                                          <p:spTgt spid="2"/>
                                        </p:tgtEl>
                                        <p:attrNameLst>
                                          <p:attrName>ppt_x</p:attrName>
                                        </p:attrNameLst>
                                      </p:cBhvr>
                                      <p:tavLst>
                                        <p:tav tm="0">
                                          <p:val>
                                            <p:strVal val="0-#ppt_w/2"/>
                                          </p:val>
                                        </p:tav>
                                        <p:tav tm="100000">
                                          <p:val>
                                            <p:strVal val="#ppt_x"/>
                                          </p:val>
                                        </p:tav>
                                      </p:tavLst>
                                    </p:anim>
                                    <p:anim calcmode="lin" valueType="num">
                                      <p:cBhvr additive="base">
                                        <p:cTn dur="500" fill="hold" id="8"/>
                                        <p:tgtEl>
                                          <p:spTgt spid="2"/>
                                        </p:tgtEl>
                                        <p:attrNameLst>
                                          <p:attrName>ppt_y</p:attrName>
                                        </p:attrNameLst>
                                      </p:cBhvr>
                                      <p:tavLst>
                                        <p:tav tm="0">
                                          <p:val>
                                            <p:strVal val="#ppt_y"/>
                                          </p:val>
                                        </p:tav>
                                        <p:tav tm="100000">
                                          <p:val>
                                            <p:strVal val="#ppt_y"/>
                                          </p:val>
                                        </p:tav>
                                      </p:tavLst>
                                    </p:anim>
                                  </p:childTnLst>
                                </p:cTn>
                              </p:par>
                            </p:childTnLst>
                          </p:cTn>
                        </p:par>
                        <p:par>
                          <p:cTn fill="hold" id="9" nodeType="afterGroup">
                            <p:stCondLst>
                              <p:cond delay="500"/>
                            </p:stCondLst>
                            <p:childTnLst>
                              <p:par>
                                <p:cTn fill="hold" grpId="2" id="10" nodeType="afterEffect" presetClass="emph" presetID="26" presetSubtype="0">
                                  <p:stCondLst>
                                    <p:cond delay="0"/>
                                  </p:stCondLst>
                                  <p:childTnLst>
                                    <p:animEffect filter="fade" transition="out">
                                      <p:cBhvr>
                                        <p:cTn dur="500" id="11" tmFilter="0, 0; .2, .5; .8, .5; 1, 0"/>
                                        <p:tgtEl>
                                          <p:spTgt spid="38"/>
                                        </p:tgtEl>
                                      </p:cBhvr>
                                    </p:animEffect>
                                    <p:animScale>
                                      <p:cBhvr>
                                        <p:cTn autoRev="1" dur="250" fill="hold" id="12"/>
                                        <p:tgtEl>
                                          <p:spTgt spid="38"/>
                                        </p:tgtEl>
                                      </p:cBhvr>
                                      <p:by x="105000" y="105000"/>
                                    </p:animScale>
                                  </p:childTnLst>
                                </p:cTn>
                              </p:par>
                              <p:par>
                                <p:cTn fill="hold" id="13" nodeType="withEffect" presetClass="emph" presetID="26" presetSubtype="0">
                                  <p:stCondLst>
                                    <p:cond delay="0"/>
                                  </p:stCondLst>
                                  <p:childTnLst>
                                    <p:animEffect filter="fade" transition="out">
                                      <p:cBhvr>
                                        <p:cTn dur="500" id="14" tmFilter="0, 0; .2, .5; .8, .5; 1, 0"/>
                                        <p:tgtEl>
                                          <p:spTgt spid="7"/>
                                        </p:tgtEl>
                                      </p:cBhvr>
                                    </p:animEffect>
                                    <p:animScale>
                                      <p:cBhvr>
                                        <p:cTn autoRev="1" dur="250" fill="hold" id="15"/>
                                        <p:tgtEl>
                                          <p:spTgt spid="7"/>
                                        </p:tgtEl>
                                      </p:cBhvr>
                                      <p:by x="105000" y="105000"/>
                                    </p:animScale>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2" spid="38"/>
      <p:bldP grpId="0" spid="2"/>
    </p:bldLst>
  </p:timing>
</p:sld>
</file>

<file path=ppt/slides/slide24.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4" name="等腰三角形 21"/>
          <p:cNvSpPr/>
          <p:nvPr/>
        </p:nvSpPr>
        <p:spPr bwMode="auto">
          <a:xfrm flipH="1" rot="16200000">
            <a:off x="6111861" y="2076296"/>
            <a:ext cx="2838592" cy="2892223"/>
          </a:xfrm>
          <a:custGeom>
            <a:gdLst>
              <a:gd fmla="*/ 0 w 3169466" name="connsiteX0"/>
              <a:gd fmla="*/ 3096344 h 3096344" name="connsiteY0"/>
              <a:gd fmla="*/ 1508539 w 3169466" name="connsiteX1"/>
              <a:gd fmla="*/ 0 h 3096344" name="connsiteY1"/>
              <a:gd fmla="*/ 3169466 w 3169466" name="connsiteX2"/>
              <a:gd fmla="*/ 3096344 h 3096344" name="connsiteY2"/>
              <a:gd fmla="*/ 0 w 3169466" name="connsiteX3"/>
              <a:gd fmla="*/ 3096344 h 3096344" name="connsiteY3"/>
              <a:gd fmla="*/ 0 w 3017066" name="connsiteX0-1"/>
              <a:gd fmla="*/ 3083644 h 3096344" name="connsiteY0-2"/>
              <a:gd fmla="*/ 1356139 w 3017066" name="connsiteX1-3"/>
              <a:gd fmla="*/ 0 h 3096344" name="connsiteY1-4"/>
              <a:gd fmla="*/ 3017066 w 3017066" name="connsiteX2-5"/>
              <a:gd fmla="*/ 3096344 h 3096344" name="connsiteY2-6"/>
              <a:gd fmla="*/ 0 w 3017066" name="connsiteX3-7"/>
              <a:gd fmla="*/ 3083644 h 3096344" name="connsiteY3-8"/>
              <a:gd fmla="*/ 0 w 3017066" name="connsiteX0-9"/>
              <a:gd fmla="*/ 3083644 h 3096344" name="connsiteY0-10"/>
              <a:gd fmla="*/ 181393 w 3017066" name="connsiteX1-11"/>
              <a:gd fmla="*/ 2273423 h 3096344" name="connsiteY1-12"/>
              <a:gd fmla="*/ 1356139 w 3017066" name="connsiteX2-13"/>
              <a:gd fmla="*/ 0 h 3096344" name="connsiteY2-14"/>
              <a:gd fmla="*/ 3017066 w 3017066" name="connsiteX3-15"/>
              <a:gd fmla="*/ 3096344 h 3096344" name="connsiteY3-16"/>
              <a:gd fmla="*/ 0 w 3017066" name="connsiteX4"/>
              <a:gd fmla="*/ 3083644 h 3096344" name="connsiteY4"/>
              <a:gd fmla="*/ 0 w 3017066" name="connsiteX0-17"/>
              <a:gd fmla="*/ 3083644 h 3096344" name="connsiteY0-18"/>
              <a:gd fmla="*/ 181393 w 3017066" name="connsiteX1-19"/>
              <a:gd fmla="*/ 2222623 h 3096344" name="connsiteY1-20"/>
              <a:gd fmla="*/ 1356139 w 3017066" name="connsiteX2-21"/>
              <a:gd fmla="*/ 0 h 3096344" name="connsiteY2-22"/>
              <a:gd fmla="*/ 3017066 w 3017066" name="connsiteX3-23"/>
              <a:gd fmla="*/ 3096344 h 3096344" name="connsiteY3-24"/>
              <a:gd fmla="*/ 0 w 3017066" name="connsiteX4-25"/>
              <a:gd fmla="*/ 3083644 h 3096344" name="connsiteY4-26"/>
              <a:gd fmla="*/ 0 w 3017066" name="connsiteX0-27"/>
              <a:gd fmla="*/ 3083644 h 3096344" name="connsiteY0-28"/>
              <a:gd fmla="*/ 105193 w 3017066" name="connsiteX1-29"/>
              <a:gd fmla="*/ 2425823 h 3096344" name="connsiteY1-30"/>
              <a:gd fmla="*/ 1356139 w 3017066" name="connsiteX2-31"/>
              <a:gd fmla="*/ 0 h 3096344" name="connsiteY2-32"/>
              <a:gd fmla="*/ 3017066 w 3017066" name="connsiteX3-33"/>
              <a:gd fmla="*/ 3096344 h 3096344" name="connsiteY3-34"/>
              <a:gd fmla="*/ 0 w 3017066" name="connsiteX4-35"/>
              <a:gd fmla="*/ 3083644 h 3096344" name="connsiteY4-36"/>
              <a:gd fmla="*/ 0 w 3017066" name="connsiteX0-37"/>
              <a:gd fmla="*/ 2601044 h 2613744" name="connsiteY0-38"/>
              <a:gd fmla="*/ 105193 w 3017066" name="connsiteX1-39"/>
              <a:gd fmla="*/ 1943223 h 2613744" name="connsiteY1-40"/>
              <a:gd fmla="*/ 1368839 w 3017066" name="connsiteX2-41"/>
              <a:gd fmla="*/ 0 h 2613744" name="connsiteY2-42"/>
              <a:gd fmla="*/ 3017066 w 3017066" name="connsiteX3-43"/>
              <a:gd fmla="*/ 2613744 h 2613744" name="connsiteY3-44"/>
              <a:gd fmla="*/ 0 w 3017066" name="connsiteX4-45"/>
              <a:gd fmla="*/ 2601044 h 2613744" name="connsiteY4-46"/>
              <a:gd fmla="*/ 537730 w 2919796" name="connsiteX0-47"/>
              <a:gd fmla="*/ 2702644 h 2702644" name="connsiteY0-48"/>
              <a:gd fmla="*/ 7923 w 2919796" name="connsiteX1-49"/>
              <a:gd fmla="*/ 1943223 h 2702644" name="connsiteY1-50"/>
              <a:gd fmla="*/ 1271569 w 2919796" name="connsiteX2-51"/>
              <a:gd fmla="*/ 0 h 2702644" name="connsiteY2-52"/>
              <a:gd fmla="*/ 2919796 w 2919796" name="connsiteX3-53"/>
              <a:gd fmla="*/ 2613744 h 2702644" name="connsiteY3-54"/>
              <a:gd fmla="*/ 537730 w 2919796" name="connsiteX4-55"/>
              <a:gd fmla="*/ 2702644 h 2702644" name="connsiteY4-56"/>
              <a:gd fmla="*/ 552634 w 2934700" name="connsiteX0-57"/>
              <a:gd fmla="*/ 2702644 h 2702644" name="connsiteY0-58"/>
              <a:gd fmla="*/ 22827 w 2934700" name="connsiteX1-59"/>
              <a:gd fmla="*/ 1943223 h 2702644" name="connsiteY1-60"/>
              <a:gd fmla="*/ 1286473 w 2934700" name="connsiteX2-61"/>
              <a:gd fmla="*/ 0 h 2702644" name="connsiteY2-62"/>
              <a:gd fmla="*/ 2934700 w 2934700" name="connsiteX3-63"/>
              <a:gd fmla="*/ 2613744 h 2702644" name="connsiteY3-64"/>
              <a:gd fmla="*/ 552634 w 2934700" name="connsiteX4-65"/>
              <a:gd fmla="*/ 2702644 h 2702644" name="connsiteY4-66"/>
              <a:gd fmla="*/ 529807 w 2911873" name="connsiteX0-67"/>
              <a:gd fmla="*/ 2702644 h 2702644" name="connsiteY0-68"/>
              <a:gd fmla="*/ 0 w 2911873" name="connsiteX1-69"/>
              <a:gd fmla="*/ 1943223 h 2702644" name="connsiteY1-70"/>
              <a:gd fmla="*/ 1263646 w 2911873" name="connsiteX2-71"/>
              <a:gd fmla="*/ 0 h 2702644" name="connsiteY2-72"/>
              <a:gd fmla="*/ 2911873 w 2911873" name="connsiteX3-73"/>
              <a:gd fmla="*/ 2613744 h 2702644" name="connsiteY3-74"/>
              <a:gd fmla="*/ 529807 w 2911873" name="connsiteX4-75"/>
              <a:gd fmla="*/ 2702644 h 2702644" name="connsiteY4-76"/>
              <a:gd fmla="*/ 529807 w 2911873" name="connsiteX0-77"/>
              <a:gd fmla="*/ 2702644 h 2702644" name="connsiteY0-78"/>
              <a:gd fmla="*/ 0 w 2911873" name="connsiteX1-79"/>
              <a:gd fmla="*/ 1943223 h 2702644" name="connsiteY1-80"/>
              <a:gd fmla="*/ 1263646 w 2911873" name="connsiteX2-81"/>
              <a:gd fmla="*/ 0 h 2702644" name="connsiteY2-82"/>
              <a:gd fmla="*/ 2911873 w 2911873" name="connsiteX3-83"/>
              <a:gd fmla="*/ 2613744 h 2702644" name="connsiteY3-84"/>
              <a:gd fmla="*/ 529807 w 2911873" name="connsiteX4-85"/>
              <a:gd fmla="*/ 2702644 h 2702644" name="connsiteY4-86"/>
              <a:gd fmla="*/ 529807 w 2911873" name="connsiteX0-87"/>
              <a:gd fmla="*/ 2702644 h 2844923" name="connsiteY0-88"/>
              <a:gd fmla="*/ 0 w 2911873" name="connsiteX1-89"/>
              <a:gd fmla="*/ 1943223 h 2844923" name="connsiteY1-90"/>
              <a:gd fmla="*/ 1263646 w 2911873" name="connsiteX2-91"/>
              <a:gd fmla="*/ 0 h 2844923" name="connsiteY2-92"/>
              <a:gd fmla="*/ 2911873 w 2911873" name="connsiteX3-93"/>
              <a:gd fmla="*/ 2613744 h 2844923" name="connsiteY3-94"/>
              <a:gd fmla="*/ 1241478 w 2911873" name="connsiteX4-95"/>
              <a:gd fmla="*/ 2844923 h 2844923" name="connsiteY4-96"/>
              <a:gd fmla="*/ 529807 w 2911873" name="connsiteX5"/>
              <a:gd fmla="*/ 2702644 h 2844923" name="connsiteY5"/>
              <a:gd fmla="*/ 529807 w 2619773" name="connsiteX0-97"/>
              <a:gd fmla="*/ 2702644 h 2844923" name="connsiteY0-98"/>
              <a:gd fmla="*/ 0 w 2619773" name="connsiteX1-99"/>
              <a:gd fmla="*/ 1943223 h 2844923" name="connsiteY1-100"/>
              <a:gd fmla="*/ 1263646 w 2619773" name="connsiteX2-101"/>
              <a:gd fmla="*/ 0 h 2844923" name="connsiteY2-102"/>
              <a:gd fmla="*/ 2619773 w 2619773" name="connsiteX3-103"/>
              <a:gd fmla="*/ 2143844 h 2844923" name="connsiteY3-104"/>
              <a:gd fmla="*/ 1241478 w 2619773" name="connsiteX4-105"/>
              <a:gd fmla="*/ 2844923 h 2844923" name="connsiteY4-106"/>
              <a:gd fmla="*/ 529807 w 2619773" name="connsiteX5-107"/>
              <a:gd fmla="*/ 2702644 h 2844923" name="connsiteY5-108"/>
              <a:gd fmla="*/ 529807 w 2619773" name="connsiteX0-109"/>
              <a:gd fmla="*/ 2702644 h 2959223" name="connsiteY0-110"/>
              <a:gd fmla="*/ 0 w 2619773" name="connsiteX1-111"/>
              <a:gd fmla="*/ 1943223 h 2959223" name="connsiteY1-112"/>
              <a:gd fmla="*/ 1263646 w 2619773" name="connsiteX2-113"/>
              <a:gd fmla="*/ 0 h 2959223" name="connsiteY2-114"/>
              <a:gd fmla="*/ 2619773 w 2619773" name="connsiteX3-115"/>
              <a:gd fmla="*/ 2143844 h 2959223" name="connsiteY3-116"/>
              <a:gd fmla="*/ 1216078 w 2619773" name="connsiteX4-117"/>
              <a:gd fmla="*/ 2959223 h 2959223" name="connsiteY4-118"/>
              <a:gd fmla="*/ 529807 w 2619773" name="connsiteX5-119"/>
              <a:gd fmla="*/ 2702644 h 2959223" name="connsiteY5-120"/>
              <a:gd fmla="*/ 529807 w 2619773" name="connsiteX0-121"/>
              <a:gd fmla="*/ 2702644 h 2959223" name="connsiteY0-122"/>
              <a:gd fmla="*/ 0 w 2619773" name="connsiteX1-123"/>
              <a:gd fmla="*/ 1943223 h 2959223" name="connsiteY1-124"/>
              <a:gd fmla="*/ 1263646 w 2619773" name="connsiteX2-125"/>
              <a:gd fmla="*/ 0 h 2959223" name="connsiteY2-126"/>
              <a:gd fmla="*/ 2619773 w 2619773" name="connsiteX3-127"/>
              <a:gd fmla="*/ 2143844 h 2959223" name="connsiteY3-128"/>
              <a:gd fmla="*/ 1216078 w 2619773" name="connsiteX4-129"/>
              <a:gd fmla="*/ 2959223 h 2959223" name="connsiteY4-130"/>
              <a:gd fmla="*/ 529807 w 2619773" name="connsiteX5-131"/>
              <a:gd fmla="*/ 2702644 h 2959223" name="connsiteY5-132"/>
              <a:gd fmla="*/ 529807 w 2619773" name="connsiteX0-133"/>
              <a:gd fmla="*/ 2702644 h 2959223" name="connsiteY0-134"/>
              <a:gd fmla="*/ 0 w 2619773" name="connsiteX1-135"/>
              <a:gd fmla="*/ 1943223 h 2959223" name="connsiteY1-136"/>
              <a:gd fmla="*/ 1263646 w 2619773" name="connsiteX2-137"/>
              <a:gd fmla="*/ 0 h 2959223" name="connsiteY2-138"/>
              <a:gd fmla="*/ 2619773 w 2619773" name="connsiteX3-139"/>
              <a:gd fmla="*/ 2143844 h 2959223" name="connsiteY3-140"/>
              <a:gd fmla="*/ 1216078 w 2619773" name="connsiteX4-141"/>
              <a:gd fmla="*/ 2959223 h 2959223" name="connsiteY4-142"/>
              <a:gd fmla="*/ 529807 w 2619773" name="connsiteX5-143"/>
              <a:gd fmla="*/ 2702644 h 2959223" name="connsiteY5-144"/>
              <a:gd fmla="*/ 529807 w 2708673" name="connsiteX0-145"/>
              <a:gd fmla="*/ 2702644 h 2959223" name="connsiteY0-146"/>
              <a:gd fmla="*/ 0 w 2708673" name="connsiteX1-147"/>
              <a:gd fmla="*/ 1943223 h 2959223" name="connsiteY1-148"/>
              <a:gd fmla="*/ 1263646 w 2708673" name="connsiteX2-149"/>
              <a:gd fmla="*/ 0 h 2959223" name="connsiteY2-150"/>
              <a:gd fmla="*/ 2708673 w 2708673" name="connsiteX3-151"/>
              <a:gd fmla="*/ 2258144 h 2959223" name="connsiteY3-152"/>
              <a:gd fmla="*/ 1216078 w 2708673" name="connsiteX4-153"/>
              <a:gd fmla="*/ 2959223 h 2959223" name="connsiteY4-154"/>
              <a:gd fmla="*/ 529807 w 2708673" name="connsiteX5-155"/>
              <a:gd fmla="*/ 2702644 h 2959223" name="connsiteY5-156"/>
              <a:gd fmla="*/ 529807 w 2708673" name="connsiteX0-157"/>
              <a:gd fmla="*/ 2702644 h 3035423" name="connsiteY0-158"/>
              <a:gd fmla="*/ 0 w 2708673" name="connsiteX1-159"/>
              <a:gd fmla="*/ 1943223 h 3035423" name="connsiteY1-160"/>
              <a:gd fmla="*/ 1263646 w 2708673" name="connsiteX2-161"/>
              <a:gd fmla="*/ 0 h 3035423" name="connsiteY2-162"/>
              <a:gd fmla="*/ 2708673 w 2708673" name="connsiteX3-163"/>
              <a:gd fmla="*/ 2258144 h 3035423" name="connsiteY3-164"/>
              <a:gd fmla="*/ 1216078 w 2708673" name="connsiteX4-165"/>
              <a:gd fmla="*/ 3035423 h 3035423" name="connsiteY4-166"/>
              <a:gd fmla="*/ 529807 w 2708673" name="connsiteX5-167"/>
              <a:gd fmla="*/ 2702644 h 3035423" name="connsiteY5-168"/>
              <a:gd fmla="*/ 631407 w 2810273" name="connsiteX0-169"/>
              <a:gd fmla="*/ 2702644 h 3035423" name="connsiteY0-170"/>
              <a:gd fmla="*/ 0 w 2810273" name="connsiteX1-171"/>
              <a:gd fmla="*/ 1994023 h 3035423" name="connsiteY1-172"/>
              <a:gd fmla="*/ 1365246 w 2810273" name="connsiteX2-173"/>
              <a:gd fmla="*/ 0 h 3035423" name="connsiteY2-174"/>
              <a:gd fmla="*/ 2810273 w 2810273" name="connsiteX3-175"/>
              <a:gd fmla="*/ 2258144 h 3035423" name="connsiteY3-176"/>
              <a:gd fmla="*/ 1317678 w 2810273" name="connsiteX4-177"/>
              <a:gd fmla="*/ 3035423 h 3035423" name="connsiteY4-178"/>
              <a:gd fmla="*/ 631407 w 2810273" name="connsiteX5-179"/>
              <a:gd fmla="*/ 2702644 h 3035423" name="connsiteY5-180"/>
              <a:gd fmla="*/ 631407 w 2899173" name="connsiteX0-181"/>
              <a:gd fmla="*/ 2702644 h 3035423" name="connsiteY0-182"/>
              <a:gd fmla="*/ 0 w 2899173" name="connsiteX1-183"/>
              <a:gd fmla="*/ 1994023 h 3035423" name="connsiteY1-184"/>
              <a:gd fmla="*/ 1365246 w 2899173" name="connsiteX2-185"/>
              <a:gd fmla="*/ 0 h 3035423" name="connsiteY2-186"/>
              <a:gd fmla="*/ 2899173 w 2899173" name="connsiteX3-187"/>
              <a:gd fmla="*/ 2461344 h 3035423" name="connsiteY3-188"/>
              <a:gd fmla="*/ 1317678 w 2899173" name="connsiteX4-189"/>
              <a:gd fmla="*/ 3035423 h 3035423" name="connsiteY4-190"/>
              <a:gd fmla="*/ 631407 w 2899173" name="connsiteX5-191"/>
              <a:gd fmla="*/ 2702644 h 3035423" name="connsiteY5-192"/>
              <a:gd fmla="*/ 631407 w 2899173" name="connsiteX0-193"/>
              <a:gd fmla="*/ 2702644 h 3035423" name="connsiteY0-194"/>
              <a:gd fmla="*/ 0 w 2899173" name="connsiteX1-195"/>
              <a:gd fmla="*/ 1994023 h 3035423" name="connsiteY1-196"/>
              <a:gd fmla="*/ 1365246 w 2899173" name="connsiteX2-197"/>
              <a:gd fmla="*/ 0 h 3035423" name="connsiteY2-198"/>
              <a:gd fmla="*/ 2899173 w 2899173" name="connsiteX3-199"/>
              <a:gd fmla="*/ 2461344 h 3035423" name="connsiteY3-200"/>
              <a:gd fmla="*/ 1317678 w 2899173" name="connsiteX4-201"/>
              <a:gd fmla="*/ 3035423 h 3035423" name="connsiteY4-202"/>
              <a:gd fmla="*/ 631407 w 2899173" name="connsiteX5-203"/>
              <a:gd fmla="*/ 2702644 h 3035423" name="connsiteY5-204"/>
              <a:gd fmla="*/ 631407 w 2899173" name="connsiteX0-205"/>
              <a:gd fmla="*/ 2702644 h 3086223" name="connsiteY0-206"/>
              <a:gd fmla="*/ 0 w 2899173" name="connsiteX1-207"/>
              <a:gd fmla="*/ 1994023 h 3086223" name="connsiteY1-208"/>
              <a:gd fmla="*/ 1365246 w 2899173" name="connsiteX2-209"/>
              <a:gd fmla="*/ 0 h 3086223" name="connsiteY2-210"/>
              <a:gd fmla="*/ 2899173 w 2899173" name="connsiteX3-211"/>
              <a:gd fmla="*/ 2461344 h 3086223" name="connsiteY3-212"/>
              <a:gd fmla="*/ 1330378 w 2899173" name="connsiteX4-213"/>
              <a:gd fmla="*/ 3086223 h 3086223" name="connsiteY4-214"/>
              <a:gd fmla="*/ 631407 w 2899173" name="connsiteX5-215"/>
              <a:gd fmla="*/ 2702644 h 3086223" name="connsiteY5-216"/>
              <a:gd fmla="*/ 631407 w 2899173" name="connsiteX0-217"/>
              <a:gd fmla="*/ 2702644 h 3060823" name="connsiteY0-218"/>
              <a:gd fmla="*/ 0 w 2899173" name="connsiteX1-219"/>
              <a:gd fmla="*/ 1994023 h 3060823" name="connsiteY1-220"/>
              <a:gd fmla="*/ 1365246 w 2899173" name="connsiteX2-221"/>
              <a:gd fmla="*/ 0 h 3060823" name="connsiteY2-222"/>
              <a:gd fmla="*/ 2899173 w 2899173" name="connsiteX3-223"/>
              <a:gd fmla="*/ 2461344 h 3060823" name="connsiteY3-224"/>
              <a:gd fmla="*/ 1508178 w 2899173" name="connsiteX4-225"/>
              <a:gd fmla="*/ 3060823 h 3060823" name="connsiteY4-226"/>
              <a:gd fmla="*/ 631407 w 2899173" name="connsiteX5-227"/>
              <a:gd fmla="*/ 2702644 h 3060823" name="connsiteY5-228"/>
              <a:gd fmla="*/ 631407 w 2899173" name="connsiteX0-229"/>
              <a:gd fmla="*/ 2702644 h 3060823" name="connsiteY0-230"/>
              <a:gd fmla="*/ 0 w 2899173" name="connsiteX1-231"/>
              <a:gd fmla="*/ 1994023 h 3060823" name="connsiteY1-232"/>
              <a:gd fmla="*/ 1365246 w 2899173" name="connsiteX2-233"/>
              <a:gd fmla="*/ 0 h 3060823" name="connsiteY2-234"/>
              <a:gd fmla="*/ 2899173 w 2899173" name="connsiteX3-235"/>
              <a:gd fmla="*/ 2461344 h 3060823" name="connsiteY3-236"/>
              <a:gd fmla="*/ 1508178 w 2899173" name="connsiteX4-237"/>
              <a:gd fmla="*/ 3060823 h 3060823" name="connsiteY4-238"/>
              <a:gd fmla="*/ 631407 w 2899173" name="connsiteX5-239"/>
              <a:gd fmla="*/ 2702644 h 3060823" name="connsiteY5-240"/>
              <a:gd fmla="*/ 631407 w 2899173" name="connsiteX0-241"/>
              <a:gd fmla="*/ 2702644 h 3060823" name="connsiteY0-242"/>
              <a:gd fmla="*/ 0 w 2899173" name="connsiteX1-243"/>
              <a:gd fmla="*/ 1994023 h 3060823" name="connsiteY1-244"/>
              <a:gd fmla="*/ 1365246 w 2899173" name="connsiteX2-245"/>
              <a:gd fmla="*/ 0 h 3060823" name="connsiteY2-246"/>
              <a:gd fmla="*/ 2899173 w 2899173" name="connsiteX3-247"/>
              <a:gd fmla="*/ 2461344 h 3060823" name="connsiteY3-248"/>
              <a:gd fmla="*/ 1508178 w 2899173" name="connsiteX4-249"/>
              <a:gd fmla="*/ 3060823 h 3060823" name="connsiteY4-250"/>
              <a:gd fmla="*/ 631407 w 2899173" name="connsiteX5-251"/>
              <a:gd fmla="*/ 2702644 h 3060823" name="connsiteY5-252"/>
              <a:gd fmla="*/ 663159 w 2930925" name="connsiteX0-253"/>
              <a:gd fmla="*/ 2702644 h 3060823" name="connsiteY0-254"/>
              <a:gd fmla="*/ 0 w 2930925" name="connsiteX1-255"/>
              <a:gd fmla="*/ 2032204 h 3060823" name="connsiteY1-256"/>
              <a:gd fmla="*/ 1396998 w 2930925" name="connsiteX2-257"/>
              <a:gd fmla="*/ 0 h 3060823" name="connsiteY2-258"/>
              <a:gd fmla="*/ 2930925 w 2930925" name="connsiteX3-259"/>
              <a:gd fmla="*/ 2461344 h 3060823" name="connsiteY3-260"/>
              <a:gd fmla="*/ 1539930 w 2930925" name="connsiteX4-261"/>
              <a:gd fmla="*/ 3060823 h 3060823" name="connsiteY4-262"/>
              <a:gd fmla="*/ 663159 w 2930925" name="connsiteX5-263"/>
              <a:gd fmla="*/ 2702644 h 3060823" name="connsiteY5-264"/>
              <a:gd fmla="*/ 663159 w 2930925" name="connsiteX0-265"/>
              <a:gd fmla="*/ 2702644 h 3060823" name="connsiteY0-266"/>
              <a:gd fmla="*/ 0 w 2930925" name="connsiteX1-267"/>
              <a:gd fmla="*/ 2032204 h 3060823" name="connsiteY1-268"/>
              <a:gd fmla="*/ 1396998 w 2930925" name="connsiteX2-269"/>
              <a:gd fmla="*/ 0 h 3060823" name="connsiteY2-270"/>
              <a:gd fmla="*/ 2930925 w 2930925" name="connsiteX3-271"/>
              <a:gd fmla="*/ 2461344 h 3060823" name="connsiteY3-272"/>
              <a:gd fmla="*/ 1539930 w 2930925" name="connsiteX4-273"/>
              <a:gd fmla="*/ 3060823 h 3060823" name="connsiteY4-274"/>
              <a:gd fmla="*/ 663159 w 2930925" name="connsiteX5-275"/>
              <a:gd fmla="*/ 2702644 h 3060823" name="connsiteY5-276"/>
              <a:gd fmla="*/ 663159 w 2930925" name="connsiteX0-277"/>
              <a:gd fmla="*/ 2702644 h 3060823" name="connsiteY0-278"/>
              <a:gd fmla="*/ 0 w 2930925" name="connsiteX1-279"/>
              <a:gd fmla="*/ 2032204 h 3060823" name="connsiteY1-280"/>
              <a:gd fmla="*/ 1396998 w 2930925" name="connsiteX2-281"/>
              <a:gd fmla="*/ 0 h 3060823" name="connsiteY2-282"/>
              <a:gd fmla="*/ 2930925 w 2930925" name="connsiteX3-283"/>
              <a:gd fmla="*/ 2461344 h 3060823" name="connsiteY3-284"/>
              <a:gd fmla="*/ 1539930 w 2930925" name="connsiteX4-285"/>
              <a:gd fmla="*/ 3060823 h 3060823" name="connsiteY4-286"/>
              <a:gd fmla="*/ 663159 w 2930925" name="connsiteX5-287"/>
              <a:gd fmla="*/ 2702644 h 3060823" name="connsiteY5-288"/>
              <a:gd fmla="*/ 663159 w 2930925" name="connsiteX0-289"/>
              <a:gd fmla="*/ 2702644 h 3060823" name="connsiteY0-290"/>
              <a:gd fmla="*/ 0 w 2930925" name="connsiteX1-291"/>
              <a:gd fmla="*/ 2032204 h 3060823" name="connsiteY1-292"/>
              <a:gd fmla="*/ 1396998 w 2930925" name="connsiteX2-293"/>
              <a:gd fmla="*/ 0 h 3060823" name="connsiteY2-294"/>
              <a:gd fmla="*/ 2930925 w 2930925" name="connsiteX3-295"/>
              <a:gd fmla="*/ 2461344 h 3060823" name="connsiteY3-296"/>
              <a:gd fmla="*/ 1539930 w 2930925" name="connsiteX4-297"/>
              <a:gd fmla="*/ 3060823 h 3060823" name="connsiteY4-298"/>
              <a:gd fmla="*/ 663159 w 2930925" name="connsiteX5-299"/>
              <a:gd fmla="*/ 2702644 h 3060823" name="connsiteY5-300"/>
              <a:gd fmla="*/ 663159 w 2930925" name="connsiteX0-301"/>
              <a:gd fmla="*/ 2702644 h 2908539" name="connsiteY0-302"/>
              <a:gd fmla="*/ 0 w 2930925" name="connsiteX1-303"/>
              <a:gd fmla="*/ 2032204 h 2908539" name="connsiteY1-304"/>
              <a:gd fmla="*/ 1396998 w 2930925" name="connsiteX2-305"/>
              <a:gd fmla="*/ 0 h 2908539" name="connsiteY2-306"/>
              <a:gd fmla="*/ 2930925 w 2930925" name="connsiteX3-307"/>
              <a:gd fmla="*/ 2461344 h 2908539" name="connsiteY3-308"/>
              <a:gd fmla="*/ 1559196 w 2930925" name="connsiteX4-309"/>
              <a:gd fmla="*/ 2908539 h 2908539" name="connsiteY4-310"/>
              <a:gd fmla="*/ 663159 w 2930925" name="connsiteX5-311"/>
              <a:gd fmla="*/ 2702644 h 2908539" name="connsiteY5-312"/>
              <a:gd fmla="*/ 663159 w 2930925" name="connsiteX0-313"/>
              <a:gd fmla="*/ 2702644 h 2959458" name="connsiteY0-314"/>
              <a:gd fmla="*/ 0 w 2930925" name="connsiteX1-315"/>
              <a:gd fmla="*/ 2032204 h 2959458" name="connsiteY1-316"/>
              <a:gd fmla="*/ 1396998 w 2930925" name="connsiteX2-317"/>
              <a:gd fmla="*/ 0 h 2959458" name="connsiteY2-318"/>
              <a:gd fmla="*/ 2930925 w 2930925" name="connsiteX3-319"/>
              <a:gd fmla="*/ 2461344 h 2959458" name="connsiteY3-320"/>
              <a:gd fmla="*/ 1559412 w 2930925" name="connsiteX4-321"/>
              <a:gd fmla="*/ 2959458 h 2959458" name="connsiteY4-322"/>
              <a:gd fmla="*/ 663159 w 2930925" name="connsiteX5-323"/>
              <a:gd fmla="*/ 2702644 h 2959458" name="connsiteY5-324"/>
              <a:gd fmla="*/ 663159 w 2930925" name="connsiteX0-325"/>
              <a:gd fmla="*/ 2702644 h 2959458" name="connsiteY0-326"/>
              <a:gd fmla="*/ 0 w 2930925" name="connsiteX1-327"/>
              <a:gd fmla="*/ 2032204 h 2959458" name="connsiteY1-328"/>
              <a:gd fmla="*/ 1396998 w 2930925" name="connsiteX2-329"/>
              <a:gd fmla="*/ 0 h 2959458" name="connsiteY2-330"/>
              <a:gd fmla="*/ 2930925 w 2930925" name="connsiteX3-331"/>
              <a:gd fmla="*/ 2461344 h 2959458" name="connsiteY3-332"/>
              <a:gd fmla="*/ 1559412 w 2930925" name="connsiteX4-333"/>
              <a:gd fmla="*/ 2959458 h 2959458" name="connsiteY4-334"/>
              <a:gd fmla="*/ 663159 w 2930925" name="connsiteX5-335"/>
              <a:gd fmla="*/ 2702644 h 2959458" name="connsiteY5-336"/>
              <a:gd fmla="*/ 663159 w 2893222" name="connsiteX0-337"/>
              <a:gd fmla="*/ 2702644 h 2959458" name="connsiteY0-338"/>
              <a:gd fmla="*/ 0 w 2893222" name="connsiteX1-339"/>
              <a:gd fmla="*/ 2032204 h 2959458" name="connsiteY1-340"/>
              <a:gd fmla="*/ 1396998 w 2893222" name="connsiteX2-341"/>
              <a:gd fmla="*/ 0 h 2959458" name="connsiteY2-342"/>
              <a:gd fmla="*/ 2893222 w 2893222" name="connsiteX3-343"/>
              <a:gd fmla="*/ 2404291 h 2959458" name="connsiteY3-344"/>
              <a:gd fmla="*/ 1559412 w 2893222" name="connsiteX4-345"/>
              <a:gd fmla="*/ 2959458 h 2959458" name="connsiteY4-346"/>
              <a:gd fmla="*/ 663159 w 2893222" name="connsiteX5-347"/>
              <a:gd fmla="*/ 2702644 h 2959458" name="connsiteY5-348"/>
              <a:gd fmla="*/ 663159 w 2893222" name="connsiteX0-349"/>
              <a:gd fmla="*/ 2702644 h 2959458" name="connsiteY0-350"/>
              <a:gd fmla="*/ 0 w 2893222" name="connsiteX1-351"/>
              <a:gd fmla="*/ 2032204 h 2959458" name="connsiteY1-352"/>
              <a:gd fmla="*/ 1396998 w 2893222" name="connsiteX2-353"/>
              <a:gd fmla="*/ 0 h 2959458" name="connsiteY2-354"/>
              <a:gd fmla="*/ 2893222 w 2893222" name="connsiteX3-355"/>
              <a:gd fmla="*/ 2404291 h 2959458" name="connsiteY3-356"/>
              <a:gd fmla="*/ 1559412 w 2893222" name="connsiteX4-357"/>
              <a:gd fmla="*/ 2959458 h 2959458" name="connsiteY4-358"/>
              <a:gd fmla="*/ 663159 w 2893222" name="connsiteX5-359"/>
              <a:gd fmla="*/ 2702644 h 2959458" name="connsiteY5-360"/>
              <a:gd fmla="*/ 663159 w 2893222" name="connsiteX0-361"/>
              <a:gd fmla="*/ 2702644 h 2959458" name="connsiteY0-362"/>
              <a:gd fmla="*/ 0 w 2893222" name="connsiteX1-363"/>
              <a:gd fmla="*/ 2032204 h 2959458" name="connsiteY1-364"/>
              <a:gd fmla="*/ 1396998 w 2893222" name="connsiteX2-365"/>
              <a:gd fmla="*/ 0 h 2959458" name="connsiteY2-366"/>
              <a:gd fmla="*/ 2893222 w 2893222" name="connsiteX3-367"/>
              <a:gd fmla="*/ 2404291 h 2959458" name="connsiteY3-368"/>
              <a:gd fmla="*/ 1559412 w 2893222" name="connsiteX4-369"/>
              <a:gd fmla="*/ 2959458 h 2959458" name="connsiteY4-370"/>
              <a:gd fmla="*/ 663159 w 2893222" name="connsiteX5-371"/>
              <a:gd fmla="*/ 2702644 h 2959458" name="connsiteY5-372"/>
            </a:gdLst>
            <a:cxnLst>
              <a:cxn ang="0">
                <a:pos x="connsiteX0-1" y="connsiteY0-2"/>
              </a:cxn>
              <a:cxn ang="0">
                <a:pos x="connsiteX1-3" y="connsiteY1-4"/>
              </a:cxn>
              <a:cxn ang="0">
                <a:pos x="connsiteX2-5" y="connsiteY2-6"/>
              </a:cxn>
              <a:cxn ang="0">
                <a:pos x="connsiteX3-7" y="connsiteY3-8"/>
              </a:cxn>
              <a:cxn ang="0">
                <a:pos x="connsiteX4-25" y="connsiteY4-26"/>
              </a:cxn>
              <a:cxn ang="0">
                <a:pos x="connsiteX5-107" y="connsiteY5-108"/>
              </a:cxn>
            </a:cxnLst>
            <a:rect b="b" l="l" r="r" t="t"/>
            <a:pathLst>
              <a:path h="2959458" w="2893222">
                <a:moveTo>
                  <a:pt x="663159" y="2702644"/>
                </a:moveTo>
                <a:cubicBezTo>
                  <a:pt x="270694" y="2413616"/>
                  <a:pt x="297292" y="2480177"/>
                  <a:pt x="0" y="2032204"/>
                </a:cubicBezTo>
                <a:lnTo>
                  <a:pt x="1396998" y="0"/>
                </a:lnTo>
                <a:lnTo>
                  <a:pt x="2893222" y="2404291"/>
                </a:lnTo>
                <a:cubicBezTo>
                  <a:pt x="2180089" y="2991587"/>
                  <a:pt x="1930209" y="2931200"/>
                  <a:pt x="1559412" y="2959458"/>
                </a:cubicBezTo>
                <a:cubicBezTo>
                  <a:pt x="1254627" y="2941783"/>
                  <a:pt x="930144" y="2872952"/>
                  <a:pt x="663159" y="2702644"/>
                </a:cubicBezTo>
                <a:close/>
              </a:path>
            </a:pathLst>
          </a:custGeom>
          <a:solidFill>
            <a:schemeClr val="bg1">
              <a:lumMod val="85000"/>
            </a:schemeClr>
          </a:solidFill>
          <a:ln cap="rnd" w="9525">
            <a:solidFill>
              <a:srgbClr val="E6E6E6"/>
            </a:solidFill>
            <a:prstDash val="solid"/>
            <a:round/>
          </a:ln>
        </p:spPr>
        <p:txBody>
          <a:bodyPr anchor="ctr" bIns="44738" lIns="89477" rIns="89477" tIns="44738" vert="eaVert"/>
          <a:lstStyle/>
          <a:p>
            <a:pPr>
              <a:defRPr/>
            </a:pPr>
            <a:endParaRPr altLang="en-US" kern="0" lang="zh-CN" sz="1500">
              <a:solidFill>
                <a:sysClr lastClr="FFFFFF" val="window"/>
              </a:solidFill>
              <a:cs typeface="+mn-ea"/>
              <a:sym typeface="+mn-lt"/>
            </a:endParaRPr>
          </a:p>
        </p:txBody>
      </p:sp>
      <p:sp>
        <p:nvSpPr>
          <p:cNvPr id="5" name="等腰三角形 21"/>
          <p:cNvSpPr/>
          <p:nvPr/>
        </p:nvSpPr>
        <p:spPr bwMode="auto">
          <a:xfrm rot="5400000">
            <a:off x="3311291" y="2076296"/>
            <a:ext cx="2838592" cy="2892223"/>
          </a:xfrm>
          <a:custGeom>
            <a:gdLst>
              <a:gd fmla="*/ 0 w 3169466" name="connsiteX0"/>
              <a:gd fmla="*/ 3096344 h 3096344" name="connsiteY0"/>
              <a:gd fmla="*/ 1508539 w 3169466" name="connsiteX1"/>
              <a:gd fmla="*/ 0 h 3096344" name="connsiteY1"/>
              <a:gd fmla="*/ 3169466 w 3169466" name="connsiteX2"/>
              <a:gd fmla="*/ 3096344 h 3096344" name="connsiteY2"/>
              <a:gd fmla="*/ 0 w 3169466" name="connsiteX3"/>
              <a:gd fmla="*/ 3096344 h 3096344" name="connsiteY3"/>
              <a:gd fmla="*/ 0 w 3017066" name="connsiteX0-1"/>
              <a:gd fmla="*/ 3083644 h 3096344" name="connsiteY0-2"/>
              <a:gd fmla="*/ 1356139 w 3017066" name="connsiteX1-3"/>
              <a:gd fmla="*/ 0 h 3096344" name="connsiteY1-4"/>
              <a:gd fmla="*/ 3017066 w 3017066" name="connsiteX2-5"/>
              <a:gd fmla="*/ 3096344 h 3096344" name="connsiteY2-6"/>
              <a:gd fmla="*/ 0 w 3017066" name="connsiteX3-7"/>
              <a:gd fmla="*/ 3083644 h 3096344" name="connsiteY3-8"/>
              <a:gd fmla="*/ 0 w 3017066" name="connsiteX0-9"/>
              <a:gd fmla="*/ 3083644 h 3096344" name="connsiteY0-10"/>
              <a:gd fmla="*/ 181393 w 3017066" name="connsiteX1-11"/>
              <a:gd fmla="*/ 2273423 h 3096344" name="connsiteY1-12"/>
              <a:gd fmla="*/ 1356139 w 3017066" name="connsiteX2-13"/>
              <a:gd fmla="*/ 0 h 3096344" name="connsiteY2-14"/>
              <a:gd fmla="*/ 3017066 w 3017066" name="connsiteX3-15"/>
              <a:gd fmla="*/ 3096344 h 3096344" name="connsiteY3-16"/>
              <a:gd fmla="*/ 0 w 3017066" name="connsiteX4"/>
              <a:gd fmla="*/ 3083644 h 3096344" name="connsiteY4"/>
              <a:gd fmla="*/ 0 w 3017066" name="connsiteX0-17"/>
              <a:gd fmla="*/ 3083644 h 3096344" name="connsiteY0-18"/>
              <a:gd fmla="*/ 181393 w 3017066" name="connsiteX1-19"/>
              <a:gd fmla="*/ 2222623 h 3096344" name="connsiteY1-20"/>
              <a:gd fmla="*/ 1356139 w 3017066" name="connsiteX2-21"/>
              <a:gd fmla="*/ 0 h 3096344" name="connsiteY2-22"/>
              <a:gd fmla="*/ 3017066 w 3017066" name="connsiteX3-23"/>
              <a:gd fmla="*/ 3096344 h 3096344" name="connsiteY3-24"/>
              <a:gd fmla="*/ 0 w 3017066" name="connsiteX4-25"/>
              <a:gd fmla="*/ 3083644 h 3096344" name="connsiteY4-26"/>
              <a:gd fmla="*/ 0 w 3017066" name="connsiteX0-27"/>
              <a:gd fmla="*/ 3083644 h 3096344" name="connsiteY0-28"/>
              <a:gd fmla="*/ 105193 w 3017066" name="connsiteX1-29"/>
              <a:gd fmla="*/ 2425823 h 3096344" name="connsiteY1-30"/>
              <a:gd fmla="*/ 1356139 w 3017066" name="connsiteX2-31"/>
              <a:gd fmla="*/ 0 h 3096344" name="connsiteY2-32"/>
              <a:gd fmla="*/ 3017066 w 3017066" name="connsiteX3-33"/>
              <a:gd fmla="*/ 3096344 h 3096344" name="connsiteY3-34"/>
              <a:gd fmla="*/ 0 w 3017066" name="connsiteX4-35"/>
              <a:gd fmla="*/ 3083644 h 3096344" name="connsiteY4-36"/>
              <a:gd fmla="*/ 0 w 3017066" name="connsiteX0-37"/>
              <a:gd fmla="*/ 2601044 h 2613744" name="connsiteY0-38"/>
              <a:gd fmla="*/ 105193 w 3017066" name="connsiteX1-39"/>
              <a:gd fmla="*/ 1943223 h 2613744" name="connsiteY1-40"/>
              <a:gd fmla="*/ 1368839 w 3017066" name="connsiteX2-41"/>
              <a:gd fmla="*/ 0 h 2613744" name="connsiteY2-42"/>
              <a:gd fmla="*/ 3017066 w 3017066" name="connsiteX3-43"/>
              <a:gd fmla="*/ 2613744 h 2613744" name="connsiteY3-44"/>
              <a:gd fmla="*/ 0 w 3017066" name="connsiteX4-45"/>
              <a:gd fmla="*/ 2601044 h 2613744" name="connsiteY4-46"/>
              <a:gd fmla="*/ 537730 w 2919796" name="connsiteX0-47"/>
              <a:gd fmla="*/ 2702644 h 2702644" name="connsiteY0-48"/>
              <a:gd fmla="*/ 7923 w 2919796" name="connsiteX1-49"/>
              <a:gd fmla="*/ 1943223 h 2702644" name="connsiteY1-50"/>
              <a:gd fmla="*/ 1271569 w 2919796" name="connsiteX2-51"/>
              <a:gd fmla="*/ 0 h 2702644" name="connsiteY2-52"/>
              <a:gd fmla="*/ 2919796 w 2919796" name="connsiteX3-53"/>
              <a:gd fmla="*/ 2613744 h 2702644" name="connsiteY3-54"/>
              <a:gd fmla="*/ 537730 w 2919796" name="connsiteX4-55"/>
              <a:gd fmla="*/ 2702644 h 2702644" name="connsiteY4-56"/>
              <a:gd fmla="*/ 552634 w 2934700" name="connsiteX0-57"/>
              <a:gd fmla="*/ 2702644 h 2702644" name="connsiteY0-58"/>
              <a:gd fmla="*/ 22827 w 2934700" name="connsiteX1-59"/>
              <a:gd fmla="*/ 1943223 h 2702644" name="connsiteY1-60"/>
              <a:gd fmla="*/ 1286473 w 2934700" name="connsiteX2-61"/>
              <a:gd fmla="*/ 0 h 2702644" name="connsiteY2-62"/>
              <a:gd fmla="*/ 2934700 w 2934700" name="connsiteX3-63"/>
              <a:gd fmla="*/ 2613744 h 2702644" name="connsiteY3-64"/>
              <a:gd fmla="*/ 552634 w 2934700" name="connsiteX4-65"/>
              <a:gd fmla="*/ 2702644 h 2702644" name="connsiteY4-66"/>
              <a:gd fmla="*/ 529807 w 2911873" name="connsiteX0-67"/>
              <a:gd fmla="*/ 2702644 h 2702644" name="connsiteY0-68"/>
              <a:gd fmla="*/ 0 w 2911873" name="connsiteX1-69"/>
              <a:gd fmla="*/ 1943223 h 2702644" name="connsiteY1-70"/>
              <a:gd fmla="*/ 1263646 w 2911873" name="connsiteX2-71"/>
              <a:gd fmla="*/ 0 h 2702644" name="connsiteY2-72"/>
              <a:gd fmla="*/ 2911873 w 2911873" name="connsiteX3-73"/>
              <a:gd fmla="*/ 2613744 h 2702644" name="connsiteY3-74"/>
              <a:gd fmla="*/ 529807 w 2911873" name="connsiteX4-75"/>
              <a:gd fmla="*/ 2702644 h 2702644" name="connsiteY4-76"/>
              <a:gd fmla="*/ 529807 w 2911873" name="connsiteX0-77"/>
              <a:gd fmla="*/ 2702644 h 2702644" name="connsiteY0-78"/>
              <a:gd fmla="*/ 0 w 2911873" name="connsiteX1-79"/>
              <a:gd fmla="*/ 1943223 h 2702644" name="connsiteY1-80"/>
              <a:gd fmla="*/ 1263646 w 2911873" name="connsiteX2-81"/>
              <a:gd fmla="*/ 0 h 2702644" name="connsiteY2-82"/>
              <a:gd fmla="*/ 2911873 w 2911873" name="connsiteX3-83"/>
              <a:gd fmla="*/ 2613744 h 2702644" name="connsiteY3-84"/>
              <a:gd fmla="*/ 529807 w 2911873" name="connsiteX4-85"/>
              <a:gd fmla="*/ 2702644 h 2702644" name="connsiteY4-86"/>
              <a:gd fmla="*/ 529807 w 2911873" name="connsiteX0-87"/>
              <a:gd fmla="*/ 2702644 h 2844923" name="connsiteY0-88"/>
              <a:gd fmla="*/ 0 w 2911873" name="connsiteX1-89"/>
              <a:gd fmla="*/ 1943223 h 2844923" name="connsiteY1-90"/>
              <a:gd fmla="*/ 1263646 w 2911873" name="connsiteX2-91"/>
              <a:gd fmla="*/ 0 h 2844923" name="connsiteY2-92"/>
              <a:gd fmla="*/ 2911873 w 2911873" name="connsiteX3-93"/>
              <a:gd fmla="*/ 2613744 h 2844923" name="connsiteY3-94"/>
              <a:gd fmla="*/ 1241478 w 2911873" name="connsiteX4-95"/>
              <a:gd fmla="*/ 2844923 h 2844923" name="connsiteY4-96"/>
              <a:gd fmla="*/ 529807 w 2911873" name="connsiteX5"/>
              <a:gd fmla="*/ 2702644 h 2844923" name="connsiteY5"/>
              <a:gd fmla="*/ 529807 w 2619773" name="connsiteX0-97"/>
              <a:gd fmla="*/ 2702644 h 2844923" name="connsiteY0-98"/>
              <a:gd fmla="*/ 0 w 2619773" name="connsiteX1-99"/>
              <a:gd fmla="*/ 1943223 h 2844923" name="connsiteY1-100"/>
              <a:gd fmla="*/ 1263646 w 2619773" name="connsiteX2-101"/>
              <a:gd fmla="*/ 0 h 2844923" name="connsiteY2-102"/>
              <a:gd fmla="*/ 2619773 w 2619773" name="connsiteX3-103"/>
              <a:gd fmla="*/ 2143844 h 2844923" name="connsiteY3-104"/>
              <a:gd fmla="*/ 1241478 w 2619773" name="connsiteX4-105"/>
              <a:gd fmla="*/ 2844923 h 2844923" name="connsiteY4-106"/>
              <a:gd fmla="*/ 529807 w 2619773" name="connsiteX5-107"/>
              <a:gd fmla="*/ 2702644 h 2844923" name="connsiteY5-108"/>
              <a:gd fmla="*/ 529807 w 2619773" name="connsiteX0-109"/>
              <a:gd fmla="*/ 2702644 h 2959223" name="connsiteY0-110"/>
              <a:gd fmla="*/ 0 w 2619773" name="connsiteX1-111"/>
              <a:gd fmla="*/ 1943223 h 2959223" name="connsiteY1-112"/>
              <a:gd fmla="*/ 1263646 w 2619773" name="connsiteX2-113"/>
              <a:gd fmla="*/ 0 h 2959223" name="connsiteY2-114"/>
              <a:gd fmla="*/ 2619773 w 2619773" name="connsiteX3-115"/>
              <a:gd fmla="*/ 2143844 h 2959223" name="connsiteY3-116"/>
              <a:gd fmla="*/ 1216078 w 2619773" name="connsiteX4-117"/>
              <a:gd fmla="*/ 2959223 h 2959223" name="connsiteY4-118"/>
              <a:gd fmla="*/ 529807 w 2619773" name="connsiteX5-119"/>
              <a:gd fmla="*/ 2702644 h 2959223" name="connsiteY5-120"/>
              <a:gd fmla="*/ 529807 w 2619773" name="connsiteX0-121"/>
              <a:gd fmla="*/ 2702644 h 2959223" name="connsiteY0-122"/>
              <a:gd fmla="*/ 0 w 2619773" name="connsiteX1-123"/>
              <a:gd fmla="*/ 1943223 h 2959223" name="connsiteY1-124"/>
              <a:gd fmla="*/ 1263646 w 2619773" name="connsiteX2-125"/>
              <a:gd fmla="*/ 0 h 2959223" name="connsiteY2-126"/>
              <a:gd fmla="*/ 2619773 w 2619773" name="connsiteX3-127"/>
              <a:gd fmla="*/ 2143844 h 2959223" name="connsiteY3-128"/>
              <a:gd fmla="*/ 1216078 w 2619773" name="connsiteX4-129"/>
              <a:gd fmla="*/ 2959223 h 2959223" name="connsiteY4-130"/>
              <a:gd fmla="*/ 529807 w 2619773" name="connsiteX5-131"/>
              <a:gd fmla="*/ 2702644 h 2959223" name="connsiteY5-132"/>
              <a:gd fmla="*/ 529807 w 2619773" name="connsiteX0-133"/>
              <a:gd fmla="*/ 2702644 h 2959223" name="connsiteY0-134"/>
              <a:gd fmla="*/ 0 w 2619773" name="connsiteX1-135"/>
              <a:gd fmla="*/ 1943223 h 2959223" name="connsiteY1-136"/>
              <a:gd fmla="*/ 1263646 w 2619773" name="connsiteX2-137"/>
              <a:gd fmla="*/ 0 h 2959223" name="connsiteY2-138"/>
              <a:gd fmla="*/ 2619773 w 2619773" name="connsiteX3-139"/>
              <a:gd fmla="*/ 2143844 h 2959223" name="connsiteY3-140"/>
              <a:gd fmla="*/ 1216078 w 2619773" name="connsiteX4-141"/>
              <a:gd fmla="*/ 2959223 h 2959223" name="connsiteY4-142"/>
              <a:gd fmla="*/ 529807 w 2619773" name="connsiteX5-143"/>
              <a:gd fmla="*/ 2702644 h 2959223" name="connsiteY5-144"/>
              <a:gd fmla="*/ 529807 w 2708673" name="connsiteX0-145"/>
              <a:gd fmla="*/ 2702644 h 2959223" name="connsiteY0-146"/>
              <a:gd fmla="*/ 0 w 2708673" name="connsiteX1-147"/>
              <a:gd fmla="*/ 1943223 h 2959223" name="connsiteY1-148"/>
              <a:gd fmla="*/ 1263646 w 2708673" name="connsiteX2-149"/>
              <a:gd fmla="*/ 0 h 2959223" name="connsiteY2-150"/>
              <a:gd fmla="*/ 2708673 w 2708673" name="connsiteX3-151"/>
              <a:gd fmla="*/ 2258144 h 2959223" name="connsiteY3-152"/>
              <a:gd fmla="*/ 1216078 w 2708673" name="connsiteX4-153"/>
              <a:gd fmla="*/ 2959223 h 2959223" name="connsiteY4-154"/>
              <a:gd fmla="*/ 529807 w 2708673" name="connsiteX5-155"/>
              <a:gd fmla="*/ 2702644 h 2959223" name="connsiteY5-156"/>
              <a:gd fmla="*/ 529807 w 2708673" name="connsiteX0-157"/>
              <a:gd fmla="*/ 2702644 h 3035423" name="connsiteY0-158"/>
              <a:gd fmla="*/ 0 w 2708673" name="connsiteX1-159"/>
              <a:gd fmla="*/ 1943223 h 3035423" name="connsiteY1-160"/>
              <a:gd fmla="*/ 1263646 w 2708673" name="connsiteX2-161"/>
              <a:gd fmla="*/ 0 h 3035423" name="connsiteY2-162"/>
              <a:gd fmla="*/ 2708673 w 2708673" name="connsiteX3-163"/>
              <a:gd fmla="*/ 2258144 h 3035423" name="connsiteY3-164"/>
              <a:gd fmla="*/ 1216078 w 2708673" name="connsiteX4-165"/>
              <a:gd fmla="*/ 3035423 h 3035423" name="connsiteY4-166"/>
              <a:gd fmla="*/ 529807 w 2708673" name="connsiteX5-167"/>
              <a:gd fmla="*/ 2702644 h 3035423" name="connsiteY5-168"/>
              <a:gd fmla="*/ 631407 w 2810273" name="connsiteX0-169"/>
              <a:gd fmla="*/ 2702644 h 3035423" name="connsiteY0-170"/>
              <a:gd fmla="*/ 0 w 2810273" name="connsiteX1-171"/>
              <a:gd fmla="*/ 1994023 h 3035423" name="connsiteY1-172"/>
              <a:gd fmla="*/ 1365246 w 2810273" name="connsiteX2-173"/>
              <a:gd fmla="*/ 0 h 3035423" name="connsiteY2-174"/>
              <a:gd fmla="*/ 2810273 w 2810273" name="connsiteX3-175"/>
              <a:gd fmla="*/ 2258144 h 3035423" name="connsiteY3-176"/>
              <a:gd fmla="*/ 1317678 w 2810273" name="connsiteX4-177"/>
              <a:gd fmla="*/ 3035423 h 3035423" name="connsiteY4-178"/>
              <a:gd fmla="*/ 631407 w 2810273" name="connsiteX5-179"/>
              <a:gd fmla="*/ 2702644 h 3035423" name="connsiteY5-180"/>
              <a:gd fmla="*/ 631407 w 2899173" name="connsiteX0-181"/>
              <a:gd fmla="*/ 2702644 h 3035423" name="connsiteY0-182"/>
              <a:gd fmla="*/ 0 w 2899173" name="connsiteX1-183"/>
              <a:gd fmla="*/ 1994023 h 3035423" name="connsiteY1-184"/>
              <a:gd fmla="*/ 1365246 w 2899173" name="connsiteX2-185"/>
              <a:gd fmla="*/ 0 h 3035423" name="connsiteY2-186"/>
              <a:gd fmla="*/ 2899173 w 2899173" name="connsiteX3-187"/>
              <a:gd fmla="*/ 2461344 h 3035423" name="connsiteY3-188"/>
              <a:gd fmla="*/ 1317678 w 2899173" name="connsiteX4-189"/>
              <a:gd fmla="*/ 3035423 h 3035423" name="connsiteY4-190"/>
              <a:gd fmla="*/ 631407 w 2899173" name="connsiteX5-191"/>
              <a:gd fmla="*/ 2702644 h 3035423" name="connsiteY5-192"/>
              <a:gd fmla="*/ 631407 w 2899173" name="connsiteX0-193"/>
              <a:gd fmla="*/ 2702644 h 3035423" name="connsiteY0-194"/>
              <a:gd fmla="*/ 0 w 2899173" name="connsiteX1-195"/>
              <a:gd fmla="*/ 1994023 h 3035423" name="connsiteY1-196"/>
              <a:gd fmla="*/ 1365246 w 2899173" name="connsiteX2-197"/>
              <a:gd fmla="*/ 0 h 3035423" name="connsiteY2-198"/>
              <a:gd fmla="*/ 2899173 w 2899173" name="connsiteX3-199"/>
              <a:gd fmla="*/ 2461344 h 3035423" name="connsiteY3-200"/>
              <a:gd fmla="*/ 1317678 w 2899173" name="connsiteX4-201"/>
              <a:gd fmla="*/ 3035423 h 3035423" name="connsiteY4-202"/>
              <a:gd fmla="*/ 631407 w 2899173" name="connsiteX5-203"/>
              <a:gd fmla="*/ 2702644 h 3035423" name="connsiteY5-204"/>
              <a:gd fmla="*/ 631407 w 2899173" name="connsiteX0-205"/>
              <a:gd fmla="*/ 2702644 h 3086223" name="connsiteY0-206"/>
              <a:gd fmla="*/ 0 w 2899173" name="connsiteX1-207"/>
              <a:gd fmla="*/ 1994023 h 3086223" name="connsiteY1-208"/>
              <a:gd fmla="*/ 1365246 w 2899173" name="connsiteX2-209"/>
              <a:gd fmla="*/ 0 h 3086223" name="connsiteY2-210"/>
              <a:gd fmla="*/ 2899173 w 2899173" name="connsiteX3-211"/>
              <a:gd fmla="*/ 2461344 h 3086223" name="connsiteY3-212"/>
              <a:gd fmla="*/ 1330378 w 2899173" name="connsiteX4-213"/>
              <a:gd fmla="*/ 3086223 h 3086223" name="connsiteY4-214"/>
              <a:gd fmla="*/ 631407 w 2899173" name="connsiteX5-215"/>
              <a:gd fmla="*/ 2702644 h 3086223" name="connsiteY5-216"/>
              <a:gd fmla="*/ 631407 w 2899173" name="connsiteX0-217"/>
              <a:gd fmla="*/ 2702644 h 3060823" name="connsiteY0-218"/>
              <a:gd fmla="*/ 0 w 2899173" name="connsiteX1-219"/>
              <a:gd fmla="*/ 1994023 h 3060823" name="connsiteY1-220"/>
              <a:gd fmla="*/ 1365246 w 2899173" name="connsiteX2-221"/>
              <a:gd fmla="*/ 0 h 3060823" name="connsiteY2-222"/>
              <a:gd fmla="*/ 2899173 w 2899173" name="connsiteX3-223"/>
              <a:gd fmla="*/ 2461344 h 3060823" name="connsiteY3-224"/>
              <a:gd fmla="*/ 1508178 w 2899173" name="connsiteX4-225"/>
              <a:gd fmla="*/ 3060823 h 3060823" name="connsiteY4-226"/>
              <a:gd fmla="*/ 631407 w 2899173" name="connsiteX5-227"/>
              <a:gd fmla="*/ 2702644 h 3060823" name="connsiteY5-228"/>
              <a:gd fmla="*/ 631407 w 2899173" name="connsiteX0-229"/>
              <a:gd fmla="*/ 2702644 h 3060823" name="connsiteY0-230"/>
              <a:gd fmla="*/ 0 w 2899173" name="connsiteX1-231"/>
              <a:gd fmla="*/ 1994023 h 3060823" name="connsiteY1-232"/>
              <a:gd fmla="*/ 1365246 w 2899173" name="connsiteX2-233"/>
              <a:gd fmla="*/ 0 h 3060823" name="connsiteY2-234"/>
              <a:gd fmla="*/ 2899173 w 2899173" name="connsiteX3-235"/>
              <a:gd fmla="*/ 2461344 h 3060823" name="connsiteY3-236"/>
              <a:gd fmla="*/ 1508178 w 2899173" name="connsiteX4-237"/>
              <a:gd fmla="*/ 3060823 h 3060823" name="connsiteY4-238"/>
              <a:gd fmla="*/ 631407 w 2899173" name="connsiteX5-239"/>
              <a:gd fmla="*/ 2702644 h 3060823" name="connsiteY5-240"/>
              <a:gd fmla="*/ 631407 w 2899173" name="connsiteX0-241"/>
              <a:gd fmla="*/ 2702644 h 3060823" name="connsiteY0-242"/>
              <a:gd fmla="*/ 0 w 2899173" name="connsiteX1-243"/>
              <a:gd fmla="*/ 1994023 h 3060823" name="connsiteY1-244"/>
              <a:gd fmla="*/ 1365246 w 2899173" name="connsiteX2-245"/>
              <a:gd fmla="*/ 0 h 3060823" name="connsiteY2-246"/>
              <a:gd fmla="*/ 2899173 w 2899173" name="connsiteX3-247"/>
              <a:gd fmla="*/ 2461344 h 3060823" name="connsiteY3-248"/>
              <a:gd fmla="*/ 1508178 w 2899173" name="connsiteX4-249"/>
              <a:gd fmla="*/ 3060823 h 3060823" name="connsiteY4-250"/>
              <a:gd fmla="*/ 631407 w 2899173" name="connsiteX5-251"/>
              <a:gd fmla="*/ 2702644 h 3060823" name="connsiteY5-252"/>
              <a:gd fmla="*/ 663159 w 2930925" name="connsiteX0-253"/>
              <a:gd fmla="*/ 2702644 h 3060823" name="connsiteY0-254"/>
              <a:gd fmla="*/ 0 w 2930925" name="connsiteX1-255"/>
              <a:gd fmla="*/ 2032204 h 3060823" name="connsiteY1-256"/>
              <a:gd fmla="*/ 1396998 w 2930925" name="connsiteX2-257"/>
              <a:gd fmla="*/ 0 h 3060823" name="connsiteY2-258"/>
              <a:gd fmla="*/ 2930925 w 2930925" name="connsiteX3-259"/>
              <a:gd fmla="*/ 2461344 h 3060823" name="connsiteY3-260"/>
              <a:gd fmla="*/ 1539930 w 2930925" name="connsiteX4-261"/>
              <a:gd fmla="*/ 3060823 h 3060823" name="connsiteY4-262"/>
              <a:gd fmla="*/ 663159 w 2930925" name="connsiteX5-263"/>
              <a:gd fmla="*/ 2702644 h 3060823" name="connsiteY5-264"/>
              <a:gd fmla="*/ 663159 w 2930925" name="connsiteX0-265"/>
              <a:gd fmla="*/ 2702644 h 3060823" name="connsiteY0-266"/>
              <a:gd fmla="*/ 0 w 2930925" name="connsiteX1-267"/>
              <a:gd fmla="*/ 2032204 h 3060823" name="connsiteY1-268"/>
              <a:gd fmla="*/ 1396998 w 2930925" name="connsiteX2-269"/>
              <a:gd fmla="*/ 0 h 3060823" name="connsiteY2-270"/>
              <a:gd fmla="*/ 2930925 w 2930925" name="connsiteX3-271"/>
              <a:gd fmla="*/ 2461344 h 3060823" name="connsiteY3-272"/>
              <a:gd fmla="*/ 1539930 w 2930925" name="connsiteX4-273"/>
              <a:gd fmla="*/ 3060823 h 3060823" name="connsiteY4-274"/>
              <a:gd fmla="*/ 663159 w 2930925" name="connsiteX5-275"/>
              <a:gd fmla="*/ 2702644 h 3060823" name="connsiteY5-276"/>
              <a:gd fmla="*/ 663159 w 2930925" name="connsiteX0-277"/>
              <a:gd fmla="*/ 2702644 h 3060823" name="connsiteY0-278"/>
              <a:gd fmla="*/ 0 w 2930925" name="connsiteX1-279"/>
              <a:gd fmla="*/ 2032204 h 3060823" name="connsiteY1-280"/>
              <a:gd fmla="*/ 1396998 w 2930925" name="connsiteX2-281"/>
              <a:gd fmla="*/ 0 h 3060823" name="connsiteY2-282"/>
              <a:gd fmla="*/ 2930925 w 2930925" name="connsiteX3-283"/>
              <a:gd fmla="*/ 2461344 h 3060823" name="connsiteY3-284"/>
              <a:gd fmla="*/ 1539930 w 2930925" name="connsiteX4-285"/>
              <a:gd fmla="*/ 3060823 h 3060823" name="connsiteY4-286"/>
              <a:gd fmla="*/ 663159 w 2930925" name="connsiteX5-287"/>
              <a:gd fmla="*/ 2702644 h 3060823" name="connsiteY5-288"/>
              <a:gd fmla="*/ 663159 w 2930925" name="connsiteX0-289"/>
              <a:gd fmla="*/ 2702644 h 3060823" name="connsiteY0-290"/>
              <a:gd fmla="*/ 0 w 2930925" name="connsiteX1-291"/>
              <a:gd fmla="*/ 2032204 h 3060823" name="connsiteY1-292"/>
              <a:gd fmla="*/ 1396998 w 2930925" name="connsiteX2-293"/>
              <a:gd fmla="*/ 0 h 3060823" name="connsiteY2-294"/>
              <a:gd fmla="*/ 2930925 w 2930925" name="connsiteX3-295"/>
              <a:gd fmla="*/ 2461344 h 3060823" name="connsiteY3-296"/>
              <a:gd fmla="*/ 1539930 w 2930925" name="connsiteX4-297"/>
              <a:gd fmla="*/ 3060823 h 3060823" name="connsiteY4-298"/>
              <a:gd fmla="*/ 663159 w 2930925" name="connsiteX5-299"/>
              <a:gd fmla="*/ 2702644 h 3060823" name="connsiteY5-300"/>
              <a:gd fmla="*/ 663159 w 2930925" name="connsiteX0-301"/>
              <a:gd fmla="*/ 2702644 h 2908539" name="connsiteY0-302"/>
              <a:gd fmla="*/ 0 w 2930925" name="connsiteX1-303"/>
              <a:gd fmla="*/ 2032204 h 2908539" name="connsiteY1-304"/>
              <a:gd fmla="*/ 1396998 w 2930925" name="connsiteX2-305"/>
              <a:gd fmla="*/ 0 h 2908539" name="connsiteY2-306"/>
              <a:gd fmla="*/ 2930925 w 2930925" name="connsiteX3-307"/>
              <a:gd fmla="*/ 2461344 h 2908539" name="connsiteY3-308"/>
              <a:gd fmla="*/ 1559196 w 2930925" name="connsiteX4-309"/>
              <a:gd fmla="*/ 2908539 h 2908539" name="connsiteY4-310"/>
              <a:gd fmla="*/ 663159 w 2930925" name="connsiteX5-311"/>
              <a:gd fmla="*/ 2702644 h 2908539" name="connsiteY5-312"/>
              <a:gd fmla="*/ 663159 w 2930925" name="connsiteX0-313"/>
              <a:gd fmla="*/ 2702644 h 2959458" name="connsiteY0-314"/>
              <a:gd fmla="*/ 0 w 2930925" name="connsiteX1-315"/>
              <a:gd fmla="*/ 2032204 h 2959458" name="connsiteY1-316"/>
              <a:gd fmla="*/ 1396998 w 2930925" name="connsiteX2-317"/>
              <a:gd fmla="*/ 0 h 2959458" name="connsiteY2-318"/>
              <a:gd fmla="*/ 2930925 w 2930925" name="connsiteX3-319"/>
              <a:gd fmla="*/ 2461344 h 2959458" name="connsiteY3-320"/>
              <a:gd fmla="*/ 1559412 w 2930925" name="connsiteX4-321"/>
              <a:gd fmla="*/ 2959458 h 2959458" name="connsiteY4-322"/>
              <a:gd fmla="*/ 663159 w 2930925" name="connsiteX5-323"/>
              <a:gd fmla="*/ 2702644 h 2959458" name="connsiteY5-324"/>
              <a:gd fmla="*/ 663159 w 2930925" name="connsiteX0-325"/>
              <a:gd fmla="*/ 2702644 h 2959458" name="connsiteY0-326"/>
              <a:gd fmla="*/ 0 w 2930925" name="connsiteX1-327"/>
              <a:gd fmla="*/ 2032204 h 2959458" name="connsiteY1-328"/>
              <a:gd fmla="*/ 1396998 w 2930925" name="connsiteX2-329"/>
              <a:gd fmla="*/ 0 h 2959458" name="connsiteY2-330"/>
              <a:gd fmla="*/ 2930925 w 2930925" name="connsiteX3-331"/>
              <a:gd fmla="*/ 2461344 h 2959458" name="connsiteY3-332"/>
              <a:gd fmla="*/ 1559412 w 2930925" name="connsiteX4-333"/>
              <a:gd fmla="*/ 2959458 h 2959458" name="connsiteY4-334"/>
              <a:gd fmla="*/ 663159 w 2930925" name="connsiteX5-335"/>
              <a:gd fmla="*/ 2702644 h 2959458" name="connsiteY5-336"/>
              <a:gd fmla="*/ 663159 w 2893222" name="connsiteX0-337"/>
              <a:gd fmla="*/ 2702644 h 2959458" name="connsiteY0-338"/>
              <a:gd fmla="*/ 0 w 2893222" name="connsiteX1-339"/>
              <a:gd fmla="*/ 2032204 h 2959458" name="connsiteY1-340"/>
              <a:gd fmla="*/ 1396998 w 2893222" name="connsiteX2-341"/>
              <a:gd fmla="*/ 0 h 2959458" name="connsiteY2-342"/>
              <a:gd fmla="*/ 2893222 w 2893222" name="connsiteX3-343"/>
              <a:gd fmla="*/ 2404291 h 2959458" name="connsiteY3-344"/>
              <a:gd fmla="*/ 1559412 w 2893222" name="connsiteX4-345"/>
              <a:gd fmla="*/ 2959458 h 2959458" name="connsiteY4-346"/>
              <a:gd fmla="*/ 663159 w 2893222" name="connsiteX5-347"/>
              <a:gd fmla="*/ 2702644 h 2959458" name="connsiteY5-348"/>
              <a:gd fmla="*/ 663159 w 2893222" name="connsiteX0-349"/>
              <a:gd fmla="*/ 2702644 h 2959458" name="connsiteY0-350"/>
              <a:gd fmla="*/ 0 w 2893222" name="connsiteX1-351"/>
              <a:gd fmla="*/ 2032204 h 2959458" name="connsiteY1-352"/>
              <a:gd fmla="*/ 1396998 w 2893222" name="connsiteX2-353"/>
              <a:gd fmla="*/ 0 h 2959458" name="connsiteY2-354"/>
              <a:gd fmla="*/ 2893222 w 2893222" name="connsiteX3-355"/>
              <a:gd fmla="*/ 2404291 h 2959458" name="connsiteY3-356"/>
              <a:gd fmla="*/ 1559412 w 2893222" name="connsiteX4-357"/>
              <a:gd fmla="*/ 2959458 h 2959458" name="connsiteY4-358"/>
              <a:gd fmla="*/ 663159 w 2893222" name="connsiteX5-359"/>
              <a:gd fmla="*/ 2702644 h 2959458" name="connsiteY5-360"/>
              <a:gd fmla="*/ 663159 w 2893222" name="connsiteX0-361"/>
              <a:gd fmla="*/ 2702644 h 2959458" name="connsiteY0-362"/>
              <a:gd fmla="*/ 0 w 2893222" name="connsiteX1-363"/>
              <a:gd fmla="*/ 2032204 h 2959458" name="connsiteY1-364"/>
              <a:gd fmla="*/ 1396998 w 2893222" name="connsiteX2-365"/>
              <a:gd fmla="*/ 0 h 2959458" name="connsiteY2-366"/>
              <a:gd fmla="*/ 2893222 w 2893222" name="connsiteX3-367"/>
              <a:gd fmla="*/ 2404291 h 2959458" name="connsiteY3-368"/>
              <a:gd fmla="*/ 1559412 w 2893222" name="connsiteX4-369"/>
              <a:gd fmla="*/ 2959458 h 2959458" name="connsiteY4-370"/>
              <a:gd fmla="*/ 663159 w 2893222" name="connsiteX5-371"/>
              <a:gd fmla="*/ 2702644 h 2959458" name="connsiteY5-372"/>
            </a:gdLst>
            <a:cxnLst>
              <a:cxn ang="0">
                <a:pos x="connsiteX0-1" y="connsiteY0-2"/>
              </a:cxn>
              <a:cxn ang="0">
                <a:pos x="connsiteX1-3" y="connsiteY1-4"/>
              </a:cxn>
              <a:cxn ang="0">
                <a:pos x="connsiteX2-5" y="connsiteY2-6"/>
              </a:cxn>
              <a:cxn ang="0">
                <a:pos x="connsiteX3-7" y="connsiteY3-8"/>
              </a:cxn>
              <a:cxn ang="0">
                <a:pos x="connsiteX4-25" y="connsiteY4-26"/>
              </a:cxn>
              <a:cxn ang="0">
                <a:pos x="connsiteX5-107" y="connsiteY5-108"/>
              </a:cxn>
            </a:cxnLst>
            <a:rect b="b" l="l" r="r" t="t"/>
            <a:pathLst>
              <a:path h="2959458" w="2893222">
                <a:moveTo>
                  <a:pt x="663159" y="2702644"/>
                </a:moveTo>
                <a:cubicBezTo>
                  <a:pt x="270694" y="2413616"/>
                  <a:pt x="297292" y="2480177"/>
                  <a:pt x="0" y="2032204"/>
                </a:cubicBezTo>
                <a:lnTo>
                  <a:pt x="1396998" y="0"/>
                </a:lnTo>
                <a:lnTo>
                  <a:pt x="2893222" y="2404291"/>
                </a:lnTo>
                <a:cubicBezTo>
                  <a:pt x="2180089" y="2991587"/>
                  <a:pt x="1930209" y="2931200"/>
                  <a:pt x="1559412" y="2959458"/>
                </a:cubicBezTo>
                <a:cubicBezTo>
                  <a:pt x="1254627" y="2941783"/>
                  <a:pt x="930144" y="2872952"/>
                  <a:pt x="663159" y="2702644"/>
                </a:cubicBezTo>
                <a:close/>
              </a:path>
            </a:pathLst>
          </a:custGeom>
          <a:solidFill>
            <a:schemeClr val="bg1">
              <a:lumMod val="85000"/>
            </a:schemeClr>
          </a:solidFill>
          <a:ln cap="rnd" w="9525">
            <a:solidFill>
              <a:srgbClr val="E6E6E6"/>
            </a:solidFill>
            <a:prstDash val="solid"/>
            <a:round/>
          </a:ln>
        </p:spPr>
        <p:txBody>
          <a:bodyPr anchor="ctr" bIns="44738" lIns="89477" rIns="89477" tIns="44738" vert="eaVert"/>
          <a:lstStyle/>
          <a:p>
            <a:pPr>
              <a:defRPr/>
            </a:pPr>
            <a:endParaRPr altLang="en-US" kern="0" lang="zh-CN" sz="1500">
              <a:solidFill>
                <a:sysClr lastClr="FFFFFF" val="window"/>
              </a:solidFill>
              <a:cs typeface="+mn-ea"/>
              <a:sym typeface="+mn-lt"/>
            </a:endParaRPr>
          </a:p>
        </p:txBody>
      </p:sp>
      <p:sp>
        <p:nvSpPr>
          <p:cNvPr id="6" name="椭圆 5"/>
          <p:cNvSpPr/>
          <p:nvPr/>
        </p:nvSpPr>
        <p:spPr bwMode="auto">
          <a:xfrm>
            <a:off x="3286263" y="1866335"/>
            <a:ext cx="3565339" cy="3579683"/>
          </a:xfrm>
          <a:prstGeom prst="ellipse">
            <a:avLst/>
          </a:prstGeom>
          <a:noFill/>
          <a:ln algn="ctr" cap="flat" cmpd="sng" w="25400">
            <a:solidFill>
              <a:schemeClr val="bg1">
                <a:lumMod val="50000"/>
              </a:schemeClr>
            </a:solidFill>
            <a:prstDash val="solid"/>
          </a:ln>
          <a:effectLst/>
        </p:spPr>
        <p:txBody>
          <a:bodyPr anchor="ctr" bIns="44738" lIns="89477" rIns="89477" tIns="44738"/>
          <a:lstStyle/>
          <a:p>
            <a:pPr algn="ctr">
              <a:defRPr/>
            </a:pPr>
            <a:endParaRPr altLang="en-US" kern="0" lang="zh-CN">
              <a:solidFill>
                <a:sysClr lastClr="FFFFFF" val="window"/>
              </a:solidFill>
              <a:cs typeface="+mn-ea"/>
              <a:sym typeface="+mn-lt"/>
            </a:endParaRPr>
          </a:p>
        </p:txBody>
      </p:sp>
      <p:sp>
        <p:nvSpPr>
          <p:cNvPr id="7" name="椭圆 6"/>
          <p:cNvSpPr/>
          <p:nvPr/>
        </p:nvSpPr>
        <p:spPr bwMode="auto">
          <a:xfrm>
            <a:off x="5419571" y="1866335"/>
            <a:ext cx="3566890" cy="3579683"/>
          </a:xfrm>
          <a:prstGeom prst="ellipse">
            <a:avLst/>
          </a:prstGeom>
          <a:noFill/>
          <a:ln algn="ctr" cap="flat" cmpd="sng" w="25400">
            <a:solidFill>
              <a:schemeClr val="bg1">
                <a:lumMod val="50000"/>
              </a:schemeClr>
            </a:solidFill>
            <a:prstDash val="solid"/>
          </a:ln>
          <a:effectLst/>
        </p:spPr>
        <p:txBody>
          <a:bodyPr anchor="ctr" bIns="44738" lIns="89477" rIns="89477" tIns="44738"/>
          <a:lstStyle/>
          <a:p>
            <a:pPr algn="ctr">
              <a:defRPr/>
            </a:pPr>
            <a:endParaRPr altLang="en-US" kern="0" lang="zh-CN">
              <a:solidFill>
                <a:sysClr lastClr="FFFFFF" val="window"/>
              </a:solidFill>
              <a:cs typeface="+mn-ea"/>
              <a:sym typeface="+mn-lt"/>
            </a:endParaRPr>
          </a:p>
        </p:txBody>
      </p:sp>
      <p:cxnSp>
        <p:nvCxnSpPr>
          <p:cNvPr id="8" name="直接连接符 7"/>
          <p:cNvCxnSpPr>
            <a:cxnSpLocks noChangeShapeType="1"/>
          </p:cNvCxnSpPr>
          <p:nvPr/>
        </p:nvCxnSpPr>
        <p:spPr bwMode="auto">
          <a:xfrm>
            <a:off x="4265257" y="2740226"/>
            <a:ext cx="558539" cy="263257"/>
          </a:xfrm>
          <a:prstGeom prst="line">
            <a:avLst/>
          </a:prstGeom>
          <a:noFill/>
          <a:ln algn="ctr" w="28575">
            <a:solidFill>
              <a:schemeClr val="bg1">
                <a:lumMod val="50000"/>
              </a:schemeClr>
            </a:solidFill>
            <a:round/>
            <a:headEnd len="med" type="none" w="med"/>
            <a:tailEnd len="med" type="arrow" w="med"/>
          </a:ln>
        </p:spPr>
      </p:cxnSp>
      <p:cxnSp>
        <p:nvCxnSpPr>
          <p:cNvPr id="9" name="直接连接符 8"/>
          <p:cNvCxnSpPr>
            <a:cxnSpLocks noChangeShapeType="1"/>
          </p:cNvCxnSpPr>
          <p:nvPr/>
        </p:nvCxnSpPr>
        <p:spPr bwMode="auto">
          <a:xfrm>
            <a:off x="3967369" y="3548691"/>
            <a:ext cx="577156" cy="0"/>
          </a:xfrm>
          <a:prstGeom prst="line">
            <a:avLst/>
          </a:prstGeom>
          <a:noFill/>
          <a:ln algn="ctr" w="28575">
            <a:solidFill>
              <a:schemeClr val="bg1">
                <a:lumMod val="50000"/>
              </a:schemeClr>
            </a:solidFill>
            <a:round/>
            <a:headEnd len="med" type="none" w="med"/>
            <a:tailEnd len="med" type="arrow" w="med"/>
          </a:ln>
        </p:spPr>
      </p:cxnSp>
      <p:cxnSp>
        <p:nvCxnSpPr>
          <p:cNvPr id="10" name="直接连接符 9"/>
          <p:cNvCxnSpPr>
            <a:cxnSpLocks noChangeShapeType="1"/>
          </p:cNvCxnSpPr>
          <p:nvPr/>
        </p:nvCxnSpPr>
        <p:spPr bwMode="auto">
          <a:xfrm flipV="1">
            <a:off x="4265256" y="4072092"/>
            <a:ext cx="577156" cy="306875"/>
          </a:xfrm>
          <a:prstGeom prst="line">
            <a:avLst/>
          </a:prstGeom>
          <a:noFill/>
          <a:ln algn="ctr" w="28575">
            <a:solidFill>
              <a:schemeClr val="bg1">
                <a:lumMod val="50000"/>
              </a:schemeClr>
            </a:solidFill>
            <a:round/>
            <a:headEnd len="med" type="none" w="med"/>
            <a:tailEnd len="med" type="arrow" w="med"/>
          </a:ln>
        </p:spPr>
      </p:cxnSp>
      <p:cxnSp>
        <p:nvCxnSpPr>
          <p:cNvPr id="11" name="直接连接符 10"/>
          <p:cNvCxnSpPr>
            <a:cxnSpLocks noChangeShapeType="1"/>
          </p:cNvCxnSpPr>
          <p:nvPr/>
        </p:nvCxnSpPr>
        <p:spPr bwMode="auto">
          <a:xfrm flipH="1" flipV="1">
            <a:off x="7521847" y="4059630"/>
            <a:ext cx="577156" cy="306875"/>
          </a:xfrm>
          <a:prstGeom prst="line">
            <a:avLst/>
          </a:prstGeom>
          <a:noFill/>
          <a:ln algn="ctr" w="28575">
            <a:solidFill>
              <a:schemeClr val="bg1">
                <a:lumMod val="50000"/>
              </a:schemeClr>
            </a:solidFill>
            <a:round/>
            <a:headEnd len="med" type="none" w="med"/>
            <a:tailEnd len="med" type="arrow" w="med"/>
          </a:ln>
        </p:spPr>
      </p:cxnSp>
      <p:cxnSp>
        <p:nvCxnSpPr>
          <p:cNvPr id="12" name="直接连接符 11"/>
          <p:cNvCxnSpPr>
            <a:cxnSpLocks noChangeShapeType="1"/>
          </p:cNvCxnSpPr>
          <p:nvPr/>
        </p:nvCxnSpPr>
        <p:spPr bwMode="auto">
          <a:xfrm flipH="1">
            <a:off x="7810425" y="3545576"/>
            <a:ext cx="577156" cy="0"/>
          </a:xfrm>
          <a:prstGeom prst="line">
            <a:avLst/>
          </a:prstGeom>
          <a:noFill/>
          <a:ln algn="ctr" w="28575">
            <a:solidFill>
              <a:schemeClr val="bg1">
                <a:lumMod val="50000"/>
              </a:schemeClr>
            </a:solidFill>
            <a:round/>
            <a:headEnd len="med" type="none" w="med"/>
            <a:tailEnd len="med" type="arrow" w="med"/>
          </a:ln>
        </p:spPr>
      </p:cxnSp>
      <p:cxnSp>
        <p:nvCxnSpPr>
          <p:cNvPr id="13" name="直接连接符 12"/>
          <p:cNvCxnSpPr>
            <a:cxnSpLocks noChangeShapeType="1"/>
          </p:cNvCxnSpPr>
          <p:nvPr/>
        </p:nvCxnSpPr>
        <p:spPr bwMode="auto">
          <a:xfrm flipH="1">
            <a:off x="7540465" y="2740226"/>
            <a:ext cx="558539" cy="263257"/>
          </a:xfrm>
          <a:prstGeom prst="line">
            <a:avLst/>
          </a:prstGeom>
          <a:noFill/>
          <a:ln algn="ctr" w="28575">
            <a:solidFill>
              <a:schemeClr val="bg1">
                <a:lumMod val="50000"/>
              </a:schemeClr>
            </a:solidFill>
            <a:round/>
            <a:headEnd len="med" type="none" w="med"/>
            <a:tailEnd len="med" type="arrow" w="med"/>
          </a:ln>
        </p:spPr>
      </p:cxnSp>
      <p:grpSp>
        <p:nvGrpSpPr>
          <p:cNvPr id="14" name="组合 13"/>
          <p:cNvGrpSpPr/>
          <p:nvPr/>
        </p:nvGrpSpPr>
        <p:grpSpPr>
          <a:xfrm>
            <a:off x="5109272" y="2522142"/>
            <a:ext cx="2057283" cy="2065561"/>
            <a:chOff x="5014912" y="2584450"/>
            <a:chExt cx="2105025" cy="2105025"/>
          </a:xfrm>
        </p:grpSpPr>
        <p:sp>
          <p:nvSpPr>
            <p:cNvPr id="15" name="Oval 19"/>
            <p:cNvSpPr>
              <a:spLocks noChangeArrowheads="1"/>
            </p:cNvSpPr>
            <p:nvPr/>
          </p:nvSpPr>
          <p:spPr bwMode="auto">
            <a:xfrm>
              <a:off x="5014912" y="2584450"/>
              <a:ext cx="2105025" cy="2105025"/>
            </a:xfrm>
            <a:prstGeom prst="ellipse">
              <a:avLst/>
            </a:prstGeom>
            <a:solidFill>
              <a:schemeClr val="accent1"/>
            </a:solidFill>
            <a:ln algn="ctr" cap="flat" cmpd="sng" w="3175">
              <a:noFill/>
              <a:prstDash val="solid"/>
            </a:ln>
            <a:effectLst/>
          </p:spPr>
          <p:txBody>
            <a:bodyPr anchor="ctr"/>
            <a:lstStyle/>
            <a:p>
              <a:pPr algn="ctr">
                <a:lnSpc>
                  <a:spcPct val="120000"/>
                </a:lnSpc>
                <a:defRPr/>
              </a:pPr>
              <a:endParaRPr altLang="en-US" kern="0" lang="zh-CN" sz="900">
                <a:solidFill>
                  <a:srgbClr val="4D4D4D"/>
                </a:solidFill>
                <a:cs typeface="+mn-ea"/>
                <a:sym typeface="+mn-lt"/>
              </a:endParaRPr>
            </a:p>
          </p:txBody>
        </p:sp>
        <p:sp>
          <p:nvSpPr>
            <p:cNvPr id="16" name="Oval 19"/>
            <p:cNvSpPr>
              <a:spLocks noChangeArrowheads="1"/>
            </p:cNvSpPr>
            <p:nvPr/>
          </p:nvSpPr>
          <p:spPr bwMode="auto">
            <a:xfrm>
              <a:off x="5497512" y="3066331"/>
              <a:ext cx="1139825" cy="1139825"/>
            </a:xfrm>
            <a:prstGeom prst="ellipse">
              <a:avLst/>
            </a:prstGeom>
            <a:solidFill>
              <a:schemeClr val="bg1"/>
            </a:solidFill>
            <a:ln algn="ctr" cap="flat" cmpd="sng" w="3175">
              <a:solidFill>
                <a:srgbClr val="D7D7D7"/>
              </a:solidFill>
              <a:prstDash val="solid"/>
            </a:ln>
            <a:effectLst/>
          </p:spPr>
          <p:txBody>
            <a:bodyPr anchor="ctr"/>
            <a:lstStyle/>
            <a:p>
              <a:pPr algn="ctr">
                <a:defRPr/>
              </a:pPr>
              <a:r>
                <a:rPr altLang="en-US" b="1" kern="0" lang="zh-CN" sz="2100">
                  <a:solidFill>
                    <a:srgbClr val="4D4D4D"/>
                  </a:solidFill>
                  <a:cs typeface="+mn-ea"/>
                  <a:sym typeface="+mn-lt"/>
                </a:rPr>
                <a:t>存在不足</a:t>
              </a:r>
            </a:p>
          </p:txBody>
        </p:sp>
      </p:grpSp>
      <p:sp>
        <p:nvSpPr>
          <p:cNvPr id="17" name="Oval 19"/>
          <p:cNvSpPr>
            <a:spLocks noChangeArrowheads="1"/>
          </p:cNvSpPr>
          <p:nvPr/>
        </p:nvSpPr>
        <p:spPr bwMode="auto">
          <a:xfrm>
            <a:off x="3303328" y="1950453"/>
            <a:ext cx="969686" cy="973585"/>
          </a:xfrm>
          <a:prstGeom prst="ellipse">
            <a:avLst/>
          </a:prstGeom>
          <a:solidFill>
            <a:schemeClr val="accent1"/>
          </a:solidFill>
          <a:ln w="9525">
            <a:noFill/>
            <a:round/>
          </a:ln>
          <a:effectLst/>
        </p:spPr>
        <p:txBody>
          <a:bodyPr anchor="ctr" bIns="44738" lIns="89477" rIns="89477" tIns="44738"/>
          <a:lstStyle/>
          <a:p>
            <a:pPr algn="ctr">
              <a:lnSpc>
                <a:spcPct val="120000"/>
              </a:lnSpc>
              <a:defRPr/>
            </a:pPr>
            <a:r>
              <a:rPr altLang="en-US" kern="0" lang="zh-CN" sz="1900">
                <a:solidFill>
                  <a:sysClr lastClr="FFFFFF" val="window"/>
                </a:solidFill>
                <a:cs typeface="+mn-ea"/>
                <a:sym typeface="+mn-lt"/>
              </a:rPr>
              <a:t>添加文本</a:t>
            </a:r>
          </a:p>
        </p:txBody>
      </p:sp>
      <p:sp>
        <p:nvSpPr>
          <p:cNvPr id="18" name="Oval 19_13"/>
          <p:cNvSpPr>
            <a:spLocks noChangeArrowheads="1"/>
          </p:cNvSpPr>
          <p:nvPr/>
        </p:nvSpPr>
        <p:spPr bwMode="auto">
          <a:xfrm>
            <a:off x="8049357" y="1966030"/>
            <a:ext cx="969685" cy="975144"/>
          </a:xfrm>
          <a:prstGeom prst="ellipse">
            <a:avLst/>
          </a:prstGeom>
          <a:solidFill>
            <a:schemeClr val="accent1"/>
          </a:solidFill>
          <a:ln w="9525">
            <a:noFill/>
            <a:round/>
          </a:ln>
          <a:effectLst/>
        </p:spPr>
        <p:txBody>
          <a:bodyPr anchor="ctr" bIns="44738" lIns="89477" rIns="89477" tIns="44738"/>
          <a:lstStyle/>
          <a:p>
            <a:pPr algn="ctr">
              <a:lnSpc>
                <a:spcPct val="120000"/>
              </a:lnSpc>
              <a:defRPr/>
            </a:pPr>
            <a:r>
              <a:rPr altLang="en-US" kern="0" lang="zh-CN" sz="1900">
                <a:solidFill>
                  <a:schemeClr val="bg1"/>
                </a:solidFill>
                <a:cs typeface="+mn-ea"/>
                <a:sym typeface="+mn-lt"/>
              </a:rPr>
              <a:t>添加文本</a:t>
            </a:r>
          </a:p>
        </p:txBody>
      </p:sp>
      <p:sp>
        <p:nvSpPr>
          <p:cNvPr id="19" name="Oval 19_14"/>
          <p:cNvSpPr>
            <a:spLocks noChangeArrowheads="1"/>
          </p:cNvSpPr>
          <p:nvPr/>
        </p:nvSpPr>
        <p:spPr bwMode="auto">
          <a:xfrm>
            <a:off x="8489982" y="3096949"/>
            <a:ext cx="971236" cy="975144"/>
          </a:xfrm>
          <a:prstGeom prst="ellipse">
            <a:avLst/>
          </a:prstGeom>
          <a:solidFill>
            <a:schemeClr val="accent1"/>
          </a:solidFill>
          <a:ln w="9525">
            <a:noFill/>
            <a:round/>
          </a:ln>
          <a:effectLst/>
        </p:spPr>
        <p:txBody>
          <a:bodyPr anchor="ctr" bIns="44738" lIns="89477" rIns="89477" tIns="44738"/>
          <a:lstStyle/>
          <a:p>
            <a:pPr algn="ctr">
              <a:lnSpc>
                <a:spcPct val="120000"/>
              </a:lnSpc>
              <a:defRPr/>
            </a:pPr>
            <a:r>
              <a:rPr altLang="en-US" kern="0" lang="zh-CN" sz="1900">
                <a:solidFill>
                  <a:schemeClr val="bg1"/>
                </a:solidFill>
                <a:cs typeface="+mn-ea"/>
                <a:sym typeface="+mn-lt"/>
              </a:rPr>
              <a:t>添加文本</a:t>
            </a:r>
          </a:p>
        </p:txBody>
      </p:sp>
      <p:sp>
        <p:nvSpPr>
          <p:cNvPr id="20" name="Oval 19_15"/>
          <p:cNvSpPr>
            <a:spLocks noChangeArrowheads="1"/>
          </p:cNvSpPr>
          <p:nvPr/>
        </p:nvSpPr>
        <p:spPr bwMode="auto">
          <a:xfrm>
            <a:off x="8097452" y="4215405"/>
            <a:ext cx="971236" cy="975144"/>
          </a:xfrm>
          <a:prstGeom prst="ellipse">
            <a:avLst/>
          </a:prstGeom>
          <a:solidFill>
            <a:schemeClr val="accent1"/>
          </a:solidFill>
          <a:ln w="9525">
            <a:noFill/>
            <a:round/>
          </a:ln>
          <a:effectLst/>
        </p:spPr>
        <p:txBody>
          <a:bodyPr anchor="ctr" bIns="44738" lIns="89477" rIns="89477" tIns="44738"/>
          <a:lstStyle/>
          <a:p>
            <a:pPr algn="ctr">
              <a:lnSpc>
                <a:spcPct val="120000"/>
              </a:lnSpc>
              <a:defRPr/>
            </a:pPr>
            <a:r>
              <a:rPr altLang="en-US" kern="0" lang="zh-CN" sz="1900">
                <a:solidFill>
                  <a:schemeClr val="bg1"/>
                </a:solidFill>
                <a:cs typeface="+mn-ea"/>
                <a:sym typeface="+mn-lt"/>
              </a:rPr>
              <a:t>添加文本</a:t>
            </a:r>
          </a:p>
        </p:txBody>
      </p:sp>
      <p:sp>
        <p:nvSpPr>
          <p:cNvPr id="21" name="Oval 19_16"/>
          <p:cNvSpPr>
            <a:spLocks noChangeArrowheads="1"/>
          </p:cNvSpPr>
          <p:nvPr/>
        </p:nvSpPr>
        <p:spPr bwMode="auto">
          <a:xfrm>
            <a:off x="2868910" y="3059563"/>
            <a:ext cx="971236" cy="975144"/>
          </a:xfrm>
          <a:prstGeom prst="ellipse">
            <a:avLst/>
          </a:prstGeom>
          <a:solidFill>
            <a:schemeClr val="accent1"/>
          </a:solidFill>
          <a:ln w="9525">
            <a:noFill/>
            <a:round/>
          </a:ln>
          <a:effectLst/>
        </p:spPr>
        <p:txBody>
          <a:bodyPr anchor="ctr" bIns="44738" lIns="89477" rIns="89477" tIns="44738"/>
          <a:lstStyle/>
          <a:p>
            <a:pPr algn="ctr">
              <a:lnSpc>
                <a:spcPct val="120000"/>
              </a:lnSpc>
              <a:defRPr/>
            </a:pPr>
            <a:r>
              <a:rPr altLang="en-US" kern="0" lang="zh-CN" sz="1900">
                <a:solidFill>
                  <a:sysClr lastClr="FFFFFF" val="window"/>
                </a:solidFill>
                <a:cs typeface="+mn-ea"/>
                <a:sym typeface="+mn-lt"/>
              </a:rPr>
              <a:t>添加文本</a:t>
            </a:r>
          </a:p>
        </p:txBody>
      </p:sp>
      <p:sp>
        <p:nvSpPr>
          <p:cNvPr id="22" name="Oval 19_17"/>
          <p:cNvSpPr>
            <a:spLocks noChangeArrowheads="1"/>
          </p:cNvSpPr>
          <p:nvPr/>
        </p:nvSpPr>
        <p:spPr bwMode="auto">
          <a:xfrm>
            <a:off x="3266094" y="4209173"/>
            <a:ext cx="971236" cy="975144"/>
          </a:xfrm>
          <a:prstGeom prst="ellipse">
            <a:avLst/>
          </a:prstGeom>
          <a:solidFill>
            <a:schemeClr val="accent1"/>
          </a:solidFill>
          <a:ln w="9525">
            <a:noFill/>
            <a:round/>
          </a:ln>
          <a:effectLst/>
        </p:spPr>
        <p:txBody>
          <a:bodyPr anchor="ctr" bIns="44738" lIns="89477" rIns="89477" tIns="44738"/>
          <a:lstStyle/>
          <a:p>
            <a:pPr algn="ctr">
              <a:lnSpc>
                <a:spcPct val="120000"/>
              </a:lnSpc>
              <a:defRPr/>
            </a:pPr>
            <a:r>
              <a:rPr altLang="en-US" kern="0" lang="zh-CN" sz="1900">
                <a:solidFill>
                  <a:sysClr lastClr="FFFFFF" val="window"/>
                </a:solidFill>
                <a:cs typeface="+mn-ea"/>
                <a:sym typeface="+mn-lt"/>
              </a:rPr>
              <a:t>添加文本</a:t>
            </a:r>
          </a:p>
        </p:txBody>
      </p:sp>
      <p:sp>
        <p:nvSpPr>
          <p:cNvPr id="23" name="TextBox 22"/>
          <p:cNvSpPr txBox="1"/>
          <p:nvPr/>
        </p:nvSpPr>
        <p:spPr>
          <a:xfrm>
            <a:off x="928555" y="1979988"/>
            <a:ext cx="2125516" cy="683836"/>
          </a:xfrm>
          <a:prstGeom prst="rect">
            <a:avLst/>
          </a:prstGeom>
          <a:noFill/>
        </p:spPr>
        <p:txBody>
          <a:bodyPr bIns="44738" lIns="89477" rIns="89477" rtlCol="0" tIns="44738" wrap="square">
            <a:spAutoFit/>
          </a:bodyPr>
          <a:lstStyle/>
          <a:p>
            <a:pPr>
              <a:lnSpc>
                <a:spcPct val="130000"/>
              </a:lnSpc>
            </a:pPr>
            <a:r>
              <a:rPr altLang="en-US" lang="zh-CN" sz="1500">
                <a:solidFill>
                  <a:sysClr lastClr="000000" val="windowText"/>
                </a:solidFill>
                <a:cs typeface="+mn-ea"/>
                <a:sym typeface="+mn-lt"/>
              </a:rPr>
              <a:t>您的内容打在这里，或者通过复制您的文本后。</a:t>
            </a:r>
          </a:p>
        </p:txBody>
      </p:sp>
      <p:sp>
        <p:nvSpPr>
          <p:cNvPr id="24" name="TextBox 23"/>
          <p:cNvSpPr txBox="1"/>
          <p:nvPr/>
        </p:nvSpPr>
        <p:spPr>
          <a:xfrm>
            <a:off x="9234251" y="1979988"/>
            <a:ext cx="2096749" cy="683836"/>
          </a:xfrm>
          <a:prstGeom prst="rect">
            <a:avLst/>
          </a:prstGeom>
          <a:noFill/>
        </p:spPr>
        <p:txBody>
          <a:bodyPr bIns="44738" lIns="89477" rIns="89477" rtlCol="0" tIns="44738" wrap="square">
            <a:spAutoFit/>
          </a:bodyPr>
          <a:lstStyle/>
          <a:p>
            <a:pPr>
              <a:lnSpc>
                <a:spcPct val="130000"/>
              </a:lnSpc>
            </a:pPr>
            <a:r>
              <a:rPr altLang="en-US" lang="zh-CN" sz="1500">
                <a:solidFill>
                  <a:sysClr lastClr="000000" val="windowText"/>
                </a:solidFill>
                <a:cs typeface="+mn-ea"/>
                <a:sym typeface="+mn-lt"/>
              </a:rPr>
              <a:t>您的内容打在这里，或者通过复制您的文本后。</a:t>
            </a:r>
          </a:p>
        </p:txBody>
      </p:sp>
      <p:sp>
        <p:nvSpPr>
          <p:cNvPr id="25" name="TextBox 24"/>
          <p:cNvSpPr txBox="1"/>
          <p:nvPr/>
        </p:nvSpPr>
        <p:spPr>
          <a:xfrm>
            <a:off x="535073" y="3264391"/>
            <a:ext cx="2096749" cy="683836"/>
          </a:xfrm>
          <a:prstGeom prst="rect">
            <a:avLst/>
          </a:prstGeom>
          <a:noFill/>
        </p:spPr>
        <p:txBody>
          <a:bodyPr bIns="44738" lIns="89477" rIns="89477" rtlCol="0" tIns="44738" wrap="square">
            <a:spAutoFit/>
          </a:bodyPr>
          <a:lstStyle/>
          <a:p>
            <a:pPr>
              <a:lnSpc>
                <a:spcPct val="130000"/>
              </a:lnSpc>
            </a:pPr>
            <a:r>
              <a:rPr altLang="en-US" lang="zh-CN" sz="1500">
                <a:solidFill>
                  <a:sysClr lastClr="000000" val="windowText"/>
                </a:solidFill>
                <a:cs typeface="+mn-ea"/>
                <a:sym typeface="+mn-lt"/>
              </a:rPr>
              <a:t>您的内容打在这里，或者通过复制您的文本后。</a:t>
            </a:r>
          </a:p>
        </p:txBody>
      </p:sp>
      <p:sp>
        <p:nvSpPr>
          <p:cNvPr id="26" name="TextBox 25"/>
          <p:cNvSpPr txBox="1"/>
          <p:nvPr/>
        </p:nvSpPr>
        <p:spPr>
          <a:xfrm>
            <a:off x="9691058" y="3264391"/>
            <a:ext cx="2096749" cy="683836"/>
          </a:xfrm>
          <a:prstGeom prst="rect">
            <a:avLst/>
          </a:prstGeom>
          <a:noFill/>
        </p:spPr>
        <p:txBody>
          <a:bodyPr bIns="44738" lIns="89477" rIns="89477" rtlCol="0" tIns="44738" wrap="square">
            <a:spAutoFit/>
          </a:bodyPr>
          <a:lstStyle/>
          <a:p>
            <a:pPr>
              <a:lnSpc>
                <a:spcPct val="130000"/>
              </a:lnSpc>
            </a:pPr>
            <a:r>
              <a:rPr altLang="en-US" lang="zh-CN" sz="1500">
                <a:solidFill>
                  <a:sysClr lastClr="000000" val="windowText"/>
                </a:solidFill>
                <a:cs typeface="+mn-ea"/>
                <a:sym typeface="+mn-lt"/>
              </a:rPr>
              <a:t>您的内容打在这里，或者通过复制您的文本后。</a:t>
            </a:r>
          </a:p>
        </p:txBody>
      </p:sp>
      <p:sp>
        <p:nvSpPr>
          <p:cNvPr id="27" name="TextBox 26"/>
          <p:cNvSpPr txBox="1"/>
          <p:nvPr/>
        </p:nvSpPr>
        <p:spPr>
          <a:xfrm>
            <a:off x="9259471" y="4382849"/>
            <a:ext cx="2096749" cy="683836"/>
          </a:xfrm>
          <a:prstGeom prst="rect">
            <a:avLst/>
          </a:prstGeom>
          <a:noFill/>
        </p:spPr>
        <p:txBody>
          <a:bodyPr bIns="44738" lIns="89477" rIns="89477" rtlCol="0" tIns="44738" wrap="square">
            <a:spAutoFit/>
          </a:bodyPr>
          <a:lstStyle/>
          <a:p>
            <a:pPr>
              <a:lnSpc>
                <a:spcPct val="130000"/>
              </a:lnSpc>
            </a:pPr>
            <a:r>
              <a:rPr altLang="en-US" lang="zh-CN" sz="1500">
                <a:solidFill>
                  <a:sysClr lastClr="000000" val="windowText"/>
                </a:solidFill>
                <a:cs typeface="+mn-ea"/>
                <a:sym typeface="+mn-lt"/>
              </a:rPr>
              <a:t>您的内容打在这里，或者通过复制您的文本后。</a:t>
            </a:r>
          </a:p>
        </p:txBody>
      </p:sp>
      <p:sp>
        <p:nvSpPr>
          <p:cNvPr id="28" name="TextBox 27"/>
          <p:cNvSpPr txBox="1"/>
          <p:nvPr/>
        </p:nvSpPr>
        <p:spPr>
          <a:xfrm>
            <a:off x="928555" y="4382849"/>
            <a:ext cx="2096749" cy="683836"/>
          </a:xfrm>
          <a:prstGeom prst="rect">
            <a:avLst/>
          </a:prstGeom>
          <a:noFill/>
        </p:spPr>
        <p:txBody>
          <a:bodyPr bIns="44738" lIns="89477" rIns="89477" rtlCol="0" tIns="44738" wrap="square">
            <a:spAutoFit/>
          </a:bodyPr>
          <a:lstStyle/>
          <a:p>
            <a:pPr>
              <a:lnSpc>
                <a:spcPct val="130000"/>
              </a:lnSpc>
            </a:pPr>
            <a:r>
              <a:rPr altLang="en-US" lang="zh-CN" sz="1500">
                <a:solidFill>
                  <a:sysClr lastClr="000000" val="windowText"/>
                </a:solidFill>
                <a:cs typeface="+mn-ea"/>
                <a:sym typeface="+mn-lt"/>
              </a:rPr>
              <a:t>您的内容打在这里，或者通过复制您的文本后。</a:t>
            </a:r>
          </a:p>
        </p:txBody>
      </p:sp>
      <p:sp>
        <p:nvSpPr>
          <p:cNvPr id="30" name="文本框 2"/>
          <p:cNvSpPr txBox="1"/>
          <p:nvPr/>
        </p:nvSpPr>
        <p:spPr>
          <a:xfrm>
            <a:off x="1706687" y="170270"/>
            <a:ext cx="3288952" cy="518160"/>
          </a:xfrm>
          <a:prstGeom prst="rect">
            <a:avLst/>
          </a:prstGeom>
          <a:noFill/>
        </p:spPr>
        <p:txBody>
          <a:bodyPr rtlCol="0" wrap="square">
            <a:spAutoFit/>
          </a:bodyPr>
          <a:lstStyle/>
          <a:p>
            <a:pPr algn="ctr"/>
            <a:r>
              <a:rPr altLang="en-US" b="1" lang="zh-CN" sz="2800">
                <a:solidFill>
                  <a:schemeClr val="tx1">
                    <a:lumMod val="75000"/>
                    <a:lumOff val="25000"/>
                  </a:schemeClr>
                </a:solidFill>
                <a:cs typeface="+mn-ea"/>
                <a:sym typeface="+mn-lt"/>
              </a:rPr>
              <a:t>点击输入标题内容</a:t>
            </a:r>
          </a:p>
        </p:txBody>
      </p:sp>
    </p:spTree>
  </p:cSld>
  <p:clrMapOvr>
    <a:masterClrMapping/>
  </p:clrMapOvr>
  <p:transition spd="slow">
    <p:wipe/>
  </p:transition>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grpId="0" id="5" nodeType="afterEffect" presetClass="entr" presetID="41" presetSubtype="0">
                                  <p:stCondLst>
                                    <p:cond delay="0"/>
                                  </p:stCondLst>
                                  <p:iterate type="lt">
                                    <p:tmPct val="10000"/>
                                  </p:iterate>
                                  <p:childTnLst>
                                    <p:set>
                                      <p:cBhvr>
                                        <p:cTn dur="1" fill="hold" id="6">
                                          <p:stCondLst>
                                            <p:cond delay="0"/>
                                          </p:stCondLst>
                                        </p:cTn>
                                        <p:tgtEl>
                                          <p:spTgt spid="30"/>
                                        </p:tgtEl>
                                        <p:attrNameLst>
                                          <p:attrName>style.visibility</p:attrName>
                                        </p:attrNameLst>
                                      </p:cBhvr>
                                      <p:to>
                                        <p:strVal val="visible"/>
                                      </p:to>
                                    </p:set>
                                    <p:anim calcmode="lin" valueType="num">
                                      <p:cBhvr>
                                        <p:cTn dur="500" fill="hold" id="7"/>
                                        <p:tgtEl>
                                          <p:spTgt spid="30"/>
                                        </p:tgtEl>
                                        <p:attrNameLst>
                                          <p:attrName>ppt_x</p:attrName>
                                        </p:attrNameLst>
                                      </p:cBhvr>
                                      <p:tavLst>
                                        <p:tav tm="0">
                                          <p:val>
                                            <p:strVal val="#ppt_x"/>
                                          </p:val>
                                        </p:tav>
                                        <p:tav tm="50000">
                                          <p:val>
                                            <p:strVal val="#ppt_x+.1"/>
                                          </p:val>
                                        </p:tav>
                                        <p:tav tm="100000">
                                          <p:val>
                                            <p:strVal val="#ppt_x"/>
                                          </p:val>
                                        </p:tav>
                                      </p:tavLst>
                                    </p:anim>
                                    <p:anim calcmode="lin" valueType="num">
                                      <p:cBhvr>
                                        <p:cTn dur="500" fill="hold" id="8"/>
                                        <p:tgtEl>
                                          <p:spTgt spid="30"/>
                                        </p:tgtEl>
                                        <p:attrNameLst>
                                          <p:attrName>ppt_y</p:attrName>
                                        </p:attrNameLst>
                                      </p:cBhvr>
                                      <p:tavLst>
                                        <p:tav tm="0">
                                          <p:val>
                                            <p:strVal val="#ppt_y"/>
                                          </p:val>
                                        </p:tav>
                                        <p:tav tm="100000">
                                          <p:val>
                                            <p:strVal val="#ppt_y"/>
                                          </p:val>
                                        </p:tav>
                                      </p:tavLst>
                                    </p:anim>
                                    <p:anim calcmode="lin" valueType="num">
                                      <p:cBhvr>
                                        <p:cTn dur="500" fill="hold" id="9"/>
                                        <p:tgtEl>
                                          <p:spTgt spid="30"/>
                                        </p:tgtEl>
                                        <p:attrNameLst>
                                          <p:attrName>ppt_h</p:attrName>
                                        </p:attrNameLst>
                                      </p:cBhvr>
                                      <p:tavLst>
                                        <p:tav tm="0">
                                          <p:val>
                                            <p:strVal val="#ppt_h/10"/>
                                          </p:val>
                                        </p:tav>
                                        <p:tav tm="50000">
                                          <p:val>
                                            <p:strVal val="#ppt_h+.01"/>
                                          </p:val>
                                        </p:tav>
                                        <p:tav tm="100000">
                                          <p:val>
                                            <p:strVal val="#ppt_h"/>
                                          </p:val>
                                        </p:tav>
                                      </p:tavLst>
                                    </p:anim>
                                    <p:anim calcmode="lin" valueType="num">
                                      <p:cBhvr>
                                        <p:cTn dur="500" fill="hold" id="10"/>
                                        <p:tgtEl>
                                          <p:spTgt spid="30"/>
                                        </p:tgtEl>
                                        <p:attrNameLst>
                                          <p:attrName>ppt_w</p:attrName>
                                        </p:attrNameLst>
                                      </p:cBhvr>
                                      <p:tavLst>
                                        <p:tav tm="0">
                                          <p:val>
                                            <p:strVal val="#ppt_w/10"/>
                                          </p:val>
                                        </p:tav>
                                        <p:tav tm="50000">
                                          <p:val>
                                            <p:strVal val="#ppt_w+.01"/>
                                          </p:val>
                                        </p:tav>
                                        <p:tav tm="100000">
                                          <p:val>
                                            <p:strVal val="#ppt_w"/>
                                          </p:val>
                                        </p:tav>
                                      </p:tavLst>
                                    </p:anim>
                                    <p:animEffect filter="fade" transition="in">
                                      <p:cBhvr>
                                        <p:cTn dur="500" id="11" tmFilter="0,0; .5, 1; 1, 1"/>
                                        <p:tgtEl>
                                          <p:spTgt spid="30"/>
                                        </p:tgtEl>
                                      </p:cBhvr>
                                    </p:animEffect>
                                  </p:childTnLst>
                                </p:cTn>
                              </p:par>
                            </p:childTnLst>
                          </p:cTn>
                        </p:par>
                        <p:par>
                          <p:cTn fill="hold" id="12" nodeType="afterGroup">
                            <p:stCondLst>
                              <p:cond delay="500"/>
                            </p:stCondLst>
                            <p:childTnLst>
                              <p:par>
                                <p:cTn decel="100000" fill="hold" id="13" nodeType="afterEffect" presetClass="entr" presetID="49" presetSubtype="0">
                                  <p:stCondLst>
                                    <p:cond delay="0"/>
                                  </p:stCondLst>
                                  <p:childTnLst>
                                    <p:set>
                                      <p:cBhvr>
                                        <p:cTn dur="1" fill="hold" id="14">
                                          <p:stCondLst>
                                            <p:cond delay="0"/>
                                          </p:stCondLst>
                                        </p:cTn>
                                        <p:tgtEl>
                                          <p:spTgt spid="14"/>
                                        </p:tgtEl>
                                        <p:attrNameLst>
                                          <p:attrName>style.visibility</p:attrName>
                                        </p:attrNameLst>
                                      </p:cBhvr>
                                      <p:to>
                                        <p:strVal val="visible"/>
                                      </p:to>
                                    </p:set>
                                    <p:anim calcmode="lin" valueType="num">
                                      <p:cBhvr>
                                        <p:cTn dur="500" fill="hold" id="15"/>
                                        <p:tgtEl>
                                          <p:spTgt spid="14"/>
                                        </p:tgtEl>
                                        <p:attrNameLst>
                                          <p:attrName>ppt_w</p:attrName>
                                        </p:attrNameLst>
                                      </p:cBhvr>
                                      <p:tavLst>
                                        <p:tav tm="0">
                                          <p:val>
                                            <p:fltVal val="0"/>
                                          </p:val>
                                        </p:tav>
                                        <p:tav tm="100000">
                                          <p:val>
                                            <p:strVal val="#ppt_w"/>
                                          </p:val>
                                        </p:tav>
                                      </p:tavLst>
                                    </p:anim>
                                    <p:anim calcmode="lin" valueType="num">
                                      <p:cBhvr>
                                        <p:cTn dur="500" fill="hold" id="16"/>
                                        <p:tgtEl>
                                          <p:spTgt spid="14"/>
                                        </p:tgtEl>
                                        <p:attrNameLst>
                                          <p:attrName>ppt_h</p:attrName>
                                        </p:attrNameLst>
                                      </p:cBhvr>
                                      <p:tavLst>
                                        <p:tav tm="0">
                                          <p:val>
                                            <p:fltVal val="0"/>
                                          </p:val>
                                        </p:tav>
                                        <p:tav tm="100000">
                                          <p:val>
                                            <p:strVal val="#ppt_h"/>
                                          </p:val>
                                        </p:tav>
                                      </p:tavLst>
                                    </p:anim>
                                    <p:anim calcmode="lin" valueType="num">
                                      <p:cBhvr>
                                        <p:cTn dur="500" fill="hold" id="17"/>
                                        <p:tgtEl>
                                          <p:spTgt spid="14"/>
                                        </p:tgtEl>
                                        <p:attrNameLst>
                                          <p:attrName>style.rotation</p:attrName>
                                        </p:attrNameLst>
                                      </p:cBhvr>
                                      <p:tavLst>
                                        <p:tav tm="0">
                                          <p:val>
                                            <p:fltVal val="360"/>
                                          </p:val>
                                        </p:tav>
                                        <p:tav tm="100000">
                                          <p:val>
                                            <p:fltVal val="0"/>
                                          </p:val>
                                        </p:tav>
                                      </p:tavLst>
                                    </p:anim>
                                    <p:animEffect filter="fade" transition="in">
                                      <p:cBhvr>
                                        <p:cTn dur="500" id="18"/>
                                        <p:tgtEl>
                                          <p:spTgt spid="14"/>
                                        </p:tgtEl>
                                      </p:cBhvr>
                                    </p:animEffect>
                                  </p:childTnLst>
                                </p:cTn>
                              </p:par>
                            </p:childTnLst>
                          </p:cTn>
                        </p:par>
                        <p:par>
                          <p:cTn fill="hold" id="19" nodeType="afterGroup">
                            <p:stCondLst>
                              <p:cond delay="1000"/>
                            </p:stCondLst>
                            <p:childTnLst>
                              <p:par>
                                <p:cTn fill="hold" grpId="0" id="20" nodeType="afterEffect" presetClass="entr" presetID="22" presetSubtype="8">
                                  <p:stCondLst>
                                    <p:cond delay="0"/>
                                  </p:stCondLst>
                                  <p:childTnLst>
                                    <p:set>
                                      <p:cBhvr>
                                        <p:cTn dur="1" fill="hold" id="21">
                                          <p:stCondLst>
                                            <p:cond delay="0"/>
                                          </p:stCondLst>
                                        </p:cTn>
                                        <p:tgtEl>
                                          <p:spTgt spid="7"/>
                                        </p:tgtEl>
                                        <p:attrNameLst>
                                          <p:attrName>style.visibility</p:attrName>
                                        </p:attrNameLst>
                                      </p:cBhvr>
                                      <p:to>
                                        <p:strVal val="visible"/>
                                      </p:to>
                                    </p:set>
                                    <p:animEffect filter="wipe(left)" transition="in">
                                      <p:cBhvr>
                                        <p:cTn dur="500" id="22"/>
                                        <p:tgtEl>
                                          <p:spTgt spid="7"/>
                                        </p:tgtEl>
                                      </p:cBhvr>
                                    </p:animEffect>
                                  </p:childTnLst>
                                </p:cTn>
                              </p:par>
                              <p:par>
                                <p:cTn fill="hold" grpId="0" id="23" nodeType="withEffect" presetClass="entr" presetID="22" presetSubtype="2">
                                  <p:stCondLst>
                                    <p:cond delay="0"/>
                                  </p:stCondLst>
                                  <p:childTnLst>
                                    <p:set>
                                      <p:cBhvr>
                                        <p:cTn dur="1" fill="hold" id="24">
                                          <p:stCondLst>
                                            <p:cond delay="0"/>
                                          </p:stCondLst>
                                        </p:cTn>
                                        <p:tgtEl>
                                          <p:spTgt spid="6"/>
                                        </p:tgtEl>
                                        <p:attrNameLst>
                                          <p:attrName>style.visibility</p:attrName>
                                        </p:attrNameLst>
                                      </p:cBhvr>
                                      <p:to>
                                        <p:strVal val="visible"/>
                                      </p:to>
                                    </p:set>
                                    <p:animEffect filter="wipe(right)" transition="in">
                                      <p:cBhvr>
                                        <p:cTn dur="500" id="25"/>
                                        <p:tgtEl>
                                          <p:spTgt spid="6"/>
                                        </p:tgtEl>
                                      </p:cBhvr>
                                    </p:animEffect>
                                  </p:childTnLst>
                                </p:cTn>
                              </p:par>
                              <p:par>
                                <p:cTn fill="hold" grpId="0" id="26" nodeType="withEffect" presetClass="entr" presetID="22" presetSubtype="2">
                                  <p:stCondLst>
                                    <p:cond delay="0"/>
                                  </p:stCondLst>
                                  <p:childTnLst>
                                    <p:set>
                                      <p:cBhvr>
                                        <p:cTn dur="1" fill="hold" id="27">
                                          <p:stCondLst>
                                            <p:cond delay="0"/>
                                          </p:stCondLst>
                                        </p:cTn>
                                        <p:tgtEl>
                                          <p:spTgt spid="4"/>
                                        </p:tgtEl>
                                        <p:attrNameLst>
                                          <p:attrName>style.visibility</p:attrName>
                                        </p:attrNameLst>
                                      </p:cBhvr>
                                      <p:to>
                                        <p:strVal val="visible"/>
                                      </p:to>
                                    </p:set>
                                    <p:animEffect filter="wipe(right)" transition="in">
                                      <p:cBhvr>
                                        <p:cTn dur="500" id="28"/>
                                        <p:tgtEl>
                                          <p:spTgt spid="4"/>
                                        </p:tgtEl>
                                      </p:cBhvr>
                                    </p:animEffect>
                                  </p:childTnLst>
                                </p:cTn>
                              </p:par>
                              <p:par>
                                <p:cTn fill="hold" grpId="0" id="29" nodeType="withEffect" presetClass="entr" presetID="22" presetSubtype="2">
                                  <p:stCondLst>
                                    <p:cond delay="0"/>
                                  </p:stCondLst>
                                  <p:childTnLst>
                                    <p:set>
                                      <p:cBhvr>
                                        <p:cTn dur="1" fill="hold" id="30">
                                          <p:stCondLst>
                                            <p:cond delay="0"/>
                                          </p:stCondLst>
                                        </p:cTn>
                                        <p:tgtEl>
                                          <p:spTgt spid="5"/>
                                        </p:tgtEl>
                                        <p:attrNameLst>
                                          <p:attrName>style.visibility</p:attrName>
                                        </p:attrNameLst>
                                      </p:cBhvr>
                                      <p:to>
                                        <p:strVal val="visible"/>
                                      </p:to>
                                    </p:set>
                                    <p:animEffect filter="wipe(right)" transition="in">
                                      <p:cBhvr>
                                        <p:cTn dur="500" id="31"/>
                                        <p:tgtEl>
                                          <p:spTgt spid="5"/>
                                        </p:tgtEl>
                                      </p:cBhvr>
                                    </p:animEffect>
                                  </p:childTnLst>
                                </p:cTn>
                              </p:par>
                            </p:childTnLst>
                          </p:cTn>
                        </p:par>
                        <p:par>
                          <p:cTn fill="hold" id="32" nodeType="afterGroup">
                            <p:stCondLst>
                              <p:cond delay="1500"/>
                            </p:stCondLst>
                            <p:childTnLst>
                              <p:par>
                                <p:cTn fill="hold" grpId="0" id="33" nodeType="afterEffect" presetClass="entr" presetID="52" presetSubtype="0">
                                  <p:stCondLst>
                                    <p:cond delay="0"/>
                                  </p:stCondLst>
                                  <p:childTnLst>
                                    <p:set>
                                      <p:cBhvr>
                                        <p:cTn dur="1" fill="hold" id="34">
                                          <p:stCondLst>
                                            <p:cond delay="0"/>
                                          </p:stCondLst>
                                        </p:cTn>
                                        <p:tgtEl>
                                          <p:spTgt spid="17"/>
                                        </p:tgtEl>
                                        <p:attrNameLst>
                                          <p:attrName>style.visibility</p:attrName>
                                        </p:attrNameLst>
                                      </p:cBhvr>
                                      <p:to>
                                        <p:strVal val="visible"/>
                                      </p:to>
                                    </p:set>
                                    <p:animScale>
                                      <p:cBhvr>
                                        <p:cTn decel="50000" dur="1000" fill="hold" id="35">
                                          <p:stCondLst>
                                            <p:cond delay="0"/>
                                          </p:stCondLst>
                                        </p:cTn>
                                        <p:tgtEl>
                                          <p:spTgt spid="17"/>
                                        </p:tgtEl>
                                      </p:cBhvr>
                                      <p:from x="250000" y="250000"/>
                                      <p:to x="100000" y="100000"/>
                                    </p:animScale>
                                    <p:animMotion origin="layout" path="M -0.46736 0.92887 C -0.37517 0.88508 -0.02552 0.75279 0.0908 0.66613 C 0.20747 0.57948 0.21649 0.50394 0.23177 0.40825 C 0.24705 0.31256 0.22118 0.15964 0.18264 0.09152 C 0.1441 0.02341 0.03802 0 0 0" pathEditMode="relative" ptsTypes="">
                                      <p:cBhvr>
                                        <p:cTn decel="50000" dur="1000" fill="hold" id="36">
                                          <p:stCondLst>
                                            <p:cond delay="0"/>
                                          </p:stCondLst>
                                        </p:cTn>
                                        <p:tgtEl>
                                          <p:spTgt spid="17"/>
                                        </p:tgtEl>
                                        <p:attrNameLst>
                                          <p:attrName>ppt_x</p:attrName>
                                          <p:attrName>ppt_y</p:attrName>
                                        </p:attrNameLst>
                                      </p:cBhvr>
                                    </p:animMotion>
                                    <p:animEffect filter="fade" transition="in">
                                      <p:cBhvr>
                                        <p:cTn dur="1000" id="37"/>
                                        <p:tgtEl>
                                          <p:spTgt spid="17"/>
                                        </p:tgtEl>
                                      </p:cBhvr>
                                    </p:animEffect>
                                  </p:childTnLst>
                                </p:cTn>
                              </p:par>
                              <p:par>
                                <p:cTn fill="hold" grpId="0" id="38" nodeType="withEffect" presetClass="entr" presetID="52" presetSubtype="0">
                                  <p:stCondLst>
                                    <p:cond delay="200"/>
                                  </p:stCondLst>
                                  <p:childTnLst>
                                    <p:set>
                                      <p:cBhvr>
                                        <p:cTn dur="1" fill="hold" id="39">
                                          <p:stCondLst>
                                            <p:cond delay="0"/>
                                          </p:stCondLst>
                                        </p:cTn>
                                        <p:tgtEl>
                                          <p:spTgt spid="18"/>
                                        </p:tgtEl>
                                        <p:attrNameLst>
                                          <p:attrName>style.visibility</p:attrName>
                                        </p:attrNameLst>
                                      </p:cBhvr>
                                      <p:to>
                                        <p:strVal val="visible"/>
                                      </p:to>
                                    </p:set>
                                    <p:animScale>
                                      <p:cBhvr>
                                        <p:cTn decel="50000" dur="1000" fill="hold" id="40">
                                          <p:stCondLst>
                                            <p:cond delay="0"/>
                                          </p:stCondLst>
                                        </p:cTn>
                                        <p:tgtEl>
                                          <p:spTgt spid="18"/>
                                        </p:tgtEl>
                                      </p:cBhvr>
                                      <p:from x="250000" y="250000"/>
                                      <p:to x="100000" y="100000"/>
                                    </p:animScale>
                                    <p:animMotion origin="layout" path="M -0.46736 0.92887 C -0.37517 0.88508 -0.02552 0.75279 0.0908 0.66613 C 0.20747 0.57948 0.21649 0.50394 0.23177 0.40825 C 0.24705 0.31256 0.22118 0.15964 0.18264 0.09152 C 0.1441 0.02341 0.03802 0 0 0" pathEditMode="relative" ptsTypes="">
                                      <p:cBhvr>
                                        <p:cTn decel="50000" dur="1000" fill="hold" id="41">
                                          <p:stCondLst>
                                            <p:cond delay="0"/>
                                          </p:stCondLst>
                                        </p:cTn>
                                        <p:tgtEl>
                                          <p:spTgt spid="18"/>
                                        </p:tgtEl>
                                        <p:attrNameLst>
                                          <p:attrName>ppt_x</p:attrName>
                                          <p:attrName>ppt_y</p:attrName>
                                        </p:attrNameLst>
                                      </p:cBhvr>
                                    </p:animMotion>
                                    <p:animEffect filter="fade" transition="in">
                                      <p:cBhvr>
                                        <p:cTn dur="1000" id="42"/>
                                        <p:tgtEl>
                                          <p:spTgt spid="18"/>
                                        </p:tgtEl>
                                      </p:cBhvr>
                                    </p:animEffect>
                                  </p:childTnLst>
                                </p:cTn>
                              </p:par>
                              <p:par>
                                <p:cTn fill="hold" grpId="0" id="43" nodeType="withEffect" presetClass="entr" presetID="52" presetSubtype="0">
                                  <p:stCondLst>
                                    <p:cond delay="400"/>
                                  </p:stCondLst>
                                  <p:childTnLst>
                                    <p:set>
                                      <p:cBhvr>
                                        <p:cTn dur="1" fill="hold" id="44">
                                          <p:stCondLst>
                                            <p:cond delay="0"/>
                                          </p:stCondLst>
                                        </p:cTn>
                                        <p:tgtEl>
                                          <p:spTgt spid="21"/>
                                        </p:tgtEl>
                                        <p:attrNameLst>
                                          <p:attrName>style.visibility</p:attrName>
                                        </p:attrNameLst>
                                      </p:cBhvr>
                                      <p:to>
                                        <p:strVal val="visible"/>
                                      </p:to>
                                    </p:set>
                                    <p:animScale>
                                      <p:cBhvr>
                                        <p:cTn decel="50000" dur="1000" fill="hold" id="45">
                                          <p:stCondLst>
                                            <p:cond delay="0"/>
                                          </p:stCondLst>
                                        </p:cTn>
                                        <p:tgtEl>
                                          <p:spTgt spid="21"/>
                                        </p:tgtEl>
                                      </p:cBhvr>
                                      <p:from x="250000" y="250000"/>
                                      <p:to x="100000" y="100000"/>
                                    </p:animScale>
                                    <p:animMotion origin="layout" path="M -0.46736 0.92887 C -0.37517 0.88508 -0.02552 0.75279 0.0908 0.66613 C 0.20747 0.57948 0.21649 0.50394 0.23177 0.40825 C 0.24705 0.31256 0.22118 0.15964 0.18264 0.09152 C 0.1441 0.02341 0.03802 0 0 0" pathEditMode="relative" ptsTypes="">
                                      <p:cBhvr>
                                        <p:cTn decel="50000" dur="1000" fill="hold" id="46">
                                          <p:stCondLst>
                                            <p:cond delay="0"/>
                                          </p:stCondLst>
                                        </p:cTn>
                                        <p:tgtEl>
                                          <p:spTgt spid="21"/>
                                        </p:tgtEl>
                                        <p:attrNameLst>
                                          <p:attrName>ppt_x</p:attrName>
                                          <p:attrName>ppt_y</p:attrName>
                                        </p:attrNameLst>
                                      </p:cBhvr>
                                    </p:animMotion>
                                    <p:animEffect filter="fade" transition="in">
                                      <p:cBhvr>
                                        <p:cTn dur="1000" id="47"/>
                                        <p:tgtEl>
                                          <p:spTgt spid="21"/>
                                        </p:tgtEl>
                                      </p:cBhvr>
                                    </p:animEffect>
                                  </p:childTnLst>
                                </p:cTn>
                              </p:par>
                              <p:par>
                                <p:cTn fill="hold" grpId="0" id="48" nodeType="withEffect" presetClass="entr" presetID="52" presetSubtype="0">
                                  <p:stCondLst>
                                    <p:cond delay="600"/>
                                  </p:stCondLst>
                                  <p:childTnLst>
                                    <p:set>
                                      <p:cBhvr>
                                        <p:cTn dur="1" fill="hold" id="49">
                                          <p:stCondLst>
                                            <p:cond delay="0"/>
                                          </p:stCondLst>
                                        </p:cTn>
                                        <p:tgtEl>
                                          <p:spTgt spid="19"/>
                                        </p:tgtEl>
                                        <p:attrNameLst>
                                          <p:attrName>style.visibility</p:attrName>
                                        </p:attrNameLst>
                                      </p:cBhvr>
                                      <p:to>
                                        <p:strVal val="visible"/>
                                      </p:to>
                                    </p:set>
                                    <p:animScale>
                                      <p:cBhvr>
                                        <p:cTn decel="50000" dur="1000" fill="hold" id="50">
                                          <p:stCondLst>
                                            <p:cond delay="0"/>
                                          </p:stCondLst>
                                        </p:cTn>
                                        <p:tgtEl>
                                          <p:spTgt spid="19"/>
                                        </p:tgtEl>
                                      </p:cBhvr>
                                      <p:from x="250000" y="250000"/>
                                      <p:to x="100000" y="100000"/>
                                    </p:animScale>
                                    <p:animMotion origin="layout" path="M -0.46736 0.92887 C -0.37517 0.88508 -0.02552 0.75279 0.0908 0.66613 C 0.20747 0.57948 0.21649 0.50394 0.23177 0.40825 C 0.24705 0.31256 0.22118 0.15964 0.18264 0.09152 C 0.1441 0.02341 0.03802 0 0 0" pathEditMode="relative" ptsTypes="">
                                      <p:cBhvr>
                                        <p:cTn decel="50000" dur="1000" fill="hold" id="51">
                                          <p:stCondLst>
                                            <p:cond delay="0"/>
                                          </p:stCondLst>
                                        </p:cTn>
                                        <p:tgtEl>
                                          <p:spTgt spid="19"/>
                                        </p:tgtEl>
                                        <p:attrNameLst>
                                          <p:attrName>ppt_x</p:attrName>
                                          <p:attrName>ppt_y</p:attrName>
                                        </p:attrNameLst>
                                      </p:cBhvr>
                                    </p:animMotion>
                                    <p:animEffect filter="fade" transition="in">
                                      <p:cBhvr>
                                        <p:cTn dur="1000" id="52"/>
                                        <p:tgtEl>
                                          <p:spTgt spid="19"/>
                                        </p:tgtEl>
                                      </p:cBhvr>
                                    </p:animEffect>
                                  </p:childTnLst>
                                </p:cTn>
                              </p:par>
                              <p:par>
                                <p:cTn fill="hold" grpId="0" id="53" nodeType="withEffect" presetClass="entr" presetID="52" presetSubtype="0">
                                  <p:stCondLst>
                                    <p:cond delay="800"/>
                                  </p:stCondLst>
                                  <p:childTnLst>
                                    <p:set>
                                      <p:cBhvr>
                                        <p:cTn dur="1" fill="hold" id="54">
                                          <p:stCondLst>
                                            <p:cond delay="0"/>
                                          </p:stCondLst>
                                        </p:cTn>
                                        <p:tgtEl>
                                          <p:spTgt spid="22"/>
                                        </p:tgtEl>
                                        <p:attrNameLst>
                                          <p:attrName>style.visibility</p:attrName>
                                        </p:attrNameLst>
                                      </p:cBhvr>
                                      <p:to>
                                        <p:strVal val="visible"/>
                                      </p:to>
                                    </p:set>
                                    <p:animScale>
                                      <p:cBhvr>
                                        <p:cTn decel="50000" dur="1000" fill="hold" id="55">
                                          <p:stCondLst>
                                            <p:cond delay="0"/>
                                          </p:stCondLst>
                                        </p:cTn>
                                        <p:tgtEl>
                                          <p:spTgt spid="22"/>
                                        </p:tgtEl>
                                      </p:cBhvr>
                                      <p:from x="250000" y="250000"/>
                                      <p:to x="100000" y="100000"/>
                                    </p:animScale>
                                    <p:animMotion origin="layout" path="M -0.46736 0.92887 C -0.37517 0.88508 -0.02552 0.75279 0.0908 0.66613 C 0.20747 0.57948 0.21649 0.50394 0.23177 0.40825 C 0.24705 0.31256 0.22118 0.15964 0.18264 0.09152 C 0.1441 0.02341 0.03802 0 0 0" pathEditMode="relative" ptsTypes="">
                                      <p:cBhvr>
                                        <p:cTn decel="50000" dur="1000" fill="hold" id="56">
                                          <p:stCondLst>
                                            <p:cond delay="0"/>
                                          </p:stCondLst>
                                        </p:cTn>
                                        <p:tgtEl>
                                          <p:spTgt spid="22"/>
                                        </p:tgtEl>
                                        <p:attrNameLst>
                                          <p:attrName>ppt_x</p:attrName>
                                          <p:attrName>ppt_y</p:attrName>
                                        </p:attrNameLst>
                                      </p:cBhvr>
                                    </p:animMotion>
                                    <p:animEffect filter="fade" transition="in">
                                      <p:cBhvr>
                                        <p:cTn dur="1000" id="57"/>
                                        <p:tgtEl>
                                          <p:spTgt spid="22"/>
                                        </p:tgtEl>
                                      </p:cBhvr>
                                    </p:animEffect>
                                  </p:childTnLst>
                                </p:cTn>
                              </p:par>
                              <p:par>
                                <p:cTn fill="hold" grpId="0" id="58" nodeType="withEffect" presetClass="entr" presetID="52" presetSubtype="0">
                                  <p:stCondLst>
                                    <p:cond delay="1000"/>
                                  </p:stCondLst>
                                  <p:childTnLst>
                                    <p:set>
                                      <p:cBhvr>
                                        <p:cTn dur="1" fill="hold" id="59">
                                          <p:stCondLst>
                                            <p:cond delay="0"/>
                                          </p:stCondLst>
                                        </p:cTn>
                                        <p:tgtEl>
                                          <p:spTgt spid="20"/>
                                        </p:tgtEl>
                                        <p:attrNameLst>
                                          <p:attrName>style.visibility</p:attrName>
                                        </p:attrNameLst>
                                      </p:cBhvr>
                                      <p:to>
                                        <p:strVal val="visible"/>
                                      </p:to>
                                    </p:set>
                                    <p:animScale>
                                      <p:cBhvr>
                                        <p:cTn decel="50000" dur="1000" fill="hold" id="60">
                                          <p:stCondLst>
                                            <p:cond delay="0"/>
                                          </p:stCondLst>
                                        </p:cTn>
                                        <p:tgtEl>
                                          <p:spTgt spid="20"/>
                                        </p:tgtEl>
                                      </p:cBhvr>
                                      <p:from x="250000" y="250000"/>
                                      <p:to x="100000" y="100000"/>
                                    </p:animScale>
                                    <p:animMotion origin="layout" path="M -0.46736 0.92887 C -0.37517 0.88508 -0.02552 0.75279 0.0908 0.66613 C 0.20747 0.57948 0.21649 0.50394 0.23177 0.40825 C 0.24705 0.31256 0.22118 0.15964 0.18264 0.09152 C 0.1441 0.02341 0.03802 0 0 0" pathEditMode="relative" ptsTypes="">
                                      <p:cBhvr>
                                        <p:cTn decel="50000" dur="1000" fill="hold" id="61">
                                          <p:stCondLst>
                                            <p:cond delay="0"/>
                                          </p:stCondLst>
                                        </p:cTn>
                                        <p:tgtEl>
                                          <p:spTgt spid="20"/>
                                        </p:tgtEl>
                                        <p:attrNameLst>
                                          <p:attrName>ppt_x</p:attrName>
                                          <p:attrName>ppt_y</p:attrName>
                                        </p:attrNameLst>
                                      </p:cBhvr>
                                    </p:animMotion>
                                    <p:animEffect filter="fade" transition="in">
                                      <p:cBhvr>
                                        <p:cTn dur="1000" id="62"/>
                                        <p:tgtEl>
                                          <p:spTgt spid="20"/>
                                        </p:tgtEl>
                                      </p:cBhvr>
                                    </p:animEffect>
                                  </p:childTnLst>
                                </p:cTn>
                              </p:par>
                            </p:childTnLst>
                          </p:cTn>
                        </p:par>
                        <p:par>
                          <p:cTn fill="hold" id="63" nodeType="afterGroup">
                            <p:stCondLst>
                              <p:cond delay="3500"/>
                            </p:stCondLst>
                            <p:childTnLst>
                              <p:par>
                                <p:cTn fill="hold" id="64" nodeType="afterEffect" presetClass="entr" presetID="12" presetSubtype="8">
                                  <p:stCondLst>
                                    <p:cond delay="0"/>
                                  </p:stCondLst>
                                  <p:childTnLst>
                                    <p:set>
                                      <p:cBhvr>
                                        <p:cTn dur="1" fill="hold" id="65">
                                          <p:stCondLst>
                                            <p:cond delay="0"/>
                                          </p:stCondLst>
                                        </p:cTn>
                                        <p:tgtEl>
                                          <p:spTgt spid="8"/>
                                        </p:tgtEl>
                                        <p:attrNameLst>
                                          <p:attrName>style.visibility</p:attrName>
                                        </p:attrNameLst>
                                      </p:cBhvr>
                                      <p:to>
                                        <p:strVal val="visible"/>
                                      </p:to>
                                    </p:set>
                                    <p:anim calcmode="lin" valueType="num">
                                      <p:cBhvr additive="base">
                                        <p:cTn dur="500" id="66"/>
                                        <p:tgtEl>
                                          <p:spTgt spid="8"/>
                                        </p:tgtEl>
                                        <p:attrNameLst>
                                          <p:attrName>ppt_x</p:attrName>
                                        </p:attrNameLst>
                                      </p:cBhvr>
                                      <p:tavLst>
                                        <p:tav tm="0">
                                          <p:val>
                                            <p:strVal val="#ppt_x-#ppt_w*1.125000"/>
                                          </p:val>
                                        </p:tav>
                                        <p:tav tm="100000">
                                          <p:val>
                                            <p:strVal val="#ppt_x"/>
                                          </p:val>
                                        </p:tav>
                                      </p:tavLst>
                                    </p:anim>
                                    <p:animEffect filter="wipe(right)" transition="in">
                                      <p:cBhvr>
                                        <p:cTn dur="500" id="67"/>
                                        <p:tgtEl>
                                          <p:spTgt spid="8"/>
                                        </p:tgtEl>
                                      </p:cBhvr>
                                    </p:animEffect>
                                  </p:childTnLst>
                                </p:cTn>
                              </p:par>
                              <p:par>
                                <p:cTn fill="hold" id="68" nodeType="withEffect" presetClass="entr" presetID="12" presetSubtype="8">
                                  <p:stCondLst>
                                    <p:cond delay="0"/>
                                  </p:stCondLst>
                                  <p:childTnLst>
                                    <p:set>
                                      <p:cBhvr>
                                        <p:cTn dur="1" fill="hold" id="69">
                                          <p:stCondLst>
                                            <p:cond delay="0"/>
                                          </p:stCondLst>
                                        </p:cTn>
                                        <p:tgtEl>
                                          <p:spTgt spid="9"/>
                                        </p:tgtEl>
                                        <p:attrNameLst>
                                          <p:attrName>style.visibility</p:attrName>
                                        </p:attrNameLst>
                                      </p:cBhvr>
                                      <p:to>
                                        <p:strVal val="visible"/>
                                      </p:to>
                                    </p:set>
                                    <p:anim calcmode="lin" valueType="num">
                                      <p:cBhvr additive="base">
                                        <p:cTn dur="500" id="70"/>
                                        <p:tgtEl>
                                          <p:spTgt spid="9"/>
                                        </p:tgtEl>
                                        <p:attrNameLst>
                                          <p:attrName>ppt_x</p:attrName>
                                        </p:attrNameLst>
                                      </p:cBhvr>
                                      <p:tavLst>
                                        <p:tav tm="0">
                                          <p:val>
                                            <p:strVal val="#ppt_x-#ppt_w*1.125000"/>
                                          </p:val>
                                        </p:tav>
                                        <p:tav tm="100000">
                                          <p:val>
                                            <p:strVal val="#ppt_x"/>
                                          </p:val>
                                        </p:tav>
                                      </p:tavLst>
                                    </p:anim>
                                    <p:animEffect filter="wipe(right)" transition="in">
                                      <p:cBhvr>
                                        <p:cTn dur="500" id="71"/>
                                        <p:tgtEl>
                                          <p:spTgt spid="9"/>
                                        </p:tgtEl>
                                      </p:cBhvr>
                                    </p:animEffect>
                                  </p:childTnLst>
                                </p:cTn>
                              </p:par>
                              <p:par>
                                <p:cTn fill="hold" id="72" nodeType="withEffect" presetClass="entr" presetID="12" presetSubtype="8">
                                  <p:stCondLst>
                                    <p:cond delay="0"/>
                                  </p:stCondLst>
                                  <p:childTnLst>
                                    <p:set>
                                      <p:cBhvr>
                                        <p:cTn dur="1" fill="hold" id="73">
                                          <p:stCondLst>
                                            <p:cond delay="0"/>
                                          </p:stCondLst>
                                        </p:cTn>
                                        <p:tgtEl>
                                          <p:spTgt spid="10"/>
                                        </p:tgtEl>
                                        <p:attrNameLst>
                                          <p:attrName>style.visibility</p:attrName>
                                        </p:attrNameLst>
                                      </p:cBhvr>
                                      <p:to>
                                        <p:strVal val="visible"/>
                                      </p:to>
                                    </p:set>
                                    <p:anim calcmode="lin" valueType="num">
                                      <p:cBhvr additive="base">
                                        <p:cTn dur="500" id="74"/>
                                        <p:tgtEl>
                                          <p:spTgt spid="10"/>
                                        </p:tgtEl>
                                        <p:attrNameLst>
                                          <p:attrName>ppt_x</p:attrName>
                                        </p:attrNameLst>
                                      </p:cBhvr>
                                      <p:tavLst>
                                        <p:tav tm="0">
                                          <p:val>
                                            <p:strVal val="#ppt_x-#ppt_w*1.125000"/>
                                          </p:val>
                                        </p:tav>
                                        <p:tav tm="100000">
                                          <p:val>
                                            <p:strVal val="#ppt_x"/>
                                          </p:val>
                                        </p:tav>
                                      </p:tavLst>
                                    </p:anim>
                                    <p:animEffect filter="wipe(right)" transition="in">
                                      <p:cBhvr>
                                        <p:cTn dur="500" id="75"/>
                                        <p:tgtEl>
                                          <p:spTgt spid="10"/>
                                        </p:tgtEl>
                                      </p:cBhvr>
                                    </p:animEffect>
                                  </p:childTnLst>
                                </p:cTn>
                              </p:par>
                              <p:par>
                                <p:cTn fill="hold" id="76" nodeType="withEffect" presetClass="entr" presetID="12" presetSubtype="2">
                                  <p:stCondLst>
                                    <p:cond delay="0"/>
                                  </p:stCondLst>
                                  <p:childTnLst>
                                    <p:set>
                                      <p:cBhvr>
                                        <p:cTn dur="1" fill="hold" id="77">
                                          <p:stCondLst>
                                            <p:cond delay="0"/>
                                          </p:stCondLst>
                                        </p:cTn>
                                        <p:tgtEl>
                                          <p:spTgt spid="13"/>
                                        </p:tgtEl>
                                        <p:attrNameLst>
                                          <p:attrName>style.visibility</p:attrName>
                                        </p:attrNameLst>
                                      </p:cBhvr>
                                      <p:to>
                                        <p:strVal val="visible"/>
                                      </p:to>
                                    </p:set>
                                    <p:anim calcmode="lin" valueType="num">
                                      <p:cBhvr additive="base">
                                        <p:cTn dur="500" id="78"/>
                                        <p:tgtEl>
                                          <p:spTgt spid="13"/>
                                        </p:tgtEl>
                                        <p:attrNameLst>
                                          <p:attrName>ppt_x</p:attrName>
                                        </p:attrNameLst>
                                      </p:cBhvr>
                                      <p:tavLst>
                                        <p:tav tm="0">
                                          <p:val>
                                            <p:strVal val="#ppt_x+#ppt_w*1.125000"/>
                                          </p:val>
                                        </p:tav>
                                        <p:tav tm="100000">
                                          <p:val>
                                            <p:strVal val="#ppt_x"/>
                                          </p:val>
                                        </p:tav>
                                      </p:tavLst>
                                    </p:anim>
                                    <p:animEffect filter="wipe(left)" transition="in">
                                      <p:cBhvr>
                                        <p:cTn dur="500" id="79"/>
                                        <p:tgtEl>
                                          <p:spTgt spid="13"/>
                                        </p:tgtEl>
                                      </p:cBhvr>
                                    </p:animEffect>
                                  </p:childTnLst>
                                </p:cTn>
                              </p:par>
                              <p:par>
                                <p:cTn fill="hold" id="80" nodeType="withEffect" presetClass="entr" presetID="12" presetSubtype="2">
                                  <p:stCondLst>
                                    <p:cond delay="0"/>
                                  </p:stCondLst>
                                  <p:childTnLst>
                                    <p:set>
                                      <p:cBhvr>
                                        <p:cTn dur="1" fill="hold" id="81">
                                          <p:stCondLst>
                                            <p:cond delay="0"/>
                                          </p:stCondLst>
                                        </p:cTn>
                                        <p:tgtEl>
                                          <p:spTgt spid="12"/>
                                        </p:tgtEl>
                                        <p:attrNameLst>
                                          <p:attrName>style.visibility</p:attrName>
                                        </p:attrNameLst>
                                      </p:cBhvr>
                                      <p:to>
                                        <p:strVal val="visible"/>
                                      </p:to>
                                    </p:set>
                                    <p:anim calcmode="lin" valueType="num">
                                      <p:cBhvr additive="base">
                                        <p:cTn dur="500" id="82"/>
                                        <p:tgtEl>
                                          <p:spTgt spid="12"/>
                                        </p:tgtEl>
                                        <p:attrNameLst>
                                          <p:attrName>ppt_x</p:attrName>
                                        </p:attrNameLst>
                                      </p:cBhvr>
                                      <p:tavLst>
                                        <p:tav tm="0">
                                          <p:val>
                                            <p:strVal val="#ppt_x+#ppt_w*1.125000"/>
                                          </p:val>
                                        </p:tav>
                                        <p:tav tm="100000">
                                          <p:val>
                                            <p:strVal val="#ppt_x"/>
                                          </p:val>
                                        </p:tav>
                                      </p:tavLst>
                                    </p:anim>
                                    <p:animEffect filter="wipe(left)" transition="in">
                                      <p:cBhvr>
                                        <p:cTn dur="500" id="83"/>
                                        <p:tgtEl>
                                          <p:spTgt spid="12"/>
                                        </p:tgtEl>
                                      </p:cBhvr>
                                    </p:animEffect>
                                  </p:childTnLst>
                                </p:cTn>
                              </p:par>
                              <p:par>
                                <p:cTn fill="hold" id="84" nodeType="withEffect" presetClass="entr" presetID="12" presetSubtype="2">
                                  <p:stCondLst>
                                    <p:cond delay="0"/>
                                  </p:stCondLst>
                                  <p:childTnLst>
                                    <p:set>
                                      <p:cBhvr>
                                        <p:cTn dur="1" fill="hold" id="85">
                                          <p:stCondLst>
                                            <p:cond delay="0"/>
                                          </p:stCondLst>
                                        </p:cTn>
                                        <p:tgtEl>
                                          <p:spTgt spid="11"/>
                                        </p:tgtEl>
                                        <p:attrNameLst>
                                          <p:attrName>style.visibility</p:attrName>
                                        </p:attrNameLst>
                                      </p:cBhvr>
                                      <p:to>
                                        <p:strVal val="visible"/>
                                      </p:to>
                                    </p:set>
                                    <p:anim calcmode="lin" valueType="num">
                                      <p:cBhvr additive="base">
                                        <p:cTn dur="500" id="86"/>
                                        <p:tgtEl>
                                          <p:spTgt spid="11"/>
                                        </p:tgtEl>
                                        <p:attrNameLst>
                                          <p:attrName>ppt_x</p:attrName>
                                        </p:attrNameLst>
                                      </p:cBhvr>
                                      <p:tavLst>
                                        <p:tav tm="0">
                                          <p:val>
                                            <p:strVal val="#ppt_x+#ppt_w*1.125000"/>
                                          </p:val>
                                        </p:tav>
                                        <p:tav tm="100000">
                                          <p:val>
                                            <p:strVal val="#ppt_x"/>
                                          </p:val>
                                        </p:tav>
                                      </p:tavLst>
                                    </p:anim>
                                    <p:animEffect filter="wipe(left)" transition="in">
                                      <p:cBhvr>
                                        <p:cTn dur="500" id="87"/>
                                        <p:tgtEl>
                                          <p:spTgt spid="11"/>
                                        </p:tgtEl>
                                      </p:cBhvr>
                                    </p:animEffect>
                                  </p:childTnLst>
                                </p:cTn>
                              </p:par>
                            </p:childTnLst>
                          </p:cTn>
                        </p:par>
                        <p:par>
                          <p:cTn fill="hold" id="88" nodeType="afterGroup">
                            <p:stCondLst>
                              <p:cond delay="4000"/>
                            </p:stCondLst>
                            <p:childTnLst>
                              <p:par>
                                <p:cTn fill="hold" grpId="0" id="89" nodeType="afterEffect" presetClass="entr" presetID="22" presetSubtype="8">
                                  <p:stCondLst>
                                    <p:cond delay="0"/>
                                  </p:stCondLst>
                                  <p:childTnLst>
                                    <p:set>
                                      <p:cBhvr>
                                        <p:cTn dur="1" fill="hold" id="90">
                                          <p:stCondLst>
                                            <p:cond delay="0"/>
                                          </p:stCondLst>
                                        </p:cTn>
                                        <p:tgtEl>
                                          <p:spTgt spid="23"/>
                                        </p:tgtEl>
                                        <p:attrNameLst>
                                          <p:attrName>style.visibility</p:attrName>
                                        </p:attrNameLst>
                                      </p:cBhvr>
                                      <p:to>
                                        <p:strVal val="visible"/>
                                      </p:to>
                                    </p:set>
                                    <p:animEffect filter="wipe(left)" transition="in">
                                      <p:cBhvr>
                                        <p:cTn dur="500" id="91"/>
                                        <p:tgtEl>
                                          <p:spTgt spid="23"/>
                                        </p:tgtEl>
                                      </p:cBhvr>
                                    </p:animEffect>
                                  </p:childTnLst>
                                </p:cTn>
                              </p:par>
                              <p:par>
                                <p:cTn fill="hold" grpId="0" id="92" nodeType="withEffect" presetClass="entr" presetID="22" presetSubtype="8">
                                  <p:stCondLst>
                                    <p:cond delay="0"/>
                                  </p:stCondLst>
                                  <p:childTnLst>
                                    <p:set>
                                      <p:cBhvr>
                                        <p:cTn dur="1" fill="hold" id="93">
                                          <p:stCondLst>
                                            <p:cond delay="0"/>
                                          </p:stCondLst>
                                        </p:cTn>
                                        <p:tgtEl>
                                          <p:spTgt spid="24"/>
                                        </p:tgtEl>
                                        <p:attrNameLst>
                                          <p:attrName>style.visibility</p:attrName>
                                        </p:attrNameLst>
                                      </p:cBhvr>
                                      <p:to>
                                        <p:strVal val="visible"/>
                                      </p:to>
                                    </p:set>
                                    <p:animEffect filter="wipe(left)" transition="in">
                                      <p:cBhvr>
                                        <p:cTn dur="500" id="94"/>
                                        <p:tgtEl>
                                          <p:spTgt spid="24"/>
                                        </p:tgtEl>
                                      </p:cBhvr>
                                    </p:animEffect>
                                  </p:childTnLst>
                                </p:cTn>
                              </p:par>
                              <p:par>
                                <p:cTn fill="hold" grpId="0" id="95" nodeType="withEffect" presetClass="entr" presetID="22" presetSubtype="8">
                                  <p:stCondLst>
                                    <p:cond delay="0"/>
                                  </p:stCondLst>
                                  <p:childTnLst>
                                    <p:set>
                                      <p:cBhvr>
                                        <p:cTn dur="1" fill="hold" id="96">
                                          <p:stCondLst>
                                            <p:cond delay="0"/>
                                          </p:stCondLst>
                                        </p:cTn>
                                        <p:tgtEl>
                                          <p:spTgt spid="25"/>
                                        </p:tgtEl>
                                        <p:attrNameLst>
                                          <p:attrName>style.visibility</p:attrName>
                                        </p:attrNameLst>
                                      </p:cBhvr>
                                      <p:to>
                                        <p:strVal val="visible"/>
                                      </p:to>
                                    </p:set>
                                    <p:animEffect filter="wipe(left)" transition="in">
                                      <p:cBhvr>
                                        <p:cTn dur="500" id="97"/>
                                        <p:tgtEl>
                                          <p:spTgt spid="25"/>
                                        </p:tgtEl>
                                      </p:cBhvr>
                                    </p:animEffect>
                                  </p:childTnLst>
                                </p:cTn>
                              </p:par>
                              <p:par>
                                <p:cTn fill="hold" grpId="0" id="98" nodeType="withEffect" presetClass="entr" presetID="22" presetSubtype="8">
                                  <p:stCondLst>
                                    <p:cond delay="0"/>
                                  </p:stCondLst>
                                  <p:childTnLst>
                                    <p:set>
                                      <p:cBhvr>
                                        <p:cTn dur="1" fill="hold" id="99">
                                          <p:stCondLst>
                                            <p:cond delay="0"/>
                                          </p:stCondLst>
                                        </p:cTn>
                                        <p:tgtEl>
                                          <p:spTgt spid="26"/>
                                        </p:tgtEl>
                                        <p:attrNameLst>
                                          <p:attrName>style.visibility</p:attrName>
                                        </p:attrNameLst>
                                      </p:cBhvr>
                                      <p:to>
                                        <p:strVal val="visible"/>
                                      </p:to>
                                    </p:set>
                                    <p:animEffect filter="wipe(left)" transition="in">
                                      <p:cBhvr>
                                        <p:cTn dur="500" id="100"/>
                                        <p:tgtEl>
                                          <p:spTgt spid="26"/>
                                        </p:tgtEl>
                                      </p:cBhvr>
                                    </p:animEffect>
                                  </p:childTnLst>
                                </p:cTn>
                              </p:par>
                              <p:par>
                                <p:cTn fill="hold" grpId="0" id="101" nodeType="withEffect" presetClass="entr" presetID="22" presetSubtype="8">
                                  <p:stCondLst>
                                    <p:cond delay="0"/>
                                  </p:stCondLst>
                                  <p:childTnLst>
                                    <p:set>
                                      <p:cBhvr>
                                        <p:cTn dur="1" fill="hold" id="102">
                                          <p:stCondLst>
                                            <p:cond delay="0"/>
                                          </p:stCondLst>
                                        </p:cTn>
                                        <p:tgtEl>
                                          <p:spTgt spid="27"/>
                                        </p:tgtEl>
                                        <p:attrNameLst>
                                          <p:attrName>style.visibility</p:attrName>
                                        </p:attrNameLst>
                                      </p:cBhvr>
                                      <p:to>
                                        <p:strVal val="visible"/>
                                      </p:to>
                                    </p:set>
                                    <p:animEffect filter="wipe(left)" transition="in">
                                      <p:cBhvr>
                                        <p:cTn dur="500" id="103"/>
                                        <p:tgtEl>
                                          <p:spTgt spid="27"/>
                                        </p:tgtEl>
                                      </p:cBhvr>
                                    </p:animEffect>
                                  </p:childTnLst>
                                </p:cTn>
                              </p:par>
                              <p:par>
                                <p:cTn fill="hold" grpId="0" id="104" nodeType="withEffect" presetClass="entr" presetID="22" presetSubtype="8">
                                  <p:stCondLst>
                                    <p:cond delay="0"/>
                                  </p:stCondLst>
                                  <p:childTnLst>
                                    <p:set>
                                      <p:cBhvr>
                                        <p:cTn dur="1" fill="hold" id="105">
                                          <p:stCondLst>
                                            <p:cond delay="0"/>
                                          </p:stCondLst>
                                        </p:cTn>
                                        <p:tgtEl>
                                          <p:spTgt spid="28"/>
                                        </p:tgtEl>
                                        <p:attrNameLst>
                                          <p:attrName>style.visibility</p:attrName>
                                        </p:attrNameLst>
                                      </p:cBhvr>
                                      <p:to>
                                        <p:strVal val="visible"/>
                                      </p:to>
                                    </p:set>
                                    <p:animEffect filter="wipe(left)" transition="in">
                                      <p:cBhvr>
                                        <p:cTn dur="500" id="106"/>
                                        <p:tgtEl>
                                          <p:spTgt spid="28"/>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4"/>
      <p:bldP grpId="0" spid="5"/>
      <p:bldP grpId="0" spid="6"/>
      <p:bldP grpId="0" spid="7"/>
      <p:bldP grpId="0" spid="17"/>
      <p:bldP grpId="0" spid="18"/>
      <p:bldP grpId="0" spid="19"/>
      <p:bldP grpId="0" spid="20"/>
      <p:bldP grpId="0" spid="21"/>
      <p:bldP grpId="0" spid="22"/>
      <p:bldP grpId="0" spid="23"/>
      <p:bldP grpId="0" spid="24"/>
      <p:bldP grpId="0" spid="25"/>
      <p:bldP grpId="0" spid="26"/>
      <p:bldP grpId="0" spid="27"/>
      <p:bldP grpId="0" spid="28"/>
      <p:bldP grpId="0" spid="30"/>
    </p:bldLst>
  </p:timing>
</p:sld>
</file>

<file path=ppt/slides/slide25.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14" name="Text Box 30"/>
          <p:cNvSpPr>
            <a:spLocks noChangeArrowheads="1"/>
          </p:cNvSpPr>
          <p:nvPr/>
        </p:nvSpPr>
        <p:spPr bwMode="auto">
          <a:xfrm>
            <a:off x="3895527" y="3770462"/>
            <a:ext cx="3354388" cy="82296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spAutoFit/>
          </a:bodyPr>
          <a:lstStyle/>
          <a:p>
            <a:pPr latinLnBrk="1">
              <a:buClr>
                <a:srgbClr val="FF0000"/>
              </a:buClr>
              <a:buSzPct val="70000"/>
            </a:pPr>
            <a:r>
              <a:rPr altLang="zh-CN" b="1" lang="en-US" sz="2400">
                <a:solidFill>
                  <a:srgbClr val="000000"/>
                </a:solidFill>
                <a:cs typeface="+mn-ea"/>
                <a:sym typeface="+mn-lt"/>
              </a:rPr>
              <a:t>10 条成绩，点击添加文本</a:t>
            </a:r>
          </a:p>
        </p:txBody>
      </p:sp>
      <p:sp>
        <p:nvSpPr>
          <p:cNvPr id="15" name="Freeform 7"/>
          <p:cNvSpPr>
            <a:spLocks noChangeArrowheads="1"/>
          </p:cNvSpPr>
          <p:nvPr/>
        </p:nvSpPr>
        <p:spPr bwMode="auto">
          <a:xfrm>
            <a:off x="939148" y="1269554"/>
            <a:ext cx="6484770" cy="4518397"/>
          </a:xfrm>
          <a:custGeom>
            <a:gdLst>
              <a:gd fmla="*/ 0 w 625" name="T0"/>
              <a:gd fmla="*/ 2147483647 h 495" name="T1"/>
              <a:gd fmla="*/ 2147483647 w 625" name="T2"/>
              <a:gd fmla="*/ 2147483647 h 495" name="T3"/>
              <a:gd fmla="*/ 2147483647 w 625" name="T4"/>
              <a:gd fmla="*/ 2147483647 h 495" name="T5"/>
              <a:gd fmla="*/ 2147483647 w 625" name="T6"/>
              <a:gd fmla="*/ 2147483647 h 495" name="T7"/>
              <a:gd fmla="*/ 2147483647 w 625" name="T8"/>
              <a:gd fmla="*/ 2147483647 h 495" name="T9"/>
              <a:gd fmla="*/ 2147483647 w 625" name="T10"/>
              <a:gd fmla="*/ 2147483647 h 495" name="T11"/>
              <a:gd fmla="*/ 2147483647 w 625" name="T12"/>
              <a:gd fmla="*/ 2147483647 h 495" name="T13"/>
              <a:gd fmla="*/ 2147483647 w 625" name="T14"/>
              <a:gd fmla="*/ 2147483647 h 495" name="T15"/>
              <a:gd fmla="*/ 2147483647 w 625" name="T16"/>
              <a:gd fmla="*/ 2147483647 h 495" name="T17"/>
              <a:gd fmla="*/ 2147483647 w 625" name="T18"/>
              <a:gd fmla="*/ 2147483647 h 495" name="T19"/>
              <a:gd fmla="*/ 2147483647 w 625" name="T20"/>
              <a:gd fmla="*/ 2147483647 h 495" name="T21"/>
              <a:gd fmla="*/ 2147483647 w 625" name="T22"/>
              <a:gd fmla="*/ 2147483647 h 495" name="T23"/>
              <a:gd fmla="*/ 2147483647 w 625" name="T24"/>
              <a:gd fmla="*/ 2147483647 h 495" name="T25"/>
              <a:gd fmla="*/ 2147483647 w 625" name="T26"/>
              <a:gd fmla="*/ 2147483647 h 495" name="T27"/>
              <a:gd fmla="*/ 2147483647 w 625" name="T28"/>
              <a:gd fmla="*/ 1772890328 h 495" name="T29"/>
              <a:gd fmla="*/ 2147483647 w 625" name="T30"/>
              <a:gd fmla="*/ 1283821987 h 495" name="T31"/>
              <a:gd fmla="*/ 2147483647 w 625" name="T32"/>
              <a:gd fmla="*/ 611339336 h 495" name="T33"/>
              <a:gd fmla="*/ 2147483647 w 625" name="T34"/>
              <a:gd fmla="*/ 0 h 495" name="T35"/>
              <a:gd fmla="*/ 2147483647 w 625" name="T36"/>
              <a:gd fmla="*/ 1956296820 h 495" name="T37"/>
              <a:gd fmla="*/ 2147483647 w 625" name="T38"/>
              <a:gd fmla="*/ 2147483647 h 495" name="T39"/>
              <a:gd fmla="*/ 2147483647 w 625" name="T40"/>
              <a:gd fmla="*/ 2147483647 h 495" name="T41"/>
              <a:gd fmla="*/ 2147483647 w 625" name="T42"/>
              <a:gd fmla="*/ 2147483647 h 495" name="T43"/>
              <a:gd fmla="*/ 2147483647 w 625" name="T44"/>
              <a:gd fmla="*/ 2147483647 h 495" name="T45"/>
              <a:gd fmla="*/ 2147483647 w 625" name="T46"/>
              <a:gd fmla="*/ 2147483647 h 495" name="T47"/>
              <a:gd fmla="*/ 2147483647 w 625" name="T48"/>
              <a:gd fmla="*/ 2147483647 h 495" name="T49"/>
              <a:gd fmla="*/ 2147483647 w 625" name="T50"/>
              <a:gd fmla="*/ 2147483647 h 495" name="T51"/>
              <a:gd fmla="*/ 2147483647 w 625" name="T52"/>
              <a:gd fmla="*/ 2147483647 h 495" name="T53"/>
              <a:gd fmla="*/ 2147483647 w 625" name="T54"/>
              <a:gd fmla="*/ 2147483647 h 495" name="T55"/>
              <a:gd fmla="*/ 2147483647 w 625" name="T56"/>
              <a:gd fmla="*/ 2147483647 h 495" name="T57"/>
              <a:gd fmla="*/ 2147483647 w 625" name="T58"/>
              <a:gd fmla="*/ 2147483647 h 495" name="T59"/>
              <a:gd fmla="*/ 2147483647 w 625" name="T60"/>
              <a:gd fmla="*/ 2147483647 h 495" name="T61"/>
              <a:gd fmla="*/ 2147483647 w 625" name="T62"/>
              <a:gd fmla="*/ 2147483647 h 495" name="T63"/>
              <a:gd fmla="*/ 2147483647 w 625" name="T64"/>
              <a:gd fmla="*/ 2147483647 h 495" name="T65"/>
              <a:gd fmla="*/ 2147483647 w 625" name="T66"/>
              <a:gd fmla="*/ 2147483647 h 495" name="T67"/>
              <a:gd fmla="*/ 2147483647 w 625" name="T68"/>
              <a:gd fmla="*/ 2147483647 h 495" name="T69"/>
              <a:gd fmla="*/ 0 w 625" name="T70"/>
              <a:gd fmla="*/ 2147483647 h 495" name="T71"/>
              <a:gd fmla="*/ 0 w 625" name="T72"/>
              <a:gd fmla="*/ 2147483647 h 495" name="T73"/>
              <a:gd fmla="*/ 0 60000 65536" name="T74"/>
              <a:gd fmla="*/ 0 60000 65536" name="T75"/>
              <a:gd fmla="*/ 0 60000 65536" name="T76"/>
              <a:gd fmla="*/ 0 60000 65536" name="T77"/>
              <a:gd fmla="*/ 0 60000 65536" name="T78"/>
              <a:gd fmla="*/ 0 60000 65536" name="T79"/>
              <a:gd fmla="*/ 0 60000 65536" name="T80"/>
              <a:gd fmla="*/ 0 60000 65536" name="T81"/>
              <a:gd fmla="*/ 0 60000 65536" name="T82"/>
              <a:gd fmla="*/ 0 60000 65536" name="T83"/>
              <a:gd fmla="*/ 0 60000 65536" name="T84"/>
              <a:gd fmla="*/ 0 60000 65536" name="T85"/>
              <a:gd fmla="*/ 0 60000 65536" name="T86"/>
              <a:gd fmla="*/ 0 60000 65536" name="T87"/>
              <a:gd fmla="*/ 0 60000 65536" name="T88"/>
              <a:gd fmla="*/ 0 60000 65536" name="T89"/>
              <a:gd fmla="*/ 0 60000 65536" name="T90"/>
              <a:gd fmla="*/ 0 60000 65536" name="T91"/>
              <a:gd fmla="*/ 0 60000 65536" name="T92"/>
              <a:gd fmla="*/ 0 60000 65536" name="T93"/>
              <a:gd fmla="*/ 0 60000 65536" name="T94"/>
              <a:gd fmla="*/ 0 60000 65536" name="T95"/>
              <a:gd fmla="*/ 0 60000 65536" name="T96"/>
              <a:gd fmla="*/ 0 60000 65536" name="T97"/>
              <a:gd fmla="*/ 0 60000 65536" name="T98"/>
              <a:gd fmla="*/ 0 60000 65536" name="T99"/>
              <a:gd fmla="*/ 0 60000 65536" name="T100"/>
              <a:gd fmla="*/ 0 60000 65536" name="T101"/>
              <a:gd fmla="*/ 0 60000 65536" name="T102"/>
              <a:gd fmla="*/ 0 60000 65536" name="T103"/>
              <a:gd fmla="*/ 0 60000 65536" name="T104"/>
              <a:gd fmla="*/ 0 60000 65536" name="T105"/>
              <a:gd fmla="*/ 0 60000 65536" name="T106"/>
              <a:gd fmla="*/ 0 60000 65536" name="T107"/>
              <a:gd fmla="*/ 0 60000 65536" name="T108"/>
              <a:gd fmla="*/ 0 60000 65536" name="T109"/>
              <a:gd fmla="*/ 0 60000 65536" name="T110"/>
              <a:gd fmla="*/ 0 w 625" name="T111"/>
              <a:gd fmla="*/ 0 h 495" name="T112"/>
              <a:gd fmla="*/ 625 w 625" name="T113"/>
              <a:gd fmla="*/ 495 h 495" name="T114"/>
            </a:gdLst>
            <a:cxnLst>
              <a:cxn ang="T74">
                <a:pos x="T0" y="T1"/>
              </a:cxn>
              <a:cxn ang="T75">
                <a:pos x="T2" y="T3"/>
              </a:cxn>
              <a:cxn ang="T76">
                <a:pos x="T4" y="T5"/>
              </a:cxn>
              <a:cxn ang="T77">
                <a:pos x="T6" y="T7"/>
              </a:cxn>
              <a:cxn ang="T78">
                <a:pos x="T8" y="T9"/>
              </a:cxn>
              <a:cxn ang="T79">
                <a:pos x="T10" y="T11"/>
              </a:cxn>
              <a:cxn ang="T80">
                <a:pos x="T12" y="T13"/>
              </a:cxn>
              <a:cxn ang="T81">
                <a:pos x="T14" y="T15"/>
              </a:cxn>
              <a:cxn ang="T82">
                <a:pos x="T16" y="T17"/>
              </a:cxn>
              <a:cxn ang="T83">
                <a:pos x="T18" y="T19"/>
              </a:cxn>
              <a:cxn ang="T84">
                <a:pos x="T20" y="T21"/>
              </a:cxn>
              <a:cxn ang="T85">
                <a:pos x="T22" y="T23"/>
              </a:cxn>
              <a:cxn ang="T86">
                <a:pos x="T24" y="T25"/>
              </a:cxn>
              <a:cxn ang="T87">
                <a:pos x="T26" y="T27"/>
              </a:cxn>
              <a:cxn ang="T88">
                <a:pos x="T28" y="T29"/>
              </a:cxn>
              <a:cxn ang="T89">
                <a:pos x="T30" y="T31"/>
              </a:cxn>
              <a:cxn ang="T90">
                <a:pos x="T32" y="T33"/>
              </a:cxn>
              <a:cxn ang="T91">
                <a:pos x="T34" y="T35"/>
              </a:cxn>
              <a:cxn ang="T92">
                <a:pos x="T36" y="T37"/>
              </a:cxn>
              <a:cxn ang="T93">
                <a:pos x="T38" y="T39"/>
              </a:cxn>
              <a:cxn ang="T94">
                <a:pos x="T40" y="T41"/>
              </a:cxn>
              <a:cxn ang="T95">
                <a:pos x="T42" y="T43"/>
              </a:cxn>
              <a:cxn ang="T96">
                <a:pos x="T44" y="T45"/>
              </a:cxn>
              <a:cxn ang="T97">
                <a:pos x="T46" y="T47"/>
              </a:cxn>
              <a:cxn ang="T98">
                <a:pos x="T48" y="T49"/>
              </a:cxn>
              <a:cxn ang="T99">
                <a:pos x="T50" y="T51"/>
              </a:cxn>
              <a:cxn ang="T100">
                <a:pos x="T52" y="T53"/>
              </a:cxn>
              <a:cxn ang="T101">
                <a:pos x="T54" y="T55"/>
              </a:cxn>
              <a:cxn ang="T102">
                <a:pos x="T56" y="T57"/>
              </a:cxn>
              <a:cxn ang="T103">
                <a:pos x="T58" y="T59"/>
              </a:cxn>
              <a:cxn ang="T104">
                <a:pos x="T60" y="T61"/>
              </a:cxn>
              <a:cxn ang="T105">
                <a:pos x="T62" y="T63"/>
              </a:cxn>
              <a:cxn ang="T106">
                <a:pos x="T64" y="T65"/>
              </a:cxn>
              <a:cxn ang="T107">
                <a:pos x="T66" y="T67"/>
              </a:cxn>
              <a:cxn ang="T108">
                <a:pos x="T68" y="T69"/>
              </a:cxn>
              <a:cxn ang="T109">
                <a:pos x="T70" y="T71"/>
              </a:cxn>
              <a:cxn ang="T110">
                <a:pos x="T72" y="T73"/>
              </a:cxn>
            </a:cxnLst>
            <a:rect b="T114" l="T111" r="T113" t="T112"/>
            <a:pathLst>
              <a:path h="495" w="625">
                <a:moveTo>
                  <a:pt x="0" y="455"/>
                </a:moveTo>
                <a:lnTo>
                  <a:pt x="117" y="455"/>
                </a:lnTo>
                <a:lnTo>
                  <a:pt x="117" y="378"/>
                </a:lnTo>
                <a:lnTo>
                  <a:pt x="117" y="337"/>
                </a:lnTo>
                <a:lnTo>
                  <a:pt x="158" y="337"/>
                </a:lnTo>
                <a:lnTo>
                  <a:pt x="235" y="337"/>
                </a:lnTo>
                <a:lnTo>
                  <a:pt x="235" y="260"/>
                </a:lnTo>
                <a:lnTo>
                  <a:pt x="235" y="219"/>
                </a:lnTo>
                <a:lnTo>
                  <a:pt x="276" y="219"/>
                </a:lnTo>
                <a:lnTo>
                  <a:pt x="353" y="219"/>
                </a:lnTo>
                <a:lnTo>
                  <a:pt x="353" y="142"/>
                </a:lnTo>
                <a:lnTo>
                  <a:pt x="353" y="101"/>
                </a:lnTo>
                <a:lnTo>
                  <a:pt x="394" y="101"/>
                </a:lnTo>
                <a:lnTo>
                  <a:pt x="495" y="101"/>
                </a:lnTo>
                <a:lnTo>
                  <a:pt x="568" y="29"/>
                </a:lnTo>
                <a:lnTo>
                  <a:pt x="560" y="21"/>
                </a:lnTo>
                <a:lnTo>
                  <a:pt x="593" y="10"/>
                </a:lnTo>
                <a:lnTo>
                  <a:pt x="625" y="0"/>
                </a:lnTo>
                <a:lnTo>
                  <a:pt x="615" y="32"/>
                </a:lnTo>
                <a:lnTo>
                  <a:pt x="604" y="65"/>
                </a:lnTo>
                <a:lnTo>
                  <a:pt x="596" y="57"/>
                </a:lnTo>
                <a:lnTo>
                  <a:pt x="512" y="142"/>
                </a:lnTo>
                <a:lnTo>
                  <a:pt x="394" y="142"/>
                </a:lnTo>
                <a:lnTo>
                  <a:pt x="394" y="219"/>
                </a:lnTo>
                <a:lnTo>
                  <a:pt x="394" y="260"/>
                </a:lnTo>
                <a:lnTo>
                  <a:pt x="353" y="260"/>
                </a:lnTo>
                <a:lnTo>
                  <a:pt x="276" y="260"/>
                </a:lnTo>
                <a:lnTo>
                  <a:pt x="276" y="337"/>
                </a:lnTo>
                <a:lnTo>
                  <a:pt x="276" y="378"/>
                </a:lnTo>
                <a:lnTo>
                  <a:pt x="235" y="378"/>
                </a:lnTo>
                <a:lnTo>
                  <a:pt x="158" y="378"/>
                </a:lnTo>
                <a:lnTo>
                  <a:pt x="158" y="455"/>
                </a:lnTo>
                <a:lnTo>
                  <a:pt x="158" y="495"/>
                </a:lnTo>
                <a:lnTo>
                  <a:pt x="117" y="495"/>
                </a:lnTo>
                <a:lnTo>
                  <a:pt x="0" y="495"/>
                </a:lnTo>
                <a:lnTo>
                  <a:pt x="0" y="455"/>
                </a:lnTo>
              </a:path>
            </a:pathLst>
          </a:custGeom>
          <a:solidFill>
            <a:schemeClr val="accent1"/>
          </a:solidFill>
          <a:ln>
            <a:noFill/>
          </a:ln>
        </p:spPr>
        <p:txBody>
          <a:bodyPr anchor="ctr"/>
          <a:lstStyle/>
          <a:p>
            <a:endParaRPr altLang="en-US" lang="zh-CN">
              <a:cs typeface="+mn-ea"/>
              <a:sym typeface="+mn-lt"/>
            </a:endParaRPr>
          </a:p>
        </p:txBody>
      </p:sp>
      <p:sp>
        <p:nvSpPr>
          <p:cNvPr id="17" name="矩形 8"/>
          <p:cNvSpPr>
            <a:spLocks noChangeArrowheads="1"/>
          </p:cNvSpPr>
          <p:nvPr/>
        </p:nvSpPr>
        <p:spPr bwMode="auto">
          <a:xfrm>
            <a:off x="932226" y="4912345"/>
            <a:ext cx="1167130" cy="45720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wrap="none">
            <a:spAutoFit/>
          </a:bodyPr>
          <a:lstStyle/>
          <a:p>
            <a:pPr algn="ctr"/>
            <a:r>
              <a:rPr altLang="zh-CN" b="1" lang="en-US">
                <a:solidFill>
                  <a:schemeClr val="tx1">
                    <a:lumMod val="85000"/>
                    <a:lumOff val="15000"/>
                  </a:schemeClr>
                </a:solidFill>
                <a:cs typeface="+mn-ea"/>
                <a:sym typeface="+mn-lt"/>
              </a:rPr>
              <a:t>2001年</a:t>
            </a:r>
          </a:p>
        </p:txBody>
      </p:sp>
      <p:sp>
        <p:nvSpPr>
          <p:cNvPr id="20" name="矩形 9"/>
          <p:cNvSpPr>
            <a:spLocks noChangeArrowheads="1"/>
          </p:cNvSpPr>
          <p:nvPr/>
        </p:nvSpPr>
        <p:spPr bwMode="auto">
          <a:xfrm>
            <a:off x="2064283" y="3861843"/>
            <a:ext cx="1167130" cy="45720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wrap="none">
            <a:spAutoFit/>
          </a:bodyPr>
          <a:lstStyle/>
          <a:p>
            <a:pPr algn="ctr" latinLnBrk="1">
              <a:buClr>
                <a:srgbClr val="FF0000"/>
              </a:buClr>
              <a:buSzPct val="70000"/>
            </a:pPr>
            <a:r>
              <a:rPr altLang="zh-CN" b="1" lang="en-US">
                <a:solidFill>
                  <a:schemeClr val="tx1">
                    <a:lumMod val="85000"/>
                    <a:lumOff val="15000"/>
                  </a:schemeClr>
                </a:solidFill>
                <a:cs typeface="+mn-ea"/>
                <a:sym typeface="+mn-lt"/>
              </a:rPr>
              <a:t>2005年</a:t>
            </a:r>
          </a:p>
        </p:txBody>
      </p:sp>
      <p:sp>
        <p:nvSpPr>
          <p:cNvPr id="23" name="矩形 10"/>
          <p:cNvSpPr>
            <a:spLocks noChangeArrowheads="1"/>
          </p:cNvSpPr>
          <p:nvPr/>
        </p:nvSpPr>
        <p:spPr bwMode="auto">
          <a:xfrm>
            <a:off x="3335503" y="2781722"/>
            <a:ext cx="1167130" cy="45720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wrap="none">
            <a:spAutoFit/>
          </a:bodyPr>
          <a:lstStyle/>
          <a:p>
            <a:pPr algn="ctr" latinLnBrk="1">
              <a:buClr>
                <a:srgbClr val="FF0000"/>
              </a:buClr>
              <a:buSzPct val="70000"/>
            </a:pPr>
            <a:r>
              <a:rPr altLang="zh-CN" b="1" lang="en-US">
                <a:solidFill>
                  <a:schemeClr val="tx1">
                    <a:lumMod val="85000"/>
                    <a:lumOff val="15000"/>
                  </a:schemeClr>
                </a:solidFill>
                <a:cs typeface="+mn-ea"/>
                <a:sym typeface="+mn-lt"/>
              </a:rPr>
              <a:t>2012年</a:t>
            </a:r>
          </a:p>
        </p:txBody>
      </p:sp>
      <p:sp>
        <p:nvSpPr>
          <p:cNvPr id="26" name="矩形 11"/>
          <p:cNvSpPr>
            <a:spLocks noChangeArrowheads="1"/>
          </p:cNvSpPr>
          <p:nvPr/>
        </p:nvSpPr>
        <p:spPr bwMode="auto">
          <a:xfrm>
            <a:off x="4631647" y="1671985"/>
            <a:ext cx="1167130" cy="45720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wrap="none">
            <a:spAutoFit/>
          </a:bodyPr>
          <a:lstStyle/>
          <a:p>
            <a:pPr algn="ctr" latinLnBrk="1">
              <a:buClr>
                <a:srgbClr val="FF0000"/>
              </a:buClr>
              <a:buSzPct val="70000"/>
              <a:buFont charset="2" panose="05000000000000000000" pitchFamily="2" typeface="Wingdings"/>
              <a:buNone/>
            </a:pPr>
            <a:r>
              <a:rPr altLang="zh-CN" b="1" lang="en-US" smtClean="0">
                <a:solidFill>
                  <a:schemeClr val="tx1">
                    <a:lumMod val="85000"/>
                    <a:lumOff val="15000"/>
                  </a:schemeClr>
                </a:solidFill>
                <a:cs typeface="+mn-ea"/>
                <a:sym typeface="+mn-lt"/>
              </a:rPr>
              <a:t>2018年</a:t>
            </a:r>
          </a:p>
        </p:txBody>
      </p:sp>
      <p:sp>
        <p:nvSpPr>
          <p:cNvPr id="28" name="Text Box 30"/>
          <p:cNvSpPr>
            <a:spLocks noChangeArrowheads="1"/>
          </p:cNvSpPr>
          <p:nvPr/>
        </p:nvSpPr>
        <p:spPr bwMode="auto">
          <a:xfrm>
            <a:off x="5119662" y="2690341"/>
            <a:ext cx="2779713" cy="118872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spAutoFit/>
          </a:bodyPr>
          <a:lstStyle/>
          <a:p>
            <a:pPr latinLnBrk="1">
              <a:buClr>
                <a:srgbClr val="FF0000"/>
              </a:buClr>
              <a:buSzPct val="70000"/>
            </a:pPr>
            <a:r>
              <a:rPr altLang="zh-CN" b="1" lang="en-US" sz="2400">
                <a:solidFill>
                  <a:srgbClr val="000000"/>
                </a:solidFill>
                <a:cs typeface="+mn-ea"/>
                <a:sym typeface="+mn-lt"/>
              </a:rPr>
              <a:t>10 条成绩，点击添加文本</a:t>
            </a:r>
          </a:p>
        </p:txBody>
      </p:sp>
      <p:sp>
        <p:nvSpPr>
          <p:cNvPr id="29" name="Text Box 30"/>
          <p:cNvSpPr>
            <a:spLocks noChangeArrowheads="1"/>
          </p:cNvSpPr>
          <p:nvPr/>
        </p:nvSpPr>
        <p:spPr bwMode="auto">
          <a:xfrm>
            <a:off x="2671390" y="4844579"/>
            <a:ext cx="3352800" cy="82296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spAutoFit/>
          </a:bodyPr>
          <a:lstStyle/>
          <a:p>
            <a:pPr latinLnBrk="1">
              <a:buClr>
                <a:srgbClr val="FF0000"/>
              </a:buClr>
              <a:buSzPct val="70000"/>
            </a:pPr>
            <a:r>
              <a:rPr altLang="zh-CN" b="1" lang="en-US" sz="2400">
                <a:solidFill>
                  <a:srgbClr val="000000"/>
                </a:solidFill>
                <a:cs typeface="+mn-ea"/>
                <a:sym typeface="+mn-lt"/>
              </a:rPr>
              <a:t>10 条成绩，点击添加文本</a:t>
            </a:r>
          </a:p>
        </p:txBody>
      </p:sp>
      <p:sp>
        <p:nvSpPr>
          <p:cNvPr id="30" name="Text Box 30"/>
          <p:cNvSpPr>
            <a:spLocks noChangeArrowheads="1"/>
          </p:cNvSpPr>
          <p:nvPr/>
        </p:nvSpPr>
        <p:spPr bwMode="auto">
          <a:xfrm>
            <a:off x="871190" y="5858694"/>
            <a:ext cx="3352800" cy="82296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spAutoFit/>
          </a:bodyPr>
          <a:lstStyle/>
          <a:p>
            <a:pPr latinLnBrk="1">
              <a:buClr>
                <a:srgbClr val="FF0000"/>
              </a:buClr>
              <a:buSzPct val="70000"/>
            </a:pPr>
            <a:r>
              <a:rPr altLang="zh-CN" b="1" lang="en-US" sz="2400">
                <a:solidFill>
                  <a:srgbClr val="000000"/>
                </a:solidFill>
                <a:cs typeface="+mn-ea"/>
                <a:sym typeface="+mn-lt"/>
              </a:rPr>
              <a:t>10 条成绩，点击添加文本</a:t>
            </a:r>
          </a:p>
        </p:txBody>
      </p:sp>
      <p:sp>
        <p:nvSpPr>
          <p:cNvPr id="31" name="矩形 30"/>
          <p:cNvSpPr/>
          <p:nvPr/>
        </p:nvSpPr>
        <p:spPr>
          <a:xfrm>
            <a:off x="8331422" y="2277598"/>
            <a:ext cx="3024336" cy="3383281"/>
          </a:xfrm>
          <a:prstGeom prst="rect">
            <a:avLst/>
          </a:prstGeom>
        </p:spPr>
        <p:txBody>
          <a:bodyPr wrap="square">
            <a:spAutoFit/>
          </a:bodyPr>
          <a:lstStyle/>
          <a:p>
            <a:pPr>
              <a:lnSpc>
                <a:spcPct val="150000"/>
              </a:lnSpc>
            </a:pPr>
            <a:r>
              <a:rPr altLang="en-US" lang="zh-CN" sz="1600">
                <a:solidFill>
                  <a:schemeClr val="tx1">
                    <a:lumMod val="85000"/>
                    <a:lumOff val="15000"/>
                  </a:schemeClr>
                </a:solidFill>
                <a:cs typeface="+mn-ea"/>
                <a:sym typeface="+mn-lt"/>
              </a:rPr>
              <a:t>您的内容打在这里，或者通过复制您的文本后，在此框中选择粘贴，并选择只保留文字。</a:t>
            </a:r>
          </a:p>
          <a:p>
            <a:pPr>
              <a:lnSpc>
                <a:spcPct val="150000"/>
              </a:lnSpc>
            </a:pPr>
            <a:r>
              <a:rPr altLang="en-US" lang="zh-CN" sz="1600">
                <a:solidFill>
                  <a:schemeClr val="tx1">
                    <a:lumMod val="85000"/>
                    <a:lumOff val="15000"/>
                  </a:schemeClr>
                </a:solidFill>
                <a:cs typeface="+mn-ea"/>
                <a:sym typeface="+mn-lt"/>
              </a:rPr>
              <a:t>您的内容打在这里，或者通过复制您的文本后，在此框中选择粘贴，并选择只保留文字。</a:t>
            </a:r>
          </a:p>
          <a:p>
            <a:pPr>
              <a:lnSpc>
                <a:spcPct val="150000"/>
              </a:lnSpc>
            </a:pPr>
            <a:r>
              <a:rPr altLang="en-US" lang="zh-CN" sz="1600">
                <a:solidFill>
                  <a:schemeClr val="tx1">
                    <a:lumMod val="85000"/>
                    <a:lumOff val="15000"/>
                  </a:schemeClr>
                </a:solidFill>
                <a:cs typeface="+mn-ea"/>
                <a:sym typeface="+mn-lt"/>
              </a:rPr>
              <a:t>您的内容打在这里，或者通过复制您的文本后，在此框中选择粘贴，并选择只保留文字。</a:t>
            </a:r>
          </a:p>
        </p:txBody>
      </p:sp>
      <p:sp>
        <p:nvSpPr>
          <p:cNvPr id="16" name="文本框 2"/>
          <p:cNvSpPr txBox="1"/>
          <p:nvPr/>
        </p:nvSpPr>
        <p:spPr>
          <a:xfrm>
            <a:off x="1706687" y="170270"/>
            <a:ext cx="3288952" cy="518160"/>
          </a:xfrm>
          <a:prstGeom prst="rect">
            <a:avLst/>
          </a:prstGeom>
          <a:noFill/>
        </p:spPr>
        <p:txBody>
          <a:bodyPr rtlCol="0" wrap="square">
            <a:spAutoFit/>
          </a:bodyPr>
          <a:lstStyle/>
          <a:p>
            <a:pPr algn="ctr"/>
            <a:r>
              <a:rPr altLang="en-US" b="1" lang="zh-CN" sz="2800">
                <a:solidFill>
                  <a:schemeClr val="tx1">
                    <a:lumMod val="75000"/>
                    <a:lumOff val="25000"/>
                  </a:schemeClr>
                </a:solidFill>
                <a:cs typeface="+mn-ea"/>
                <a:sym typeface="+mn-lt"/>
              </a:rPr>
              <a:t>点击输入标题内容</a:t>
            </a:r>
          </a:p>
        </p:txBody>
      </p:sp>
    </p:spTree>
  </p:cSld>
  <p:clrMapOvr>
    <a:masterClrMapping/>
  </p:clrMapOvr>
  <p:transition spd="slow">
    <p:wipe/>
  </p:transition>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grpId="0" id="5" nodeType="afterEffect" presetClass="entr" presetID="41" presetSubtype="0">
                                  <p:stCondLst>
                                    <p:cond delay="0"/>
                                  </p:stCondLst>
                                  <p:iterate type="lt">
                                    <p:tmPct val="10000"/>
                                  </p:iterate>
                                  <p:childTnLst>
                                    <p:set>
                                      <p:cBhvr>
                                        <p:cTn dur="1" fill="hold" id="6">
                                          <p:stCondLst>
                                            <p:cond delay="0"/>
                                          </p:stCondLst>
                                        </p:cTn>
                                        <p:tgtEl>
                                          <p:spTgt spid="16"/>
                                        </p:tgtEl>
                                        <p:attrNameLst>
                                          <p:attrName>style.visibility</p:attrName>
                                        </p:attrNameLst>
                                      </p:cBhvr>
                                      <p:to>
                                        <p:strVal val="visible"/>
                                      </p:to>
                                    </p:set>
                                    <p:anim calcmode="lin" valueType="num">
                                      <p:cBhvr>
                                        <p:cTn dur="500" fill="hold" id="7"/>
                                        <p:tgtEl>
                                          <p:spTgt spid="16"/>
                                        </p:tgtEl>
                                        <p:attrNameLst>
                                          <p:attrName>ppt_x</p:attrName>
                                        </p:attrNameLst>
                                      </p:cBhvr>
                                      <p:tavLst>
                                        <p:tav tm="0">
                                          <p:val>
                                            <p:strVal val="#ppt_x"/>
                                          </p:val>
                                        </p:tav>
                                        <p:tav tm="50000">
                                          <p:val>
                                            <p:strVal val="#ppt_x+.1"/>
                                          </p:val>
                                        </p:tav>
                                        <p:tav tm="100000">
                                          <p:val>
                                            <p:strVal val="#ppt_x"/>
                                          </p:val>
                                        </p:tav>
                                      </p:tavLst>
                                    </p:anim>
                                    <p:anim calcmode="lin" valueType="num">
                                      <p:cBhvr>
                                        <p:cTn dur="500" fill="hold" id="8"/>
                                        <p:tgtEl>
                                          <p:spTgt spid="16"/>
                                        </p:tgtEl>
                                        <p:attrNameLst>
                                          <p:attrName>ppt_y</p:attrName>
                                        </p:attrNameLst>
                                      </p:cBhvr>
                                      <p:tavLst>
                                        <p:tav tm="0">
                                          <p:val>
                                            <p:strVal val="#ppt_y"/>
                                          </p:val>
                                        </p:tav>
                                        <p:tav tm="100000">
                                          <p:val>
                                            <p:strVal val="#ppt_y"/>
                                          </p:val>
                                        </p:tav>
                                      </p:tavLst>
                                    </p:anim>
                                    <p:anim calcmode="lin" valueType="num">
                                      <p:cBhvr>
                                        <p:cTn dur="500" fill="hold" id="9"/>
                                        <p:tgtEl>
                                          <p:spTgt spid="16"/>
                                        </p:tgtEl>
                                        <p:attrNameLst>
                                          <p:attrName>ppt_h</p:attrName>
                                        </p:attrNameLst>
                                      </p:cBhvr>
                                      <p:tavLst>
                                        <p:tav tm="0">
                                          <p:val>
                                            <p:strVal val="#ppt_h/10"/>
                                          </p:val>
                                        </p:tav>
                                        <p:tav tm="50000">
                                          <p:val>
                                            <p:strVal val="#ppt_h+.01"/>
                                          </p:val>
                                        </p:tav>
                                        <p:tav tm="100000">
                                          <p:val>
                                            <p:strVal val="#ppt_h"/>
                                          </p:val>
                                        </p:tav>
                                      </p:tavLst>
                                    </p:anim>
                                    <p:anim calcmode="lin" valueType="num">
                                      <p:cBhvr>
                                        <p:cTn dur="500" fill="hold" id="10"/>
                                        <p:tgtEl>
                                          <p:spTgt spid="16"/>
                                        </p:tgtEl>
                                        <p:attrNameLst>
                                          <p:attrName>ppt_w</p:attrName>
                                        </p:attrNameLst>
                                      </p:cBhvr>
                                      <p:tavLst>
                                        <p:tav tm="0">
                                          <p:val>
                                            <p:strVal val="#ppt_w/10"/>
                                          </p:val>
                                        </p:tav>
                                        <p:tav tm="50000">
                                          <p:val>
                                            <p:strVal val="#ppt_w+.01"/>
                                          </p:val>
                                        </p:tav>
                                        <p:tav tm="100000">
                                          <p:val>
                                            <p:strVal val="#ppt_w"/>
                                          </p:val>
                                        </p:tav>
                                      </p:tavLst>
                                    </p:anim>
                                    <p:animEffect filter="fade" transition="in">
                                      <p:cBhvr>
                                        <p:cTn dur="500" id="11" tmFilter="0,0; .5, 1; 1, 1"/>
                                        <p:tgtEl>
                                          <p:spTgt spid="16"/>
                                        </p:tgtEl>
                                      </p:cBhvr>
                                    </p:animEffect>
                                  </p:childTnLst>
                                </p:cTn>
                              </p:par>
                              <p:par>
                                <p:cTn fill="hold" grpId="0" id="12" nodeType="withEffect" presetClass="entr" presetID="22" presetSubtype="4">
                                  <p:stCondLst>
                                    <p:cond delay="0"/>
                                  </p:stCondLst>
                                  <p:childTnLst>
                                    <p:set>
                                      <p:cBhvr>
                                        <p:cTn dur="1" fill="hold" id="13">
                                          <p:stCondLst>
                                            <p:cond delay="0"/>
                                          </p:stCondLst>
                                        </p:cTn>
                                        <p:tgtEl>
                                          <p:spTgt spid="15"/>
                                        </p:tgtEl>
                                        <p:attrNameLst>
                                          <p:attrName>style.visibility</p:attrName>
                                        </p:attrNameLst>
                                      </p:cBhvr>
                                      <p:to>
                                        <p:strVal val="visible"/>
                                      </p:to>
                                    </p:set>
                                    <p:animEffect filter="">
                                      <p:cBhvr>
                                        <p:cTn dur="750" id="14"/>
                                        <p:tgtEl>
                                          <p:spTgt spid="15"/>
                                        </p:tgtEl>
                                      </p:cBhvr>
                                    </p:animEffect>
                                  </p:childTnLst>
                                </p:cTn>
                              </p:par>
                            </p:childTnLst>
                          </p:cTn>
                        </p:par>
                        <p:par>
                          <p:cTn fill="hold" id="15" nodeType="afterGroup">
                            <p:stCondLst>
                              <p:cond delay="750"/>
                            </p:stCondLst>
                            <p:childTnLst>
                              <p:par>
                                <p:cTn fill="hold" grpId="0" id="16" nodeType="afterEffect" presetClass="entr" presetID="2" presetSubtype="2">
                                  <p:stCondLst>
                                    <p:cond delay="0"/>
                                  </p:stCondLst>
                                  <p:childTnLst>
                                    <p:set>
                                      <p:cBhvr>
                                        <p:cTn dur="1" fill="hold" id="17">
                                          <p:stCondLst>
                                            <p:cond delay="0"/>
                                          </p:stCondLst>
                                        </p:cTn>
                                        <p:tgtEl>
                                          <p:spTgt spid="28"/>
                                        </p:tgtEl>
                                        <p:attrNameLst>
                                          <p:attrName>style.visibility</p:attrName>
                                        </p:attrNameLst>
                                      </p:cBhvr>
                                      <p:to>
                                        <p:strVal val="visible"/>
                                      </p:to>
                                    </p:set>
                                    <p:anim calcmode="lin" valueType="num">
                                      <p:cBhvr>
                                        <p:cTn dur="500" fill="hold" id="18"/>
                                        <p:tgtEl>
                                          <p:spTgt spid="28"/>
                                        </p:tgtEl>
                                        <p:attrNameLst>
                                          <p:attrName>ppt_x</p:attrName>
                                        </p:attrNameLst>
                                      </p:cBhvr>
                                      <p:tavLst>
                                        <p:tav tm="0">
                                          <p:val>
                                            <p:strVal val="1+#ppt_w/2"/>
                                          </p:val>
                                        </p:tav>
                                        <p:tav tm="100000">
                                          <p:val>
                                            <p:strVal val="#ppt_x"/>
                                          </p:val>
                                        </p:tav>
                                      </p:tavLst>
                                    </p:anim>
                                    <p:anim calcmode="lin" valueType="num">
                                      <p:cBhvr>
                                        <p:cTn dur="500" fill="hold" id="19"/>
                                        <p:tgtEl>
                                          <p:spTgt spid="28"/>
                                        </p:tgtEl>
                                        <p:attrNameLst>
                                          <p:attrName>ppt_y</p:attrName>
                                        </p:attrNameLst>
                                      </p:cBhvr>
                                      <p:tavLst>
                                        <p:tav tm="0">
                                          <p:val>
                                            <p:strVal val="#ppt_y"/>
                                          </p:val>
                                        </p:tav>
                                        <p:tav tm="100000">
                                          <p:val>
                                            <p:strVal val="#ppt_y"/>
                                          </p:val>
                                        </p:tav>
                                      </p:tavLst>
                                    </p:anim>
                                  </p:childTnLst>
                                </p:cTn>
                              </p:par>
                              <p:par>
                                <p:cTn fill="hold" grpId="0" id="20" nodeType="withEffect" presetClass="entr" presetID="2" presetSubtype="2">
                                  <p:stCondLst>
                                    <p:cond delay="250"/>
                                  </p:stCondLst>
                                  <p:childTnLst>
                                    <p:set>
                                      <p:cBhvr>
                                        <p:cTn dur="1" fill="hold" id="21">
                                          <p:stCondLst>
                                            <p:cond delay="0"/>
                                          </p:stCondLst>
                                        </p:cTn>
                                        <p:tgtEl>
                                          <p:spTgt spid="14"/>
                                        </p:tgtEl>
                                        <p:attrNameLst>
                                          <p:attrName>style.visibility</p:attrName>
                                        </p:attrNameLst>
                                      </p:cBhvr>
                                      <p:to>
                                        <p:strVal val="visible"/>
                                      </p:to>
                                    </p:set>
                                    <p:anim calcmode="lin" valueType="num">
                                      <p:cBhvr>
                                        <p:cTn dur="500" fill="hold" id="22"/>
                                        <p:tgtEl>
                                          <p:spTgt spid="14"/>
                                        </p:tgtEl>
                                        <p:attrNameLst>
                                          <p:attrName>ppt_x</p:attrName>
                                        </p:attrNameLst>
                                      </p:cBhvr>
                                      <p:tavLst>
                                        <p:tav tm="0">
                                          <p:val>
                                            <p:strVal val="1+#ppt_w/2"/>
                                          </p:val>
                                        </p:tav>
                                        <p:tav tm="100000">
                                          <p:val>
                                            <p:strVal val="#ppt_x"/>
                                          </p:val>
                                        </p:tav>
                                      </p:tavLst>
                                    </p:anim>
                                    <p:anim calcmode="lin" valueType="num">
                                      <p:cBhvr>
                                        <p:cTn dur="500" fill="hold" id="23"/>
                                        <p:tgtEl>
                                          <p:spTgt spid="14"/>
                                        </p:tgtEl>
                                        <p:attrNameLst>
                                          <p:attrName>ppt_y</p:attrName>
                                        </p:attrNameLst>
                                      </p:cBhvr>
                                      <p:tavLst>
                                        <p:tav tm="0">
                                          <p:val>
                                            <p:strVal val="#ppt_y"/>
                                          </p:val>
                                        </p:tav>
                                        <p:tav tm="100000">
                                          <p:val>
                                            <p:strVal val="#ppt_y"/>
                                          </p:val>
                                        </p:tav>
                                      </p:tavLst>
                                    </p:anim>
                                  </p:childTnLst>
                                </p:cTn>
                              </p:par>
                              <p:par>
                                <p:cTn fill="hold" grpId="0" id="24" nodeType="withEffect" presetClass="entr" presetID="2" presetSubtype="2">
                                  <p:stCondLst>
                                    <p:cond delay="500"/>
                                  </p:stCondLst>
                                  <p:childTnLst>
                                    <p:set>
                                      <p:cBhvr>
                                        <p:cTn dur="1" fill="hold" id="25">
                                          <p:stCondLst>
                                            <p:cond delay="0"/>
                                          </p:stCondLst>
                                        </p:cTn>
                                        <p:tgtEl>
                                          <p:spTgt spid="29"/>
                                        </p:tgtEl>
                                        <p:attrNameLst>
                                          <p:attrName>style.visibility</p:attrName>
                                        </p:attrNameLst>
                                      </p:cBhvr>
                                      <p:to>
                                        <p:strVal val="visible"/>
                                      </p:to>
                                    </p:set>
                                    <p:anim calcmode="lin" valueType="num">
                                      <p:cBhvr>
                                        <p:cTn dur="500" fill="hold" id="26"/>
                                        <p:tgtEl>
                                          <p:spTgt spid="29"/>
                                        </p:tgtEl>
                                        <p:attrNameLst>
                                          <p:attrName>ppt_x</p:attrName>
                                        </p:attrNameLst>
                                      </p:cBhvr>
                                      <p:tavLst>
                                        <p:tav tm="0">
                                          <p:val>
                                            <p:strVal val="1+#ppt_w/2"/>
                                          </p:val>
                                        </p:tav>
                                        <p:tav tm="100000">
                                          <p:val>
                                            <p:strVal val="#ppt_x"/>
                                          </p:val>
                                        </p:tav>
                                      </p:tavLst>
                                    </p:anim>
                                    <p:anim calcmode="lin" valueType="num">
                                      <p:cBhvr>
                                        <p:cTn dur="500" fill="hold" id="27"/>
                                        <p:tgtEl>
                                          <p:spTgt spid="29"/>
                                        </p:tgtEl>
                                        <p:attrNameLst>
                                          <p:attrName>ppt_y</p:attrName>
                                        </p:attrNameLst>
                                      </p:cBhvr>
                                      <p:tavLst>
                                        <p:tav tm="0">
                                          <p:val>
                                            <p:strVal val="#ppt_y"/>
                                          </p:val>
                                        </p:tav>
                                        <p:tav tm="100000">
                                          <p:val>
                                            <p:strVal val="#ppt_y"/>
                                          </p:val>
                                        </p:tav>
                                      </p:tavLst>
                                    </p:anim>
                                  </p:childTnLst>
                                </p:cTn>
                              </p:par>
                              <p:par>
                                <p:cTn fill="hold" grpId="0" id="28" nodeType="withEffect" presetClass="entr" presetID="2" presetSubtype="2">
                                  <p:stCondLst>
                                    <p:cond delay="750"/>
                                  </p:stCondLst>
                                  <p:childTnLst>
                                    <p:set>
                                      <p:cBhvr>
                                        <p:cTn dur="1" fill="hold" id="29">
                                          <p:stCondLst>
                                            <p:cond delay="0"/>
                                          </p:stCondLst>
                                        </p:cTn>
                                        <p:tgtEl>
                                          <p:spTgt spid="30"/>
                                        </p:tgtEl>
                                        <p:attrNameLst>
                                          <p:attrName>style.visibility</p:attrName>
                                        </p:attrNameLst>
                                      </p:cBhvr>
                                      <p:to>
                                        <p:strVal val="visible"/>
                                      </p:to>
                                    </p:set>
                                    <p:anim calcmode="lin" valueType="num">
                                      <p:cBhvr>
                                        <p:cTn dur="500" fill="hold" id="30"/>
                                        <p:tgtEl>
                                          <p:spTgt spid="30"/>
                                        </p:tgtEl>
                                        <p:attrNameLst>
                                          <p:attrName>ppt_x</p:attrName>
                                        </p:attrNameLst>
                                      </p:cBhvr>
                                      <p:tavLst>
                                        <p:tav tm="0">
                                          <p:val>
                                            <p:strVal val="1+#ppt_w/2"/>
                                          </p:val>
                                        </p:tav>
                                        <p:tav tm="100000">
                                          <p:val>
                                            <p:strVal val="#ppt_x"/>
                                          </p:val>
                                        </p:tav>
                                      </p:tavLst>
                                    </p:anim>
                                    <p:anim calcmode="lin" valueType="num">
                                      <p:cBhvr>
                                        <p:cTn dur="500" fill="hold" id="31"/>
                                        <p:tgtEl>
                                          <p:spTgt spid="30"/>
                                        </p:tgtEl>
                                        <p:attrNameLst>
                                          <p:attrName>ppt_y</p:attrName>
                                        </p:attrNameLst>
                                      </p:cBhvr>
                                      <p:tavLst>
                                        <p:tav tm="0">
                                          <p:val>
                                            <p:strVal val="#ppt_y"/>
                                          </p:val>
                                        </p:tav>
                                        <p:tav tm="100000">
                                          <p:val>
                                            <p:strVal val="#ppt_y"/>
                                          </p:val>
                                        </p:tav>
                                      </p:tavLst>
                                    </p:anim>
                                  </p:childTnLst>
                                </p:cTn>
                              </p:par>
                            </p:childTnLst>
                          </p:cTn>
                        </p:par>
                        <p:par>
                          <p:cTn fill="hold" id="32" nodeType="afterGroup">
                            <p:stCondLst>
                              <p:cond delay="2000"/>
                            </p:stCondLst>
                            <p:childTnLst>
                              <p:par>
                                <p:cTn fill="hold" grpId="0" id="33" nodeType="afterEffect" presetClass="entr" presetID="22" presetSubtype="8">
                                  <p:stCondLst>
                                    <p:cond delay="0"/>
                                  </p:stCondLst>
                                  <p:childTnLst>
                                    <p:set>
                                      <p:cBhvr>
                                        <p:cTn dur="1" fill="hold" id="34">
                                          <p:stCondLst>
                                            <p:cond delay="0"/>
                                          </p:stCondLst>
                                        </p:cTn>
                                        <p:tgtEl>
                                          <p:spTgt spid="31"/>
                                        </p:tgtEl>
                                        <p:attrNameLst>
                                          <p:attrName>style.visibility</p:attrName>
                                        </p:attrNameLst>
                                      </p:cBhvr>
                                      <p:to>
                                        <p:strVal val="visible"/>
                                      </p:to>
                                    </p:set>
                                    <p:animEffect filter="wipe(left)" transition="in">
                                      <p:cBhvr>
                                        <p:cTn dur="500" id="35"/>
                                        <p:tgtEl>
                                          <p:spTgt spid="31"/>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14"/>
      <p:bldP grpId="0" spid="15"/>
      <p:bldP grpId="0" spid="28"/>
      <p:bldP grpId="0" spid="29"/>
      <p:bldP grpId="0" spid="30"/>
      <p:bldP grpId="0" spid="31"/>
      <p:bldP grpId="0" spid="16"/>
    </p:bldLst>
  </p:timing>
</p:sld>
</file>

<file path=ppt/slides/slide26.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211" name="箭头3"/>
          <p:cNvSpPr/>
          <p:nvPr/>
        </p:nvSpPr>
        <p:spPr bwMode="gray">
          <a:xfrm flipV="1">
            <a:off x="2521678" y="3501801"/>
            <a:ext cx="1609352" cy="1876425"/>
          </a:xfrm>
          <a:custGeom>
            <a:gdLst>
              <a:gd fmla="*/ 118 w 933" name="T0"/>
              <a:gd fmla="*/ 1044 h 1182" name="T1"/>
              <a:gd fmla="*/ 128 w 933" name="T2"/>
              <a:gd fmla="*/ 340 h 1182" name="T3"/>
              <a:gd fmla="*/ 264 w 933" name="T4"/>
              <a:gd fmla="*/ 210 h 1182" name="T5"/>
              <a:gd fmla="*/ 720 w 933" name="T6"/>
              <a:gd fmla="*/ 202 h 1182" name="T7"/>
              <a:gd fmla="*/ 720 w 933" name="T8"/>
              <a:gd fmla="*/ 320 h 1182" name="T9"/>
              <a:gd fmla="*/ 933 w 933" name="T10"/>
              <a:gd fmla="*/ 153 h 1182" name="T11"/>
              <a:gd fmla="*/ 712 w 933" name="T12"/>
              <a:gd fmla="*/ 0 h 1182" name="T13"/>
              <a:gd fmla="*/ 714 w 933" name="T14"/>
              <a:gd fmla="*/ 92 h 1182" name="T15"/>
              <a:gd fmla="*/ 234 w 933" name="T16"/>
              <a:gd fmla="*/ 94 h 1182" name="T17"/>
              <a:gd fmla="*/ 0 w 933" name="T18"/>
              <a:gd fmla="*/ 298 h 1182" name="T19"/>
              <a:gd fmla="*/ 0 w 933" name="T20"/>
              <a:gd fmla="*/ 1058 h 1182" name="T21"/>
              <a:gd fmla="*/ 118 w 933" name="T22"/>
              <a:gd fmla="*/ 1044 h 1182" name="T2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b="b" l="0" r="r" t="0"/>
            <a:pathLst>
              <a:path h="1182" w="933">
                <a:moveTo>
                  <a:pt x="118" y="1044"/>
                </a:moveTo>
                <a:lnTo>
                  <a:pt x="128" y="340"/>
                </a:lnTo>
                <a:cubicBezTo>
                  <a:pt x="134" y="214"/>
                  <a:pt x="182" y="212"/>
                  <a:pt x="264" y="210"/>
                </a:cubicBezTo>
                <a:lnTo>
                  <a:pt x="720" y="202"/>
                </a:lnTo>
                <a:lnTo>
                  <a:pt x="720" y="320"/>
                </a:lnTo>
                <a:lnTo>
                  <a:pt x="933" y="153"/>
                </a:lnTo>
                <a:lnTo>
                  <a:pt x="712" y="0"/>
                </a:lnTo>
                <a:lnTo>
                  <a:pt x="714" y="92"/>
                </a:lnTo>
                <a:cubicBezTo>
                  <a:pt x="714" y="92"/>
                  <a:pt x="406" y="94"/>
                  <a:pt x="234" y="94"/>
                </a:cubicBezTo>
                <a:cubicBezTo>
                  <a:pt x="60" y="96"/>
                  <a:pt x="2" y="156"/>
                  <a:pt x="0" y="298"/>
                </a:cubicBezTo>
                <a:lnTo>
                  <a:pt x="0" y="1058"/>
                </a:lnTo>
                <a:cubicBezTo>
                  <a:pt x="20" y="1182"/>
                  <a:pt x="93" y="1170"/>
                  <a:pt x="118" y="1044"/>
                </a:cubicBezTo>
                <a:close/>
              </a:path>
            </a:pathLst>
          </a:custGeom>
          <a:solidFill>
            <a:schemeClr val="bg1">
              <a:lumMod val="75000"/>
            </a:schemeClr>
          </a:solidFill>
          <a:ln>
            <a:noFill/>
          </a:ln>
          <a:effectLst/>
        </p:spPr>
        <p:txBody>
          <a:bodyPr anchor="ctr" wrap="none">
            <a:noAutofit/>
          </a:bodyPr>
          <a:lstStyle>
            <a:defPPr>
              <a:defRPr lang="zh-CN"/>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a:lstStyle>
          <a:p>
            <a:pPr algn="l" defTabSz="914400" eaLnBrk="1" fontAlgn="auto" hangingPunct="1" indent="0" latinLnBrk="0" lvl="0" marL="0" marR="0" rtl="0">
              <a:lnSpc>
                <a:spcPct val="100000"/>
              </a:lnSpc>
              <a:spcBef>
                <a:spcPct val="0"/>
              </a:spcBef>
              <a:spcAft>
                <a:spcPct val="0"/>
              </a:spcAft>
              <a:buClrTx/>
              <a:buSzTx/>
              <a:buFontTx/>
              <a:buNone/>
              <a:defRPr/>
            </a:pPr>
            <a:endParaRPr altLang="en-US" b="0" baseline="0" cap="none" i="0" kern="1200" kumimoji="0" lang="zh-CN" noProof="0" normalizeH="0" spc="0" strike="noStrike" sz="1800" u="none">
              <a:ln>
                <a:noFill/>
              </a:ln>
              <a:solidFill>
                <a:sysClr lastClr="000000" val="windowText"/>
              </a:solidFill>
              <a:effectLst/>
              <a:uLnTx/>
              <a:uFillTx/>
              <a:cs typeface="+mn-ea"/>
              <a:sym typeface="+mn-lt"/>
            </a:endParaRPr>
          </a:p>
        </p:txBody>
      </p:sp>
      <p:sp>
        <p:nvSpPr>
          <p:cNvPr id="212" name="箭头2"/>
          <p:cNvSpPr/>
          <p:nvPr/>
        </p:nvSpPr>
        <p:spPr bwMode="gray">
          <a:xfrm rot="16200000">
            <a:off x="2945991" y="2810469"/>
            <a:ext cx="477838" cy="1912938"/>
          </a:xfrm>
          <a:custGeom>
            <a:gdLst>
              <a:gd fmla="*/ 37 w 142" name="T0"/>
              <a:gd fmla="*/ 1 h 604" name="T1"/>
              <a:gd fmla="*/ 45 w 142" name="T2"/>
              <a:gd fmla="*/ 472 h 604" name="T3"/>
              <a:gd fmla="*/ 0 w 142" name="T4"/>
              <a:gd fmla="*/ 474 h 604" name="T5"/>
              <a:gd fmla="*/ 72 w 142" name="T6"/>
              <a:gd fmla="*/ 604 h 604" name="T7"/>
              <a:gd fmla="*/ 142 w 142" name="T8"/>
              <a:gd fmla="*/ 474 h 604" name="T9"/>
              <a:gd fmla="*/ 100 w 142" name="T10"/>
              <a:gd fmla="*/ 474 h 604" name="T11"/>
              <a:gd fmla="*/ 99 w 142" name="T12"/>
              <a:gd fmla="*/ 0 h 604" name="T13"/>
              <a:gd fmla="*/ 37 w 142" name="T14"/>
              <a:gd fmla="*/ 1 h 604" name="T15"/>
            </a:gdLst>
            <a:cxnLst>
              <a:cxn ang="0">
                <a:pos x="T0" y="T1"/>
              </a:cxn>
              <a:cxn ang="0">
                <a:pos x="T2" y="T3"/>
              </a:cxn>
              <a:cxn ang="0">
                <a:pos x="T4" y="T5"/>
              </a:cxn>
              <a:cxn ang="0">
                <a:pos x="T6" y="T7"/>
              </a:cxn>
              <a:cxn ang="0">
                <a:pos x="T8" y="T9"/>
              </a:cxn>
              <a:cxn ang="0">
                <a:pos x="T10" y="T11"/>
              </a:cxn>
              <a:cxn ang="0">
                <a:pos x="T12" y="T13"/>
              </a:cxn>
              <a:cxn ang="0">
                <a:pos x="T14" y="T15"/>
              </a:cxn>
            </a:cxnLst>
            <a:rect b="b" l="0" r="r" t="0"/>
            <a:pathLst>
              <a:path h="604" w="142">
                <a:moveTo>
                  <a:pt x="37" y="1"/>
                </a:moveTo>
                <a:lnTo>
                  <a:pt x="45" y="472"/>
                </a:lnTo>
                <a:lnTo>
                  <a:pt x="0" y="474"/>
                </a:lnTo>
                <a:lnTo>
                  <a:pt x="72" y="604"/>
                </a:lnTo>
                <a:lnTo>
                  <a:pt x="142" y="474"/>
                </a:lnTo>
                <a:lnTo>
                  <a:pt x="100" y="474"/>
                </a:lnTo>
                <a:lnTo>
                  <a:pt x="99" y="0"/>
                </a:lnTo>
                <a:lnTo>
                  <a:pt x="37" y="1"/>
                </a:lnTo>
                <a:close/>
              </a:path>
            </a:pathLst>
          </a:custGeom>
          <a:solidFill>
            <a:schemeClr val="bg1">
              <a:lumMod val="75000"/>
            </a:schemeClr>
          </a:solidFill>
          <a:ln>
            <a:noFill/>
          </a:ln>
          <a:effectLst/>
        </p:spPr>
        <p:txBody>
          <a:bodyPr anchor="ctr" wrap="none">
            <a:noAutofit/>
          </a:bodyPr>
          <a:lstStyle>
            <a:defPPr>
              <a:defRPr lang="zh-CN"/>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a:lstStyle>
          <a:p>
            <a:pPr algn="l" defTabSz="914400" eaLnBrk="1" fontAlgn="auto" hangingPunct="1" indent="0" latinLnBrk="0" lvl="0" marL="0" marR="0" rtl="0">
              <a:lnSpc>
                <a:spcPct val="100000"/>
              </a:lnSpc>
              <a:spcBef>
                <a:spcPct val="0"/>
              </a:spcBef>
              <a:spcAft>
                <a:spcPct val="0"/>
              </a:spcAft>
              <a:buClrTx/>
              <a:buSzTx/>
              <a:buFontTx/>
              <a:buNone/>
              <a:defRPr/>
            </a:pPr>
            <a:endParaRPr altLang="en-US" b="0" baseline="0" cap="none" i="0" kern="1200" kumimoji="0" lang="zh-CN" noProof="0" normalizeH="0" spc="0" strike="noStrike" sz="1800" u="none">
              <a:ln>
                <a:noFill/>
              </a:ln>
              <a:solidFill>
                <a:sysClr lastClr="000000" val="windowText"/>
              </a:solidFill>
              <a:effectLst/>
              <a:uLnTx/>
              <a:uFillTx/>
              <a:cs typeface="+mn-ea"/>
              <a:sym typeface="+mn-lt"/>
            </a:endParaRPr>
          </a:p>
        </p:txBody>
      </p:sp>
      <p:sp>
        <p:nvSpPr>
          <p:cNvPr id="213" name="箭头1"/>
          <p:cNvSpPr/>
          <p:nvPr/>
        </p:nvSpPr>
        <p:spPr bwMode="gray">
          <a:xfrm>
            <a:off x="2511328" y="2057424"/>
            <a:ext cx="1609352" cy="1876425"/>
          </a:xfrm>
          <a:custGeom>
            <a:gdLst>
              <a:gd fmla="*/ 118 w 933" name="T0"/>
              <a:gd fmla="*/ 1044 h 1182" name="T1"/>
              <a:gd fmla="*/ 128 w 933" name="T2"/>
              <a:gd fmla="*/ 340 h 1182" name="T3"/>
              <a:gd fmla="*/ 264 w 933" name="T4"/>
              <a:gd fmla="*/ 210 h 1182" name="T5"/>
              <a:gd fmla="*/ 720 w 933" name="T6"/>
              <a:gd fmla="*/ 202 h 1182" name="T7"/>
              <a:gd fmla="*/ 720 w 933" name="T8"/>
              <a:gd fmla="*/ 320 h 1182" name="T9"/>
              <a:gd fmla="*/ 933 w 933" name="T10"/>
              <a:gd fmla="*/ 153 h 1182" name="T11"/>
              <a:gd fmla="*/ 712 w 933" name="T12"/>
              <a:gd fmla="*/ 0 h 1182" name="T13"/>
              <a:gd fmla="*/ 714 w 933" name="T14"/>
              <a:gd fmla="*/ 92 h 1182" name="T15"/>
              <a:gd fmla="*/ 234 w 933" name="T16"/>
              <a:gd fmla="*/ 94 h 1182" name="T17"/>
              <a:gd fmla="*/ 0 w 933" name="T18"/>
              <a:gd fmla="*/ 298 h 1182" name="T19"/>
              <a:gd fmla="*/ 0 w 933" name="T20"/>
              <a:gd fmla="*/ 1058 h 1182" name="T21"/>
              <a:gd fmla="*/ 118 w 933" name="T22"/>
              <a:gd fmla="*/ 1044 h 1182" name="T2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b="b" l="0" r="r" t="0"/>
            <a:pathLst>
              <a:path h="1182" w="933">
                <a:moveTo>
                  <a:pt x="118" y="1044"/>
                </a:moveTo>
                <a:lnTo>
                  <a:pt x="128" y="340"/>
                </a:lnTo>
                <a:cubicBezTo>
                  <a:pt x="134" y="214"/>
                  <a:pt x="182" y="212"/>
                  <a:pt x="264" y="210"/>
                </a:cubicBezTo>
                <a:lnTo>
                  <a:pt x="720" y="202"/>
                </a:lnTo>
                <a:lnTo>
                  <a:pt x="720" y="320"/>
                </a:lnTo>
                <a:lnTo>
                  <a:pt x="933" y="153"/>
                </a:lnTo>
                <a:lnTo>
                  <a:pt x="712" y="0"/>
                </a:lnTo>
                <a:lnTo>
                  <a:pt x="714" y="92"/>
                </a:lnTo>
                <a:cubicBezTo>
                  <a:pt x="714" y="92"/>
                  <a:pt x="406" y="94"/>
                  <a:pt x="234" y="94"/>
                </a:cubicBezTo>
                <a:cubicBezTo>
                  <a:pt x="60" y="96"/>
                  <a:pt x="2" y="156"/>
                  <a:pt x="0" y="298"/>
                </a:cubicBezTo>
                <a:lnTo>
                  <a:pt x="0" y="1058"/>
                </a:lnTo>
                <a:cubicBezTo>
                  <a:pt x="20" y="1182"/>
                  <a:pt x="93" y="1170"/>
                  <a:pt x="118" y="1044"/>
                </a:cubicBezTo>
                <a:close/>
              </a:path>
            </a:pathLst>
          </a:custGeom>
          <a:solidFill>
            <a:schemeClr val="bg1">
              <a:lumMod val="75000"/>
            </a:schemeClr>
          </a:solidFill>
          <a:ln>
            <a:noFill/>
          </a:ln>
          <a:effectLst/>
        </p:spPr>
        <p:txBody>
          <a:bodyPr anchor="ctr" wrap="none">
            <a:noAutofit/>
          </a:bodyPr>
          <a:lstStyle>
            <a:defPPr>
              <a:defRPr lang="zh-CN"/>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a:lstStyle>
          <a:p>
            <a:pPr algn="l" defTabSz="914400" eaLnBrk="1" fontAlgn="auto" hangingPunct="1" indent="0" latinLnBrk="0" lvl="0" marL="0" marR="0" rtl="0">
              <a:lnSpc>
                <a:spcPct val="100000"/>
              </a:lnSpc>
              <a:spcBef>
                <a:spcPct val="0"/>
              </a:spcBef>
              <a:spcAft>
                <a:spcPct val="0"/>
              </a:spcAft>
              <a:buClrTx/>
              <a:buSzTx/>
              <a:buFontTx/>
              <a:buNone/>
              <a:defRPr/>
            </a:pPr>
            <a:endParaRPr altLang="en-US" b="0" baseline="0" cap="none" i="0" kern="1200" kumimoji="0" lang="zh-CN" noProof="0" normalizeH="0" spc="0" strike="noStrike" sz="1800" u="none">
              <a:ln>
                <a:noFill/>
              </a:ln>
              <a:solidFill>
                <a:sysClr lastClr="000000" val="windowText"/>
              </a:solidFill>
              <a:effectLst/>
              <a:uLnTx/>
              <a:uFillTx/>
              <a:cs typeface="+mn-ea"/>
              <a:sym typeface="+mn-lt"/>
            </a:endParaRPr>
          </a:p>
        </p:txBody>
      </p:sp>
      <p:sp>
        <p:nvSpPr>
          <p:cNvPr id="214" name="文本1"/>
          <p:cNvSpPr>
            <a:spLocks noChangeArrowheads="1"/>
          </p:cNvSpPr>
          <p:nvPr/>
        </p:nvSpPr>
        <p:spPr bwMode="gray">
          <a:xfrm>
            <a:off x="6891103" y="1701601"/>
            <a:ext cx="3381201" cy="1155600"/>
          </a:xfrm>
          <a:prstGeom prst="roundRect">
            <a:avLst>
              <a:gd fmla="val 11505" name="adj"/>
            </a:avLst>
          </a:prstGeom>
          <a:gradFill>
            <a:gsLst>
              <a:gs pos="33000">
                <a:srgbClr val="F9F9F9"/>
              </a:gs>
              <a:gs pos="100000">
                <a:srgbClr val="D7D7D7"/>
              </a:gs>
            </a:gsLst>
            <a:lin ang="5400000" scaled="0"/>
          </a:gradFill>
          <a:ln algn="ctr" cap="flat" cmpd="sng" w="25400">
            <a:noFill/>
            <a:prstDash val="solid"/>
          </a:ln>
          <a:effectLst>
            <a:outerShdw algn="tl" blurRad="50800" dir="2700000" dist="38100" rotWithShape="0">
              <a:prstClr val="black">
                <a:alpha val="40000"/>
              </a:prstClr>
            </a:outerShdw>
          </a:effectLst>
          <a:extLst>
            <a:ext uri="{91240B29-F687-4F45-9708-019B960494DF}">
              <a14:hiddenLine w="6350">
                <a:solidFill>
                  <a:schemeClr val="tx1"/>
                </a:solidFill>
                <a:prstDash val="sysDot"/>
                <a:round/>
              </a14:hiddenLine>
            </a:ext>
          </a:extLst>
        </p:spPr>
        <p:txBody>
          <a:bodyPr anchor="ctr"/>
          <a:lstStyle>
            <a:defPPr>
              <a:defRPr lang="zh-CN"/>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a:lstStyle>
          <a:p>
            <a:pPr fontAlgn="base" lvl="0">
              <a:lnSpc>
                <a:spcPct val="120000"/>
              </a:lnSpc>
              <a:spcBef>
                <a:spcPct val="0"/>
              </a:spcBef>
              <a:spcAft>
                <a:spcPct val="0"/>
              </a:spcAft>
              <a:defRPr/>
            </a:pPr>
            <a:r>
              <a:rPr altLang="en-US" lang="zh-CN" sz="1600">
                <a:solidFill>
                  <a:srgbClr val="4D4D4D"/>
                </a:solidFill>
                <a:cs typeface="+mn-ea"/>
                <a:sym typeface="+mn-lt"/>
              </a:rPr>
              <a:t>    点击添加文字，点击添加文字</a:t>
            </a:r>
          </a:p>
        </p:txBody>
      </p:sp>
      <p:sp>
        <p:nvSpPr>
          <p:cNvPr id="215" name="标题1"/>
          <p:cNvSpPr>
            <a:spLocks noChangeArrowheads="1"/>
          </p:cNvSpPr>
          <p:nvPr/>
        </p:nvSpPr>
        <p:spPr bwMode="gray">
          <a:xfrm>
            <a:off x="4231866" y="1701601"/>
            <a:ext cx="2659237" cy="1155600"/>
          </a:xfrm>
          <a:prstGeom prst="roundRect">
            <a:avLst>
              <a:gd fmla="val 11921" name="adj"/>
            </a:avLst>
          </a:prstGeom>
          <a:solidFill>
            <a:schemeClr val="accent1"/>
          </a:solidFill>
          <a:ln algn="ctr" cap="flat" cmpd="sng" w="25400">
            <a:noFill/>
            <a:prstDash val="solid"/>
          </a:ln>
          <a:effectLst/>
          <a:scene3d>
            <a:camera prst="orthographicFront">
              <a:rot lat="0" lon="0" rev="0"/>
            </a:camera>
            <a:lightRig dir="t" rig="contrasting">
              <a:rot lat="0" lon="0" rev="7800000"/>
            </a:lightRig>
          </a:scene3d>
          <a:sp3d>
            <a:bevelT h="139700" w="139700"/>
          </a:sp3d>
        </p:spPr>
        <p:txBody>
          <a:bodyPr anchor="ctr"/>
          <a:lstStyle>
            <a:defPPr>
              <a:defRPr lang="zh-CN"/>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a:lstStyle>
          <a:p>
            <a:pPr fontAlgn="base" lvl="0">
              <a:lnSpc>
                <a:spcPct val="120000"/>
              </a:lnSpc>
              <a:spcBef>
                <a:spcPct val="0"/>
              </a:spcBef>
              <a:spcAft>
                <a:spcPct val="0"/>
              </a:spcAft>
              <a:defRPr/>
            </a:pPr>
            <a:r>
              <a:rPr altLang="en-US" b="1" baseline="0" cap="none" i="0" kern="1200" kumimoji="0" lang="zh-CN" noProof="0" normalizeH="0" spc="0" strike="noStrike" sz="1600" u="none">
                <a:ln>
                  <a:noFill/>
                </a:ln>
                <a:solidFill>
                  <a:sysClr lastClr="FFFFFF" val="window">
                    <a:lumMod val="95000"/>
                  </a:sysClr>
                </a:solidFill>
                <a:effectLst/>
                <a:uLnTx/>
                <a:uFillTx/>
                <a:cs typeface="+mn-ea"/>
                <a:sym typeface="+mn-lt"/>
              </a:rPr>
              <a:t>          点击添加文本</a:t>
            </a:r>
          </a:p>
        </p:txBody>
      </p:sp>
      <p:sp>
        <p:nvSpPr>
          <p:cNvPr id="216" name="文本2"/>
          <p:cNvSpPr>
            <a:spLocks noChangeArrowheads="1"/>
          </p:cNvSpPr>
          <p:nvPr/>
        </p:nvSpPr>
        <p:spPr bwMode="gray">
          <a:xfrm>
            <a:off x="6891103" y="3138289"/>
            <a:ext cx="3381201" cy="1155600"/>
          </a:xfrm>
          <a:prstGeom prst="roundRect">
            <a:avLst>
              <a:gd fmla="val 11505" name="adj"/>
            </a:avLst>
          </a:prstGeom>
          <a:gradFill>
            <a:gsLst>
              <a:gs pos="33000">
                <a:srgbClr val="F9F9F9"/>
              </a:gs>
              <a:gs pos="100000">
                <a:srgbClr val="D7D7D7"/>
              </a:gs>
            </a:gsLst>
            <a:lin ang="5400000" scaled="0"/>
          </a:gradFill>
          <a:ln algn="ctr" cap="flat" cmpd="sng" w="25400">
            <a:noFill/>
            <a:prstDash val="solid"/>
          </a:ln>
          <a:effectLst>
            <a:outerShdw algn="tl" blurRad="50800" dir="2700000" dist="38100" rotWithShape="0">
              <a:prstClr val="black">
                <a:alpha val="40000"/>
              </a:prstClr>
            </a:outerShdw>
          </a:effectLst>
          <a:extLst>
            <a:ext uri="{91240B29-F687-4F45-9708-019B960494DF}">
              <a14:hiddenLine w="6350">
                <a:solidFill>
                  <a:schemeClr val="tx1"/>
                </a:solidFill>
                <a:prstDash val="sysDot"/>
                <a:round/>
              </a14:hiddenLine>
            </a:ext>
          </a:extLst>
        </p:spPr>
        <p:txBody>
          <a:bodyPr anchor="ctr"/>
          <a:lstStyle>
            <a:defPPr>
              <a:defRPr lang="zh-CN"/>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a:lstStyle>
          <a:p>
            <a:pPr fontAlgn="base">
              <a:lnSpc>
                <a:spcPct val="120000"/>
              </a:lnSpc>
              <a:spcBef>
                <a:spcPct val="0"/>
              </a:spcBef>
              <a:spcAft>
                <a:spcPct val="0"/>
              </a:spcAft>
              <a:defRPr/>
            </a:pPr>
            <a:endParaRPr altLang="zh-CN" lang="en-US" sz="1600">
              <a:solidFill>
                <a:srgbClr val="4D4D4D"/>
              </a:solidFill>
              <a:cs typeface="+mn-ea"/>
              <a:sym typeface="+mn-lt"/>
            </a:endParaRPr>
          </a:p>
          <a:p>
            <a:pPr fontAlgn="base">
              <a:lnSpc>
                <a:spcPct val="120000"/>
              </a:lnSpc>
              <a:spcBef>
                <a:spcPct val="0"/>
              </a:spcBef>
              <a:spcAft>
                <a:spcPct val="0"/>
              </a:spcAft>
              <a:defRPr/>
            </a:pPr>
            <a:r>
              <a:rPr altLang="zh-CN" lang="en-US" sz="1600">
                <a:solidFill>
                  <a:srgbClr val="4D4D4D"/>
                </a:solidFill>
                <a:cs typeface="+mn-ea"/>
                <a:sym typeface="+mn-lt"/>
              </a:rPr>
              <a:t>    点击添加文字，点击添加文字</a:t>
            </a:r>
          </a:p>
        </p:txBody>
      </p:sp>
      <p:sp>
        <p:nvSpPr>
          <p:cNvPr id="217" name="标题2"/>
          <p:cNvSpPr>
            <a:spLocks noChangeArrowheads="1"/>
          </p:cNvSpPr>
          <p:nvPr/>
        </p:nvSpPr>
        <p:spPr bwMode="gray">
          <a:xfrm>
            <a:off x="4244566" y="3138289"/>
            <a:ext cx="2646537" cy="1155600"/>
          </a:xfrm>
          <a:prstGeom prst="roundRect">
            <a:avLst>
              <a:gd fmla="val 11921" name="adj"/>
            </a:avLst>
          </a:prstGeom>
          <a:solidFill>
            <a:schemeClr val="accent1"/>
          </a:solidFill>
          <a:ln algn="ctr" cap="flat" cmpd="sng" w="25400">
            <a:noFill/>
            <a:prstDash val="solid"/>
          </a:ln>
          <a:effectLst/>
          <a:scene3d>
            <a:camera prst="orthographicFront">
              <a:rot lat="0" lon="0" rev="0"/>
            </a:camera>
            <a:lightRig dir="t" rig="contrasting">
              <a:rot lat="0" lon="0" rev="7800000"/>
            </a:lightRig>
          </a:scene3d>
          <a:sp3d>
            <a:bevelT h="139700" w="139700"/>
          </a:sp3d>
        </p:spPr>
        <p:txBody>
          <a:bodyPr anchor="ctr"/>
          <a:lstStyle>
            <a:defPPr>
              <a:defRPr lang="zh-CN"/>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a:lstStyle>
          <a:p>
            <a:pPr algn="ctr" fontAlgn="base" lvl="0">
              <a:lnSpc>
                <a:spcPct val="120000"/>
              </a:lnSpc>
              <a:spcBef>
                <a:spcPct val="0"/>
              </a:spcBef>
              <a:spcAft>
                <a:spcPct val="0"/>
              </a:spcAft>
              <a:defRPr/>
            </a:pPr>
            <a:r>
              <a:rPr altLang="en-US" b="1" baseline="0" cap="none" i="0" kern="1200" kumimoji="0" lang="zh-CN" noProof="0" normalizeH="0" spc="0" strike="noStrike" sz="1600" u="none">
                <a:ln>
                  <a:noFill/>
                </a:ln>
                <a:solidFill>
                  <a:sysClr lastClr="FFFFFF" val="window">
                    <a:lumMod val="95000"/>
                  </a:sysClr>
                </a:solidFill>
                <a:effectLst/>
                <a:uLnTx/>
                <a:uFillTx/>
                <a:cs typeface="+mn-ea"/>
                <a:sym typeface="+mn-lt"/>
              </a:rPr>
              <a:t>点击添加文本</a:t>
            </a:r>
          </a:p>
        </p:txBody>
      </p:sp>
      <p:sp>
        <p:nvSpPr>
          <p:cNvPr id="218" name="文本3"/>
          <p:cNvSpPr>
            <a:spLocks noChangeArrowheads="1"/>
          </p:cNvSpPr>
          <p:nvPr/>
        </p:nvSpPr>
        <p:spPr bwMode="ltGray">
          <a:xfrm>
            <a:off x="6891103" y="4589016"/>
            <a:ext cx="3384376" cy="1145034"/>
          </a:xfrm>
          <a:prstGeom prst="roundRect">
            <a:avLst>
              <a:gd fmla="val 11505" name="adj"/>
            </a:avLst>
          </a:prstGeom>
          <a:gradFill>
            <a:gsLst>
              <a:gs pos="33000">
                <a:srgbClr val="F9F9F9"/>
              </a:gs>
              <a:gs pos="100000">
                <a:srgbClr val="D7D7D7"/>
              </a:gs>
            </a:gsLst>
            <a:lin ang="5400000" scaled="0"/>
          </a:gradFill>
          <a:ln algn="ctr" cap="flat" cmpd="sng" w="25400">
            <a:noFill/>
            <a:prstDash val="solid"/>
          </a:ln>
          <a:effectLst>
            <a:outerShdw algn="tl" blurRad="50800" dir="2700000" dist="38100" rotWithShape="0">
              <a:prstClr val="black">
                <a:alpha val="40000"/>
              </a:prstClr>
            </a:outerShdw>
          </a:effectLst>
          <a:extLst>
            <a:ext uri="{91240B29-F687-4F45-9708-019B960494DF}">
              <a14:hiddenLine w="6350">
                <a:solidFill>
                  <a:schemeClr val="tx1"/>
                </a:solidFill>
                <a:prstDash val="sysDot"/>
                <a:round/>
              </a14:hiddenLine>
            </a:ext>
          </a:extLst>
        </p:spPr>
        <p:txBody>
          <a:bodyPr anchor="ctr"/>
          <a:lstStyle>
            <a:defPPr>
              <a:defRPr lang="zh-CN"/>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a:lstStyle>
          <a:p>
            <a:pPr fontAlgn="base" lvl="0">
              <a:lnSpc>
                <a:spcPct val="120000"/>
              </a:lnSpc>
              <a:spcBef>
                <a:spcPct val="0"/>
              </a:spcBef>
              <a:spcAft>
                <a:spcPct val="0"/>
              </a:spcAft>
              <a:defRPr/>
            </a:pPr>
            <a:r>
              <a:rPr altLang="en-US" lang="zh-CN" sz="1600">
                <a:solidFill>
                  <a:srgbClr val="4D4D4D"/>
                </a:solidFill>
                <a:cs typeface="+mn-ea"/>
                <a:sym typeface="+mn-lt"/>
              </a:rPr>
              <a:t>    点击添加文字，点击添加文字</a:t>
            </a:r>
          </a:p>
        </p:txBody>
      </p:sp>
      <p:sp>
        <p:nvSpPr>
          <p:cNvPr id="219" name="标题3"/>
          <p:cNvSpPr>
            <a:spLocks noChangeArrowheads="1"/>
          </p:cNvSpPr>
          <p:nvPr/>
        </p:nvSpPr>
        <p:spPr bwMode="gray">
          <a:xfrm>
            <a:off x="4225516" y="4579490"/>
            <a:ext cx="2665587" cy="1154559"/>
          </a:xfrm>
          <a:prstGeom prst="roundRect">
            <a:avLst>
              <a:gd fmla="val 11921" name="adj"/>
            </a:avLst>
          </a:prstGeom>
          <a:solidFill>
            <a:schemeClr val="accent1"/>
          </a:solidFill>
          <a:ln algn="ctr" cap="flat" cmpd="sng" w="25400">
            <a:noFill/>
            <a:prstDash val="solid"/>
          </a:ln>
          <a:effectLst/>
          <a:scene3d>
            <a:camera prst="orthographicFront">
              <a:rot lat="0" lon="0" rev="0"/>
            </a:camera>
            <a:lightRig dir="t" rig="contrasting">
              <a:rot lat="0" lon="0" rev="7800000"/>
            </a:lightRig>
          </a:scene3d>
          <a:sp3d>
            <a:bevelT h="139700" w="139700"/>
          </a:sp3d>
        </p:spPr>
        <p:txBody>
          <a:bodyPr anchor="ctr"/>
          <a:lstStyle>
            <a:defPPr>
              <a:defRPr lang="zh-CN"/>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a:lstStyle>
          <a:p>
            <a:pPr algn="ctr" fontAlgn="base" lvl="0">
              <a:lnSpc>
                <a:spcPct val="120000"/>
              </a:lnSpc>
              <a:spcBef>
                <a:spcPct val="0"/>
              </a:spcBef>
              <a:spcAft>
                <a:spcPct val="0"/>
              </a:spcAft>
              <a:defRPr/>
            </a:pPr>
            <a:r>
              <a:rPr altLang="en-US" b="1" baseline="0" cap="none" i="0" kern="1200" kumimoji="0" lang="zh-CN" noProof="0" normalizeH="0" spc="0" strike="noStrike" sz="1600" u="none">
                <a:ln>
                  <a:noFill/>
                </a:ln>
                <a:solidFill>
                  <a:sysClr lastClr="FFFFFF" val="window">
                    <a:lumMod val="95000"/>
                  </a:sysClr>
                </a:solidFill>
                <a:effectLst/>
                <a:uLnTx/>
                <a:uFillTx/>
                <a:cs typeface="+mn-ea"/>
                <a:sym typeface="+mn-lt"/>
              </a:rPr>
              <a:t>点击添加文本</a:t>
            </a:r>
          </a:p>
        </p:txBody>
      </p:sp>
      <p:sp>
        <p:nvSpPr>
          <p:cNvPr id="220" name="Oval 19"/>
          <p:cNvSpPr>
            <a:spLocks noChangeArrowheads="1"/>
          </p:cNvSpPr>
          <p:nvPr/>
        </p:nvSpPr>
        <p:spPr bwMode="auto">
          <a:xfrm>
            <a:off x="1994719" y="2997905"/>
            <a:ext cx="1440000" cy="1440000"/>
          </a:xfrm>
          <a:prstGeom prst="roundRect">
            <a:avLst/>
          </a:prstGeom>
          <a:solidFill>
            <a:schemeClr val="accent1"/>
          </a:solidFill>
          <a:ln algn="ctr" cap="flat" cmpd="sng" w="3175">
            <a:solidFill>
              <a:srgbClr val="D7D7D7"/>
            </a:solidFill>
            <a:prstDash val="solid"/>
          </a:ln>
          <a:effectLst>
            <a:outerShdw algn="tl" blurRad="50800" dir="2700000" dist="38100" rotWithShape="0">
              <a:prstClr val="black">
                <a:alpha val="40000"/>
              </a:prstClr>
            </a:outerShdw>
          </a:effectLst>
        </p:spPr>
        <p:txBody>
          <a:bodyPr anchor="ctr" bIns="180000" lIns="126000" rIns="126000"/>
          <a:lstStyle/>
          <a:p>
            <a:pPr algn="ctr">
              <a:lnSpc>
                <a:spcPct val="120000"/>
              </a:lnSpc>
            </a:pPr>
            <a:r>
              <a:rPr altLang="en-US" b="1" kern="0" lang="zh-CN" sz="2000">
                <a:solidFill>
                  <a:srgbClr val="F9F9F9"/>
                </a:solidFill>
                <a:cs typeface="+mn-ea"/>
                <a:sym typeface="+mn-lt"/>
              </a:rPr>
              <a:t>添加内容</a:t>
            </a:r>
          </a:p>
        </p:txBody>
      </p:sp>
      <p:sp>
        <p:nvSpPr>
          <p:cNvPr id="14" name="文本框 2"/>
          <p:cNvSpPr txBox="1"/>
          <p:nvPr/>
        </p:nvSpPr>
        <p:spPr>
          <a:xfrm>
            <a:off x="1706687" y="170270"/>
            <a:ext cx="3288952" cy="518160"/>
          </a:xfrm>
          <a:prstGeom prst="rect">
            <a:avLst/>
          </a:prstGeom>
          <a:noFill/>
        </p:spPr>
        <p:txBody>
          <a:bodyPr rtlCol="0" wrap="square">
            <a:spAutoFit/>
          </a:bodyPr>
          <a:lstStyle/>
          <a:p>
            <a:pPr algn="ctr"/>
            <a:r>
              <a:rPr altLang="en-US" b="1" lang="zh-CN" sz="2800">
                <a:solidFill>
                  <a:schemeClr val="tx1">
                    <a:lumMod val="75000"/>
                    <a:lumOff val="25000"/>
                  </a:schemeClr>
                </a:solidFill>
                <a:cs typeface="+mn-ea"/>
                <a:sym typeface="+mn-lt"/>
              </a:rPr>
              <a:t>点击输入标题内容</a:t>
            </a:r>
          </a:p>
        </p:txBody>
      </p:sp>
      <p:sp>
        <p:nvSpPr>
          <p:cNvPr id="13" name="矩形 12"/>
          <p:cNvSpPr/>
          <p:nvPr>
            <p:custDataLst>
              <p:tags r:id="rId3"/>
            </p:custDataLst>
          </p:nvPr>
        </p:nvSpPr>
        <p:spPr>
          <a:xfrm>
            <a:off x="0" y="6570266"/>
            <a:ext cx="4876006" cy="259080"/>
          </a:xfrm>
          <a:prstGeom prst="rect">
            <a:avLst/>
          </a:prstGeom>
        </p:spPr>
        <p:txBody>
          <a:bodyPr wrap="square">
            <a:spAutoFit/>
          </a:bodyPr>
          <a:lstStyle/>
          <a:p>
            <a:r>
              <a:rPr altLang="en-US" b="0" lang="zh-CN" sz="1100">
                <a:latin typeface="+mj-ea"/>
                <a:ea typeface="+mj-ea"/>
              </a:rPr>
              <a:t> </a:t>
            </a:r>
          </a:p>
        </p:txBody>
      </p:sp>
    </p:spTree>
  </p:cSld>
  <p:clrMapOvr>
    <a:masterClrMapping/>
  </p:clrMapOvr>
  <p:transition spd="slow">
    <p:wipe/>
  </p:transition>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grpId="0" id="5" nodeType="afterEffect" presetClass="entr" presetID="41" presetSubtype="0">
                                  <p:stCondLst>
                                    <p:cond delay="0"/>
                                  </p:stCondLst>
                                  <p:iterate type="lt">
                                    <p:tmPct val="10000"/>
                                  </p:iterate>
                                  <p:childTnLst>
                                    <p:set>
                                      <p:cBhvr>
                                        <p:cTn dur="1" fill="hold" id="6">
                                          <p:stCondLst>
                                            <p:cond delay="0"/>
                                          </p:stCondLst>
                                        </p:cTn>
                                        <p:tgtEl>
                                          <p:spTgt spid="14"/>
                                        </p:tgtEl>
                                        <p:attrNameLst>
                                          <p:attrName>style.visibility</p:attrName>
                                        </p:attrNameLst>
                                      </p:cBhvr>
                                      <p:to>
                                        <p:strVal val="visible"/>
                                      </p:to>
                                    </p:set>
                                    <p:anim calcmode="lin" valueType="num">
                                      <p:cBhvr>
                                        <p:cTn dur="500" fill="hold" id="7"/>
                                        <p:tgtEl>
                                          <p:spTgt spid="14"/>
                                        </p:tgtEl>
                                        <p:attrNameLst>
                                          <p:attrName>ppt_x</p:attrName>
                                        </p:attrNameLst>
                                      </p:cBhvr>
                                      <p:tavLst>
                                        <p:tav tm="0">
                                          <p:val>
                                            <p:strVal val="#ppt_x"/>
                                          </p:val>
                                        </p:tav>
                                        <p:tav tm="50000">
                                          <p:val>
                                            <p:strVal val="#ppt_x+.1"/>
                                          </p:val>
                                        </p:tav>
                                        <p:tav tm="100000">
                                          <p:val>
                                            <p:strVal val="#ppt_x"/>
                                          </p:val>
                                        </p:tav>
                                      </p:tavLst>
                                    </p:anim>
                                    <p:anim calcmode="lin" valueType="num">
                                      <p:cBhvr>
                                        <p:cTn dur="500" fill="hold" id="8"/>
                                        <p:tgtEl>
                                          <p:spTgt spid="14"/>
                                        </p:tgtEl>
                                        <p:attrNameLst>
                                          <p:attrName>ppt_y</p:attrName>
                                        </p:attrNameLst>
                                      </p:cBhvr>
                                      <p:tavLst>
                                        <p:tav tm="0">
                                          <p:val>
                                            <p:strVal val="#ppt_y"/>
                                          </p:val>
                                        </p:tav>
                                        <p:tav tm="100000">
                                          <p:val>
                                            <p:strVal val="#ppt_y"/>
                                          </p:val>
                                        </p:tav>
                                      </p:tavLst>
                                    </p:anim>
                                    <p:anim calcmode="lin" valueType="num">
                                      <p:cBhvr>
                                        <p:cTn dur="500" fill="hold" id="9"/>
                                        <p:tgtEl>
                                          <p:spTgt spid="14"/>
                                        </p:tgtEl>
                                        <p:attrNameLst>
                                          <p:attrName>ppt_h</p:attrName>
                                        </p:attrNameLst>
                                      </p:cBhvr>
                                      <p:tavLst>
                                        <p:tav tm="0">
                                          <p:val>
                                            <p:strVal val="#ppt_h/10"/>
                                          </p:val>
                                        </p:tav>
                                        <p:tav tm="50000">
                                          <p:val>
                                            <p:strVal val="#ppt_h+.01"/>
                                          </p:val>
                                        </p:tav>
                                        <p:tav tm="100000">
                                          <p:val>
                                            <p:strVal val="#ppt_h"/>
                                          </p:val>
                                        </p:tav>
                                      </p:tavLst>
                                    </p:anim>
                                    <p:anim calcmode="lin" valueType="num">
                                      <p:cBhvr>
                                        <p:cTn dur="500" fill="hold" id="10"/>
                                        <p:tgtEl>
                                          <p:spTgt spid="14"/>
                                        </p:tgtEl>
                                        <p:attrNameLst>
                                          <p:attrName>ppt_w</p:attrName>
                                        </p:attrNameLst>
                                      </p:cBhvr>
                                      <p:tavLst>
                                        <p:tav tm="0">
                                          <p:val>
                                            <p:strVal val="#ppt_w/10"/>
                                          </p:val>
                                        </p:tav>
                                        <p:tav tm="50000">
                                          <p:val>
                                            <p:strVal val="#ppt_w+.01"/>
                                          </p:val>
                                        </p:tav>
                                        <p:tav tm="100000">
                                          <p:val>
                                            <p:strVal val="#ppt_w"/>
                                          </p:val>
                                        </p:tav>
                                      </p:tavLst>
                                    </p:anim>
                                    <p:animEffect filter="fade" transition="in">
                                      <p:cBhvr>
                                        <p:cTn dur="500" id="11" tmFilter="0,0; .5, 1; 1, 1"/>
                                        <p:tgtEl>
                                          <p:spTgt spid="14"/>
                                        </p:tgtEl>
                                      </p:cBhvr>
                                    </p:animEffect>
                                  </p:childTnLst>
                                </p:cTn>
                              </p:par>
                            </p:childTnLst>
                          </p:cTn>
                        </p:par>
                        <p:par>
                          <p:cTn fill="hold" id="12" nodeType="afterGroup">
                            <p:stCondLst>
                              <p:cond delay="500"/>
                            </p:stCondLst>
                            <p:childTnLst>
                              <p:par>
                                <p:cTn fill="hold" grpId="0" id="13" nodeType="afterEffect" presetClass="entr" presetID="21" presetSubtype="1">
                                  <p:stCondLst>
                                    <p:cond delay="0"/>
                                  </p:stCondLst>
                                  <p:childTnLst>
                                    <p:set>
                                      <p:cBhvr>
                                        <p:cTn dur="1" fill="hold" id="14">
                                          <p:stCondLst>
                                            <p:cond delay="0"/>
                                          </p:stCondLst>
                                        </p:cTn>
                                        <p:tgtEl>
                                          <p:spTgt spid="220"/>
                                        </p:tgtEl>
                                        <p:attrNameLst>
                                          <p:attrName>style.visibility</p:attrName>
                                        </p:attrNameLst>
                                      </p:cBhvr>
                                      <p:to>
                                        <p:strVal val="visible"/>
                                      </p:to>
                                    </p:set>
                                    <p:animEffect filter="wheel(1)" transition="in">
                                      <p:cBhvr>
                                        <p:cTn dur="500" id="15"/>
                                        <p:tgtEl>
                                          <p:spTgt spid="220"/>
                                        </p:tgtEl>
                                      </p:cBhvr>
                                    </p:animEffect>
                                  </p:childTnLst>
                                </p:cTn>
                              </p:par>
                            </p:childTnLst>
                          </p:cTn>
                        </p:par>
                        <p:par>
                          <p:cTn fill="hold" id="16" nodeType="afterGroup">
                            <p:stCondLst>
                              <p:cond delay="1000"/>
                            </p:stCondLst>
                            <p:childTnLst>
                              <p:par>
                                <p:cTn fill="hold" grpId="0" id="17" nodeType="afterEffect" presetClass="entr" presetID="22" presetSubtype="8">
                                  <p:stCondLst>
                                    <p:cond delay="0"/>
                                  </p:stCondLst>
                                  <p:childTnLst>
                                    <p:set>
                                      <p:cBhvr>
                                        <p:cTn dur="1" fill="hold" id="18">
                                          <p:stCondLst>
                                            <p:cond delay="0"/>
                                          </p:stCondLst>
                                        </p:cTn>
                                        <p:tgtEl>
                                          <p:spTgt spid="213"/>
                                        </p:tgtEl>
                                        <p:attrNameLst>
                                          <p:attrName>style.visibility</p:attrName>
                                        </p:attrNameLst>
                                      </p:cBhvr>
                                      <p:to>
                                        <p:strVal val="visible"/>
                                      </p:to>
                                    </p:set>
                                    <p:animEffect filter="wipe(left)" transition="in">
                                      <p:cBhvr>
                                        <p:cTn dur="500" id="19"/>
                                        <p:tgtEl>
                                          <p:spTgt spid="213"/>
                                        </p:tgtEl>
                                      </p:cBhvr>
                                    </p:animEffect>
                                  </p:childTnLst>
                                </p:cTn>
                              </p:par>
                            </p:childTnLst>
                          </p:cTn>
                        </p:par>
                        <p:par>
                          <p:cTn fill="hold" id="20" nodeType="afterGroup">
                            <p:stCondLst>
                              <p:cond delay="1500"/>
                            </p:stCondLst>
                            <p:childTnLst>
                              <p:par>
                                <p:cTn fill="hold" grpId="0" id="21" nodeType="afterEffect" presetClass="entr" presetID="22" presetSubtype="8">
                                  <p:stCondLst>
                                    <p:cond delay="0"/>
                                  </p:stCondLst>
                                  <p:childTnLst>
                                    <p:set>
                                      <p:cBhvr>
                                        <p:cTn dur="1" fill="hold" id="22">
                                          <p:stCondLst>
                                            <p:cond delay="0"/>
                                          </p:stCondLst>
                                        </p:cTn>
                                        <p:tgtEl>
                                          <p:spTgt spid="215"/>
                                        </p:tgtEl>
                                        <p:attrNameLst>
                                          <p:attrName>style.visibility</p:attrName>
                                        </p:attrNameLst>
                                      </p:cBhvr>
                                      <p:to>
                                        <p:strVal val="visible"/>
                                      </p:to>
                                    </p:set>
                                    <p:animEffect filter="wipe(left)" transition="in">
                                      <p:cBhvr>
                                        <p:cTn dur="500" id="23"/>
                                        <p:tgtEl>
                                          <p:spTgt spid="215"/>
                                        </p:tgtEl>
                                      </p:cBhvr>
                                    </p:animEffect>
                                  </p:childTnLst>
                                </p:cTn>
                              </p:par>
                            </p:childTnLst>
                          </p:cTn>
                        </p:par>
                        <p:par>
                          <p:cTn fill="hold" id="24" nodeType="afterGroup">
                            <p:stCondLst>
                              <p:cond delay="2000"/>
                            </p:stCondLst>
                            <p:childTnLst>
                              <p:par>
                                <p:cTn fill="hold" grpId="0" id="25" nodeType="afterEffect" presetClass="entr" presetID="22" presetSubtype="8">
                                  <p:stCondLst>
                                    <p:cond delay="0"/>
                                  </p:stCondLst>
                                  <p:childTnLst>
                                    <p:set>
                                      <p:cBhvr>
                                        <p:cTn dur="1" fill="hold" id="26">
                                          <p:stCondLst>
                                            <p:cond delay="0"/>
                                          </p:stCondLst>
                                        </p:cTn>
                                        <p:tgtEl>
                                          <p:spTgt spid="214"/>
                                        </p:tgtEl>
                                        <p:attrNameLst>
                                          <p:attrName>style.visibility</p:attrName>
                                        </p:attrNameLst>
                                      </p:cBhvr>
                                      <p:to>
                                        <p:strVal val="visible"/>
                                      </p:to>
                                    </p:set>
                                    <p:animEffect filter="wipe(left)" transition="in">
                                      <p:cBhvr>
                                        <p:cTn dur="500" id="27"/>
                                        <p:tgtEl>
                                          <p:spTgt spid="214"/>
                                        </p:tgtEl>
                                      </p:cBhvr>
                                    </p:animEffect>
                                  </p:childTnLst>
                                </p:cTn>
                              </p:par>
                              <p:par>
                                <p:cTn fill="hold" grpId="0" id="28" nodeType="withEffect" presetClass="entr" presetID="22" presetSubtype="8">
                                  <p:stCondLst>
                                    <p:cond delay="0"/>
                                  </p:stCondLst>
                                  <p:childTnLst>
                                    <p:set>
                                      <p:cBhvr>
                                        <p:cTn dur="1" fill="hold" id="29">
                                          <p:stCondLst>
                                            <p:cond delay="0"/>
                                          </p:stCondLst>
                                        </p:cTn>
                                        <p:tgtEl>
                                          <p:spTgt spid="212"/>
                                        </p:tgtEl>
                                        <p:attrNameLst>
                                          <p:attrName>style.visibility</p:attrName>
                                        </p:attrNameLst>
                                      </p:cBhvr>
                                      <p:to>
                                        <p:strVal val="visible"/>
                                      </p:to>
                                    </p:set>
                                    <p:animEffect filter="wipe(left)" transition="in">
                                      <p:cBhvr>
                                        <p:cTn dur="500" id="30"/>
                                        <p:tgtEl>
                                          <p:spTgt spid="212"/>
                                        </p:tgtEl>
                                      </p:cBhvr>
                                    </p:animEffect>
                                  </p:childTnLst>
                                </p:cTn>
                              </p:par>
                            </p:childTnLst>
                          </p:cTn>
                        </p:par>
                        <p:par>
                          <p:cTn fill="hold" id="31" nodeType="afterGroup">
                            <p:stCondLst>
                              <p:cond delay="2500"/>
                            </p:stCondLst>
                            <p:childTnLst>
                              <p:par>
                                <p:cTn fill="hold" grpId="0" id="32" nodeType="afterEffect" presetClass="entr" presetID="22" presetSubtype="8">
                                  <p:stCondLst>
                                    <p:cond delay="0"/>
                                  </p:stCondLst>
                                  <p:childTnLst>
                                    <p:set>
                                      <p:cBhvr>
                                        <p:cTn dur="1" fill="hold" id="33">
                                          <p:stCondLst>
                                            <p:cond delay="0"/>
                                          </p:stCondLst>
                                        </p:cTn>
                                        <p:tgtEl>
                                          <p:spTgt spid="217"/>
                                        </p:tgtEl>
                                        <p:attrNameLst>
                                          <p:attrName>style.visibility</p:attrName>
                                        </p:attrNameLst>
                                      </p:cBhvr>
                                      <p:to>
                                        <p:strVal val="visible"/>
                                      </p:to>
                                    </p:set>
                                    <p:animEffect filter="wipe(left)" transition="in">
                                      <p:cBhvr>
                                        <p:cTn dur="500" id="34"/>
                                        <p:tgtEl>
                                          <p:spTgt spid="217"/>
                                        </p:tgtEl>
                                      </p:cBhvr>
                                    </p:animEffect>
                                  </p:childTnLst>
                                </p:cTn>
                              </p:par>
                            </p:childTnLst>
                          </p:cTn>
                        </p:par>
                        <p:par>
                          <p:cTn fill="hold" id="35" nodeType="afterGroup">
                            <p:stCondLst>
                              <p:cond delay="3000"/>
                            </p:stCondLst>
                            <p:childTnLst>
                              <p:par>
                                <p:cTn fill="hold" grpId="0" id="36" nodeType="afterEffect" presetClass="entr" presetID="22" presetSubtype="8">
                                  <p:stCondLst>
                                    <p:cond delay="0"/>
                                  </p:stCondLst>
                                  <p:childTnLst>
                                    <p:set>
                                      <p:cBhvr>
                                        <p:cTn dur="1" fill="hold" id="37">
                                          <p:stCondLst>
                                            <p:cond delay="0"/>
                                          </p:stCondLst>
                                        </p:cTn>
                                        <p:tgtEl>
                                          <p:spTgt spid="216"/>
                                        </p:tgtEl>
                                        <p:attrNameLst>
                                          <p:attrName>style.visibility</p:attrName>
                                        </p:attrNameLst>
                                      </p:cBhvr>
                                      <p:to>
                                        <p:strVal val="visible"/>
                                      </p:to>
                                    </p:set>
                                    <p:animEffect filter="wipe(left)" transition="in">
                                      <p:cBhvr>
                                        <p:cTn dur="500" id="38"/>
                                        <p:tgtEl>
                                          <p:spTgt spid="216"/>
                                        </p:tgtEl>
                                      </p:cBhvr>
                                    </p:animEffect>
                                  </p:childTnLst>
                                </p:cTn>
                              </p:par>
                              <p:par>
                                <p:cTn fill="hold" grpId="0" id="39" nodeType="withEffect" presetClass="entr" presetID="22" presetSubtype="8">
                                  <p:stCondLst>
                                    <p:cond delay="0"/>
                                  </p:stCondLst>
                                  <p:childTnLst>
                                    <p:set>
                                      <p:cBhvr>
                                        <p:cTn dur="1" fill="hold" id="40">
                                          <p:stCondLst>
                                            <p:cond delay="0"/>
                                          </p:stCondLst>
                                        </p:cTn>
                                        <p:tgtEl>
                                          <p:spTgt spid="211"/>
                                        </p:tgtEl>
                                        <p:attrNameLst>
                                          <p:attrName>style.visibility</p:attrName>
                                        </p:attrNameLst>
                                      </p:cBhvr>
                                      <p:to>
                                        <p:strVal val="visible"/>
                                      </p:to>
                                    </p:set>
                                    <p:animEffect filter="wipe(left)" transition="in">
                                      <p:cBhvr>
                                        <p:cTn dur="500" id="41"/>
                                        <p:tgtEl>
                                          <p:spTgt spid="211"/>
                                        </p:tgtEl>
                                      </p:cBhvr>
                                    </p:animEffect>
                                  </p:childTnLst>
                                </p:cTn>
                              </p:par>
                            </p:childTnLst>
                          </p:cTn>
                        </p:par>
                        <p:par>
                          <p:cTn fill="hold" id="42" nodeType="afterGroup">
                            <p:stCondLst>
                              <p:cond delay="3500"/>
                            </p:stCondLst>
                            <p:childTnLst>
                              <p:par>
                                <p:cTn fill="hold" grpId="0" id="43" nodeType="afterEffect" presetClass="entr" presetID="22" presetSubtype="8">
                                  <p:stCondLst>
                                    <p:cond delay="0"/>
                                  </p:stCondLst>
                                  <p:childTnLst>
                                    <p:set>
                                      <p:cBhvr>
                                        <p:cTn dur="1" fill="hold" id="44">
                                          <p:stCondLst>
                                            <p:cond delay="0"/>
                                          </p:stCondLst>
                                        </p:cTn>
                                        <p:tgtEl>
                                          <p:spTgt spid="219"/>
                                        </p:tgtEl>
                                        <p:attrNameLst>
                                          <p:attrName>style.visibility</p:attrName>
                                        </p:attrNameLst>
                                      </p:cBhvr>
                                      <p:to>
                                        <p:strVal val="visible"/>
                                      </p:to>
                                    </p:set>
                                    <p:animEffect filter="wipe(left)" transition="in">
                                      <p:cBhvr>
                                        <p:cTn dur="500" id="45"/>
                                        <p:tgtEl>
                                          <p:spTgt spid="219"/>
                                        </p:tgtEl>
                                      </p:cBhvr>
                                    </p:animEffect>
                                  </p:childTnLst>
                                </p:cTn>
                              </p:par>
                            </p:childTnLst>
                          </p:cTn>
                        </p:par>
                        <p:par>
                          <p:cTn fill="hold" id="46" nodeType="afterGroup">
                            <p:stCondLst>
                              <p:cond delay="4000"/>
                            </p:stCondLst>
                            <p:childTnLst>
                              <p:par>
                                <p:cTn fill="hold" grpId="0" id="47" nodeType="afterEffect" presetClass="entr" presetID="22" presetSubtype="8">
                                  <p:stCondLst>
                                    <p:cond delay="0"/>
                                  </p:stCondLst>
                                  <p:childTnLst>
                                    <p:set>
                                      <p:cBhvr>
                                        <p:cTn dur="1" fill="hold" id="48">
                                          <p:stCondLst>
                                            <p:cond delay="0"/>
                                          </p:stCondLst>
                                        </p:cTn>
                                        <p:tgtEl>
                                          <p:spTgt spid="218"/>
                                        </p:tgtEl>
                                        <p:attrNameLst>
                                          <p:attrName>style.visibility</p:attrName>
                                        </p:attrNameLst>
                                      </p:cBhvr>
                                      <p:to>
                                        <p:strVal val="visible"/>
                                      </p:to>
                                    </p:set>
                                    <p:animEffect filter="wipe(left)" transition="in">
                                      <p:cBhvr>
                                        <p:cTn dur="500" id="49"/>
                                        <p:tgtEl>
                                          <p:spTgt spid="218"/>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211"/>
      <p:bldP grpId="0" spid="212"/>
      <p:bldP grpId="0" spid="213"/>
      <p:bldP grpId="0" spid="214"/>
      <p:bldP grpId="0" spid="215"/>
      <p:bldP grpId="0" spid="216"/>
      <p:bldP grpId="0" spid="217"/>
      <p:bldP grpId="0" spid="218"/>
      <p:bldP grpId="0" spid="219"/>
      <p:bldP grpId="0" spid="220"/>
      <p:bldP grpId="0" spid="14"/>
    </p:bldLst>
  </p:timing>
</p:sld>
</file>

<file path=ppt/slides/slide27.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4" name="右箭头 3"/>
          <p:cNvSpPr>
            <a:spLocks noChangeArrowheads="1"/>
          </p:cNvSpPr>
          <p:nvPr/>
        </p:nvSpPr>
        <p:spPr bwMode="auto">
          <a:xfrm>
            <a:off x="3566341" y="2094571"/>
            <a:ext cx="4747259" cy="526115"/>
          </a:xfrm>
          <a:prstGeom prst="rightArrow">
            <a:avLst>
              <a:gd fmla="val 50000" name="adj1"/>
              <a:gd fmla="val 50092" name="adj2"/>
            </a:avLst>
          </a:prstGeom>
          <a:solidFill>
            <a:schemeClr val="accent1"/>
          </a:solidFill>
          <a:ln>
            <a:noFill/>
          </a:ln>
          <a:effectLst>
            <a:outerShdw algn="l" dist="38100" rotWithShape="0">
              <a:srgbClr val="000000">
                <a:alpha val="39999"/>
              </a:srgbClr>
            </a:outerShdw>
          </a:effectLst>
        </p:spPr>
        <p:txBody>
          <a:bodyPr anchor="ctr" bIns="64146" lIns="128296" rIns="128296" tIns="64146"/>
          <a:lstStyle/>
          <a:p>
            <a:pPr>
              <a:lnSpc>
                <a:spcPct val="120000"/>
              </a:lnSpc>
              <a:defRPr/>
            </a:pPr>
            <a:endParaRPr altLang="en-US" b="1" kern="0" lang="zh-CN" sz="2500">
              <a:solidFill>
                <a:sysClr lastClr="FFFFFF" val="window"/>
              </a:solidFill>
              <a:cs typeface="+mn-ea"/>
              <a:sym typeface="+mn-lt"/>
            </a:endParaRPr>
          </a:p>
        </p:txBody>
      </p:sp>
      <p:sp>
        <p:nvSpPr>
          <p:cNvPr id="5" name="右箭头 4"/>
          <p:cNvSpPr>
            <a:spLocks noChangeArrowheads="1"/>
          </p:cNvSpPr>
          <p:nvPr/>
        </p:nvSpPr>
        <p:spPr bwMode="auto">
          <a:xfrm flipH="1">
            <a:off x="3741426" y="2883741"/>
            <a:ext cx="4915696" cy="523867"/>
          </a:xfrm>
          <a:prstGeom prst="rightArrow">
            <a:avLst>
              <a:gd fmla="val 50000" name="adj1"/>
              <a:gd fmla="val 50064" name="adj2"/>
            </a:avLst>
          </a:prstGeom>
          <a:solidFill>
            <a:schemeClr val="accent1"/>
          </a:solidFill>
          <a:ln>
            <a:noFill/>
          </a:ln>
          <a:effectLst>
            <a:outerShdw algn="l" dist="38100" rotWithShape="0">
              <a:srgbClr val="000000">
                <a:alpha val="39999"/>
              </a:srgbClr>
            </a:outerShdw>
          </a:effectLst>
        </p:spPr>
        <p:txBody>
          <a:bodyPr anchor="ctr" bIns="64146" lIns="128296" rIns="128296" tIns="64146"/>
          <a:lstStyle/>
          <a:p>
            <a:pPr>
              <a:lnSpc>
                <a:spcPct val="120000"/>
              </a:lnSpc>
              <a:defRPr/>
            </a:pPr>
            <a:endParaRPr altLang="en-US" b="1" kern="0" lang="zh-CN" sz="2500">
              <a:solidFill>
                <a:sysClr lastClr="FFFFFF" val="window"/>
              </a:solidFill>
              <a:cs typeface="+mn-ea"/>
              <a:sym typeface="+mn-lt"/>
            </a:endParaRPr>
          </a:p>
        </p:txBody>
      </p:sp>
      <p:sp>
        <p:nvSpPr>
          <p:cNvPr id="6" name="椭圆 5"/>
          <p:cNvSpPr>
            <a:spLocks noChangeArrowheads="1"/>
          </p:cNvSpPr>
          <p:nvPr/>
        </p:nvSpPr>
        <p:spPr bwMode="auto">
          <a:xfrm>
            <a:off x="1239250" y="1438053"/>
            <a:ext cx="2502175" cy="2538389"/>
          </a:xfrm>
          <a:prstGeom prst="ellipse">
            <a:avLst/>
          </a:prstGeom>
          <a:solidFill>
            <a:schemeClr val="accent1"/>
          </a:solidFill>
          <a:ln>
            <a:noFill/>
          </a:ln>
          <a:effectLst>
            <a:outerShdw algn="l" dist="38100" rotWithShape="0">
              <a:srgbClr val="000000">
                <a:alpha val="39999"/>
              </a:srgbClr>
            </a:outerShdw>
          </a:effectLst>
        </p:spPr>
        <p:txBody>
          <a:bodyPr anchor="ctr" bIns="64146" lIns="128296" rIns="128296" tIns="64146"/>
          <a:lstStyle/>
          <a:p>
            <a:pPr>
              <a:lnSpc>
                <a:spcPct val="120000"/>
              </a:lnSpc>
              <a:defRPr/>
            </a:pPr>
            <a:r>
              <a:rPr altLang="en-US" kern="0" lang="zh-CN" sz="2500">
                <a:solidFill>
                  <a:srgbClr val="FFFFFF"/>
                </a:solidFill>
                <a:cs typeface="+mn-ea"/>
                <a:sym typeface="+mn-lt"/>
              </a:rPr>
              <a:t>  添加内容</a:t>
            </a:r>
          </a:p>
        </p:txBody>
      </p:sp>
      <p:sp>
        <p:nvSpPr>
          <p:cNvPr id="7" name="椭圆 6"/>
          <p:cNvSpPr>
            <a:spLocks noChangeArrowheads="1"/>
          </p:cNvSpPr>
          <p:nvPr/>
        </p:nvSpPr>
        <p:spPr bwMode="auto">
          <a:xfrm>
            <a:off x="8397819" y="1438053"/>
            <a:ext cx="2504390" cy="2538389"/>
          </a:xfrm>
          <a:prstGeom prst="ellipse">
            <a:avLst/>
          </a:prstGeom>
          <a:solidFill>
            <a:schemeClr val="accent1"/>
          </a:solidFill>
          <a:ln>
            <a:noFill/>
          </a:ln>
          <a:effectLst>
            <a:outerShdw algn="l" dist="38100" rotWithShape="0">
              <a:srgbClr val="000000">
                <a:alpha val="39999"/>
              </a:srgbClr>
            </a:outerShdw>
          </a:effectLst>
        </p:spPr>
        <p:txBody>
          <a:bodyPr anchor="ctr" bIns="64146" lIns="128296" rIns="128296" tIns="64146"/>
          <a:lstStyle/>
          <a:p>
            <a:pPr>
              <a:lnSpc>
                <a:spcPct val="120000"/>
              </a:lnSpc>
              <a:defRPr/>
            </a:pPr>
            <a:r>
              <a:rPr altLang="en-US" kern="0" lang="zh-CN" sz="2500">
                <a:solidFill>
                  <a:srgbClr val="FFFFFF"/>
                </a:solidFill>
                <a:cs typeface="+mn-ea"/>
                <a:sym typeface="+mn-lt"/>
              </a:rPr>
              <a:t>  添加内容</a:t>
            </a:r>
          </a:p>
        </p:txBody>
      </p:sp>
      <p:sp>
        <p:nvSpPr>
          <p:cNvPr id="8" name="矩形 7"/>
          <p:cNvSpPr/>
          <p:nvPr/>
        </p:nvSpPr>
        <p:spPr>
          <a:xfrm>
            <a:off x="4904971" y="1921448"/>
            <a:ext cx="1983566" cy="1661533"/>
          </a:xfrm>
          <a:prstGeom prst="rect">
            <a:avLst/>
          </a:prstGeom>
          <a:gradFill>
            <a:gsLst>
              <a:gs pos="33000">
                <a:srgbClr val="F9F9F9"/>
              </a:gs>
              <a:gs pos="100000">
                <a:srgbClr val="D7D7D7"/>
              </a:gs>
            </a:gsLst>
            <a:lin ang="5400000" scaled="0"/>
          </a:gradFill>
          <a:ln algn="ctr" cap="flat" cmpd="sng" w="3175">
            <a:solidFill>
              <a:srgbClr val="D7D7D7"/>
            </a:solidFill>
            <a:prstDash val="solid"/>
          </a:ln>
          <a:effectLst>
            <a:outerShdw algn="ctr" blurRad="50800" dist="38100" rotWithShape="0" sx="97000" sy="97000">
              <a:srgbClr val="000000">
                <a:alpha val="40000"/>
              </a:srgbClr>
            </a:outerShdw>
          </a:effectLst>
        </p:spPr>
        <p:txBody>
          <a:bodyPr anchor="ctr" bIns="64146" lIns="128296" rIns="128296" tIns="64146"/>
          <a:lstStyle/>
          <a:p>
            <a:pPr>
              <a:lnSpc>
                <a:spcPct val="120000"/>
              </a:lnSpc>
              <a:defRPr/>
            </a:pPr>
            <a:r>
              <a:rPr altLang="en-US" kern="0" lang="zh-CN">
                <a:solidFill>
                  <a:srgbClr val="414455"/>
                </a:solidFill>
                <a:cs typeface="+mn-ea"/>
                <a:sym typeface="+mn-lt"/>
              </a:rPr>
              <a:t>   添加内容</a:t>
            </a:r>
          </a:p>
        </p:txBody>
      </p:sp>
      <p:sp>
        <p:nvSpPr>
          <p:cNvPr id="9" name="下箭头 8"/>
          <p:cNvSpPr>
            <a:spLocks noChangeArrowheads="1"/>
          </p:cNvSpPr>
          <p:nvPr/>
        </p:nvSpPr>
        <p:spPr bwMode="auto">
          <a:xfrm>
            <a:off x="5370387" y="4028154"/>
            <a:ext cx="1123653" cy="786922"/>
          </a:xfrm>
          <a:prstGeom prst="downArrow">
            <a:avLst>
              <a:gd fmla="val 50000" name="adj1"/>
              <a:gd fmla="val 50000" name="adj2"/>
            </a:avLst>
          </a:prstGeom>
          <a:solidFill>
            <a:schemeClr val="accent1"/>
          </a:solidFill>
          <a:ln>
            <a:noFill/>
          </a:ln>
          <a:effectLst>
            <a:outerShdw algn="l" dist="38100" rotWithShape="0">
              <a:srgbClr val="000000">
                <a:alpha val="39999"/>
              </a:srgbClr>
            </a:outerShdw>
          </a:effectLst>
        </p:spPr>
        <p:txBody>
          <a:bodyPr anchor="ctr" bIns="64146" lIns="128296" rIns="128296" tIns="64146"/>
          <a:lstStyle/>
          <a:p>
            <a:pPr>
              <a:lnSpc>
                <a:spcPct val="120000"/>
              </a:lnSpc>
              <a:defRPr/>
            </a:pPr>
            <a:endParaRPr altLang="en-US" b="1" kern="0" lang="zh-CN" sz="2500">
              <a:solidFill>
                <a:sysClr lastClr="FFFFFF" val="window"/>
              </a:solidFill>
              <a:cs typeface="+mn-ea"/>
              <a:sym typeface="+mn-lt"/>
            </a:endParaRPr>
          </a:p>
        </p:txBody>
      </p:sp>
      <p:sp>
        <p:nvSpPr>
          <p:cNvPr id="10" name="TextBox 9"/>
          <p:cNvSpPr txBox="1"/>
          <p:nvPr/>
        </p:nvSpPr>
        <p:spPr bwMode="auto">
          <a:xfrm>
            <a:off x="1379055" y="4243996"/>
            <a:ext cx="2070000" cy="1713252"/>
          </a:xfrm>
          <a:prstGeom prst="rect">
            <a:avLst/>
          </a:prstGeom>
          <a:noFill/>
        </p:spPr>
        <p:txBody>
          <a:bodyPr bIns="64146" lIns="128296" rIns="128296" tIns="64146">
            <a:spAutoFit/>
          </a:bodyPr>
          <a:lstStyle/>
          <a:p>
            <a:pPr>
              <a:lnSpc>
                <a:spcPct val="130000"/>
              </a:lnSpc>
            </a:pPr>
            <a:r>
              <a:rPr altLang="en-US" lang="zh-CN" sz="1600">
                <a:solidFill>
                  <a:schemeClr val="tx1">
                    <a:lumMod val="75000"/>
                    <a:lumOff val="25000"/>
                  </a:schemeClr>
                </a:solidFill>
                <a:cs typeface="+mn-ea"/>
                <a:sym typeface="+mn-lt"/>
              </a:rPr>
              <a:t>您的内容打在这里，或者通过复制您的文本后，在此框中选择粘贴，并选择只保留文字。</a:t>
            </a:r>
          </a:p>
        </p:txBody>
      </p:sp>
      <p:sp>
        <p:nvSpPr>
          <p:cNvPr id="11" name="TextBox 10"/>
          <p:cNvSpPr txBox="1"/>
          <p:nvPr/>
        </p:nvSpPr>
        <p:spPr bwMode="auto">
          <a:xfrm>
            <a:off x="8615192" y="4329434"/>
            <a:ext cx="2072217" cy="1713252"/>
          </a:xfrm>
          <a:prstGeom prst="rect">
            <a:avLst/>
          </a:prstGeom>
          <a:noFill/>
        </p:spPr>
        <p:txBody>
          <a:bodyPr bIns="64146" lIns="128296" rIns="128296" tIns="64146">
            <a:spAutoFit/>
          </a:bodyPr>
          <a:lstStyle/>
          <a:p>
            <a:pPr>
              <a:lnSpc>
                <a:spcPct val="130000"/>
              </a:lnSpc>
            </a:pPr>
            <a:r>
              <a:rPr altLang="en-US" lang="zh-CN" sz="1600">
                <a:solidFill>
                  <a:schemeClr val="tx1">
                    <a:lumMod val="75000"/>
                    <a:lumOff val="25000"/>
                  </a:schemeClr>
                </a:solidFill>
                <a:cs typeface="+mn-ea"/>
                <a:sym typeface="+mn-lt"/>
              </a:rPr>
              <a:t>您的内容打在这里，或者通过复制您的文本后，在此框中选择粘贴，并选择只保留文字。</a:t>
            </a:r>
          </a:p>
        </p:txBody>
      </p:sp>
      <p:sp>
        <p:nvSpPr>
          <p:cNvPr id="12" name="TextBox 19"/>
          <p:cNvSpPr txBox="1">
            <a:spLocks noChangeArrowheads="1"/>
          </p:cNvSpPr>
          <p:nvPr/>
        </p:nvSpPr>
        <p:spPr bwMode="auto">
          <a:xfrm>
            <a:off x="5296322" y="5071389"/>
            <a:ext cx="1571338" cy="896388"/>
          </a:xfrm>
          <a:prstGeom prst="rect">
            <a:avLst/>
          </a:prstGeom>
          <a:noFill/>
          <a:ln>
            <a:noFill/>
          </a:ln>
        </p:spPr>
        <p:txBody>
          <a:bodyPr bIns="64146" lIns="128296" rIns="128296" tIns="64146">
            <a:spAutoFit/>
          </a:bodyPr>
          <a:lstStyle>
            <a:lvl1pPr eaLnBrk="0" hangingPunct="0">
              <a:defRPr>
                <a:solidFill>
                  <a:schemeClr val="tx1"/>
                </a:solidFill>
                <a:latin charset="0" panose="020b0604020202020204" pitchFamily="34" typeface="Arial"/>
                <a:ea charset="-122" panose="02010600030101010101" pitchFamily="2" typeface="宋体"/>
              </a:defRPr>
            </a:lvl1pPr>
            <a:lvl2pPr eaLnBrk="0" hangingPunct="0" indent="-285750" marL="742950">
              <a:defRPr>
                <a:solidFill>
                  <a:schemeClr val="tx1"/>
                </a:solidFill>
                <a:latin charset="0" panose="020b0604020202020204" pitchFamily="34" typeface="Arial"/>
                <a:ea charset="-122" panose="02010600030101010101" pitchFamily="2" typeface="宋体"/>
              </a:defRPr>
            </a:lvl2pPr>
            <a:lvl3pPr eaLnBrk="0" hangingPunct="0" indent="-228600" marL="1143000">
              <a:defRPr>
                <a:solidFill>
                  <a:schemeClr val="tx1"/>
                </a:solidFill>
                <a:latin charset="0" panose="020b0604020202020204" pitchFamily="34" typeface="Arial"/>
                <a:ea charset="-122" panose="02010600030101010101" pitchFamily="2" typeface="宋体"/>
              </a:defRPr>
            </a:lvl3pPr>
            <a:lvl4pPr eaLnBrk="0" hangingPunct="0" indent="-228600" marL="1600200">
              <a:defRPr>
                <a:solidFill>
                  <a:schemeClr val="tx1"/>
                </a:solidFill>
                <a:latin charset="0" panose="020b0604020202020204" pitchFamily="34" typeface="Arial"/>
                <a:ea charset="-122" panose="02010600030101010101" pitchFamily="2" typeface="宋体"/>
              </a:defRPr>
            </a:lvl4pPr>
            <a:lvl5pPr eaLnBrk="0" hangingPunct="0" indent="-228600" marL="2057400">
              <a:defRPr>
                <a:solidFill>
                  <a:schemeClr val="tx1"/>
                </a:solidFill>
                <a:latin charset="0" panose="020b0604020202020204" pitchFamily="34" typeface="Arial"/>
                <a:ea charset="-122" panose="02010600030101010101" pitchFamily="2" typeface="宋体"/>
              </a:defRPr>
            </a:lvl5pPr>
            <a:lvl6pPr eaLnBrk="0" fontAlgn="base" hangingPunct="0" indent="-228600" marL="2514600">
              <a:spcBef>
                <a:spcPct val="0"/>
              </a:spcBef>
              <a:spcAft>
                <a:spcPct val="0"/>
              </a:spcAft>
              <a:defRPr>
                <a:solidFill>
                  <a:schemeClr val="tx1"/>
                </a:solidFill>
                <a:latin charset="0" panose="020b0604020202020204" pitchFamily="34" typeface="Arial"/>
                <a:ea charset="-122" panose="02010600030101010101" pitchFamily="2" typeface="宋体"/>
              </a:defRPr>
            </a:lvl6pPr>
            <a:lvl7pPr eaLnBrk="0" fontAlgn="base" hangingPunct="0" indent="-228600" marL="2971800">
              <a:spcBef>
                <a:spcPct val="0"/>
              </a:spcBef>
              <a:spcAft>
                <a:spcPct val="0"/>
              </a:spcAft>
              <a:defRPr>
                <a:solidFill>
                  <a:schemeClr val="tx1"/>
                </a:solidFill>
                <a:latin charset="0" panose="020b0604020202020204" pitchFamily="34" typeface="Arial"/>
                <a:ea charset="-122" panose="02010600030101010101" pitchFamily="2" typeface="宋体"/>
              </a:defRPr>
            </a:lvl7pPr>
            <a:lvl8pPr eaLnBrk="0" fontAlgn="base" hangingPunct="0" indent="-228600" marL="3429000">
              <a:spcBef>
                <a:spcPct val="0"/>
              </a:spcBef>
              <a:spcAft>
                <a:spcPct val="0"/>
              </a:spcAft>
              <a:defRPr>
                <a:solidFill>
                  <a:schemeClr val="tx1"/>
                </a:solidFill>
                <a:latin charset="0" panose="020b0604020202020204" pitchFamily="34" typeface="Arial"/>
                <a:ea charset="-122" panose="02010600030101010101" pitchFamily="2" typeface="宋体"/>
              </a:defRPr>
            </a:lvl8pPr>
            <a:lvl9pPr eaLnBrk="0" fontAlgn="base" hangingPunct="0" indent="-228600" marL="3886200">
              <a:spcBef>
                <a:spcPct val="0"/>
              </a:spcBef>
              <a:spcAft>
                <a:spcPct val="0"/>
              </a:spcAft>
              <a:defRPr>
                <a:solidFill>
                  <a:schemeClr val="tx1"/>
                </a:solidFill>
                <a:latin charset="0" panose="020b0604020202020204" pitchFamily="34" typeface="Arial"/>
                <a:ea charset="-122" panose="02010600030101010101" pitchFamily="2" typeface="宋体"/>
              </a:defRPr>
            </a:lvl9pPr>
          </a:lstStyle>
          <a:p>
            <a:pPr eaLnBrk="1" hangingPunct="1">
              <a:lnSpc>
                <a:spcPct val="120000"/>
              </a:lnSpc>
              <a:defRPr/>
            </a:pPr>
            <a:r>
              <a:rPr altLang="en-US" kern="0" lang="zh-CN" sz="2100">
                <a:solidFill>
                  <a:srgbClr val="4D4D4D"/>
                </a:solidFill>
                <a:latin typeface="+mn-lt"/>
                <a:ea typeface="+mn-ea"/>
                <a:cs typeface="+mn-ea"/>
                <a:sym typeface="+mn-lt"/>
              </a:rPr>
              <a:t>单击此处添加标题</a:t>
            </a:r>
          </a:p>
        </p:txBody>
      </p:sp>
      <p:sp>
        <p:nvSpPr>
          <p:cNvPr id="14" name="文本框 2"/>
          <p:cNvSpPr txBox="1"/>
          <p:nvPr/>
        </p:nvSpPr>
        <p:spPr>
          <a:xfrm>
            <a:off x="1706687" y="170270"/>
            <a:ext cx="3288952" cy="518160"/>
          </a:xfrm>
          <a:prstGeom prst="rect">
            <a:avLst/>
          </a:prstGeom>
          <a:noFill/>
        </p:spPr>
        <p:txBody>
          <a:bodyPr rtlCol="0" wrap="square">
            <a:spAutoFit/>
          </a:bodyPr>
          <a:lstStyle/>
          <a:p>
            <a:pPr algn="ctr"/>
            <a:r>
              <a:rPr altLang="en-US" b="1" lang="zh-CN" sz="2800">
                <a:solidFill>
                  <a:schemeClr val="tx1">
                    <a:lumMod val="75000"/>
                    <a:lumOff val="25000"/>
                  </a:schemeClr>
                </a:solidFill>
                <a:cs typeface="+mn-ea"/>
                <a:sym typeface="+mn-lt"/>
              </a:rPr>
              <a:t>点击输入标题内容</a:t>
            </a:r>
          </a:p>
        </p:txBody>
      </p:sp>
    </p:spTree>
  </p:cSld>
  <p:clrMapOvr>
    <a:masterClrMapping/>
  </p:clrMapOvr>
  <p:transition spd="slow">
    <p:wipe/>
  </p:transition>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grpId="0" id="5" nodeType="afterEffect" presetClass="entr" presetID="41" presetSubtype="0">
                                  <p:stCondLst>
                                    <p:cond delay="0"/>
                                  </p:stCondLst>
                                  <p:iterate type="lt">
                                    <p:tmPct val="10000"/>
                                  </p:iterate>
                                  <p:childTnLst>
                                    <p:set>
                                      <p:cBhvr>
                                        <p:cTn dur="1" fill="hold" id="6">
                                          <p:stCondLst>
                                            <p:cond delay="0"/>
                                          </p:stCondLst>
                                        </p:cTn>
                                        <p:tgtEl>
                                          <p:spTgt spid="14"/>
                                        </p:tgtEl>
                                        <p:attrNameLst>
                                          <p:attrName>style.visibility</p:attrName>
                                        </p:attrNameLst>
                                      </p:cBhvr>
                                      <p:to>
                                        <p:strVal val="visible"/>
                                      </p:to>
                                    </p:set>
                                    <p:anim calcmode="lin" valueType="num">
                                      <p:cBhvr>
                                        <p:cTn dur="500" fill="hold" id="7"/>
                                        <p:tgtEl>
                                          <p:spTgt spid="14"/>
                                        </p:tgtEl>
                                        <p:attrNameLst>
                                          <p:attrName>ppt_x</p:attrName>
                                        </p:attrNameLst>
                                      </p:cBhvr>
                                      <p:tavLst>
                                        <p:tav tm="0">
                                          <p:val>
                                            <p:strVal val="#ppt_x"/>
                                          </p:val>
                                        </p:tav>
                                        <p:tav tm="50000">
                                          <p:val>
                                            <p:strVal val="#ppt_x+.1"/>
                                          </p:val>
                                        </p:tav>
                                        <p:tav tm="100000">
                                          <p:val>
                                            <p:strVal val="#ppt_x"/>
                                          </p:val>
                                        </p:tav>
                                      </p:tavLst>
                                    </p:anim>
                                    <p:anim calcmode="lin" valueType="num">
                                      <p:cBhvr>
                                        <p:cTn dur="500" fill="hold" id="8"/>
                                        <p:tgtEl>
                                          <p:spTgt spid="14"/>
                                        </p:tgtEl>
                                        <p:attrNameLst>
                                          <p:attrName>ppt_y</p:attrName>
                                        </p:attrNameLst>
                                      </p:cBhvr>
                                      <p:tavLst>
                                        <p:tav tm="0">
                                          <p:val>
                                            <p:strVal val="#ppt_y"/>
                                          </p:val>
                                        </p:tav>
                                        <p:tav tm="100000">
                                          <p:val>
                                            <p:strVal val="#ppt_y"/>
                                          </p:val>
                                        </p:tav>
                                      </p:tavLst>
                                    </p:anim>
                                    <p:anim calcmode="lin" valueType="num">
                                      <p:cBhvr>
                                        <p:cTn dur="500" fill="hold" id="9"/>
                                        <p:tgtEl>
                                          <p:spTgt spid="14"/>
                                        </p:tgtEl>
                                        <p:attrNameLst>
                                          <p:attrName>ppt_h</p:attrName>
                                        </p:attrNameLst>
                                      </p:cBhvr>
                                      <p:tavLst>
                                        <p:tav tm="0">
                                          <p:val>
                                            <p:strVal val="#ppt_h/10"/>
                                          </p:val>
                                        </p:tav>
                                        <p:tav tm="50000">
                                          <p:val>
                                            <p:strVal val="#ppt_h+.01"/>
                                          </p:val>
                                        </p:tav>
                                        <p:tav tm="100000">
                                          <p:val>
                                            <p:strVal val="#ppt_h"/>
                                          </p:val>
                                        </p:tav>
                                      </p:tavLst>
                                    </p:anim>
                                    <p:anim calcmode="lin" valueType="num">
                                      <p:cBhvr>
                                        <p:cTn dur="500" fill="hold" id="10"/>
                                        <p:tgtEl>
                                          <p:spTgt spid="14"/>
                                        </p:tgtEl>
                                        <p:attrNameLst>
                                          <p:attrName>ppt_w</p:attrName>
                                        </p:attrNameLst>
                                      </p:cBhvr>
                                      <p:tavLst>
                                        <p:tav tm="0">
                                          <p:val>
                                            <p:strVal val="#ppt_w/10"/>
                                          </p:val>
                                        </p:tav>
                                        <p:tav tm="50000">
                                          <p:val>
                                            <p:strVal val="#ppt_w+.01"/>
                                          </p:val>
                                        </p:tav>
                                        <p:tav tm="100000">
                                          <p:val>
                                            <p:strVal val="#ppt_w"/>
                                          </p:val>
                                        </p:tav>
                                      </p:tavLst>
                                    </p:anim>
                                    <p:animEffect filter="fade" transition="in">
                                      <p:cBhvr>
                                        <p:cTn dur="500" id="11" tmFilter="0,0; .5, 1; 1, 1"/>
                                        <p:tgtEl>
                                          <p:spTgt spid="14"/>
                                        </p:tgtEl>
                                      </p:cBhvr>
                                    </p:animEffect>
                                  </p:childTnLst>
                                </p:cTn>
                              </p:par>
                            </p:childTnLst>
                          </p:cTn>
                        </p:par>
                        <p:par>
                          <p:cTn fill="hold" id="12" nodeType="afterGroup">
                            <p:stCondLst>
                              <p:cond delay="500"/>
                            </p:stCondLst>
                            <p:childTnLst>
                              <p:par>
                                <p:cTn decel="100000" fill="hold" grpId="0" id="13" nodeType="afterEffect" presetClass="entr" presetID="49" presetSubtype="0">
                                  <p:stCondLst>
                                    <p:cond delay="0"/>
                                  </p:stCondLst>
                                  <p:childTnLst>
                                    <p:set>
                                      <p:cBhvr>
                                        <p:cTn dur="1" fill="hold" id="14">
                                          <p:stCondLst>
                                            <p:cond delay="0"/>
                                          </p:stCondLst>
                                        </p:cTn>
                                        <p:tgtEl>
                                          <p:spTgt spid="6"/>
                                        </p:tgtEl>
                                        <p:attrNameLst>
                                          <p:attrName>style.visibility</p:attrName>
                                        </p:attrNameLst>
                                      </p:cBhvr>
                                      <p:to>
                                        <p:strVal val="visible"/>
                                      </p:to>
                                    </p:set>
                                    <p:anim calcmode="lin" valueType="num">
                                      <p:cBhvr>
                                        <p:cTn dur="500" fill="hold" id="15"/>
                                        <p:tgtEl>
                                          <p:spTgt spid="6"/>
                                        </p:tgtEl>
                                        <p:attrNameLst>
                                          <p:attrName>ppt_w</p:attrName>
                                        </p:attrNameLst>
                                      </p:cBhvr>
                                      <p:tavLst>
                                        <p:tav tm="0">
                                          <p:val>
                                            <p:fltVal val="0"/>
                                          </p:val>
                                        </p:tav>
                                        <p:tav tm="100000">
                                          <p:val>
                                            <p:strVal val="#ppt_w"/>
                                          </p:val>
                                        </p:tav>
                                      </p:tavLst>
                                    </p:anim>
                                    <p:anim calcmode="lin" valueType="num">
                                      <p:cBhvr>
                                        <p:cTn dur="500" fill="hold" id="16"/>
                                        <p:tgtEl>
                                          <p:spTgt spid="6"/>
                                        </p:tgtEl>
                                        <p:attrNameLst>
                                          <p:attrName>ppt_h</p:attrName>
                                        </p:attrNameLst>
                                      </p:cBhvr>
                                      <p:tavLst>
                                        <p:tav tm="0">
                                          <p:val>
                                            <p:fltVal val="0"/>
                                          </p:val>
                                        </p:tav>
                                        <p:tav tm="100000">
                                          <p:val>
                                            <p:strVal val="#ppt_h"/>
                                          </p:val>
                                        </p:tav>
                                      </p:tavLst>
                                    </p:anim>
                                    <p:anim calcmode="lin" valueType="num">
                                      <p:cBhvr>
                                        <p:cTn dur="500" fill="hold" id="17"/>
                                        <p:tgtEl>
                                          <p:spTgt spid="6"/>
                                        </p:tgtEl>
                                        <p:attrNameLst>
                                          <p:attrName>style.rotation</p:attrName>
                                        </p:attrNameLst>
                                      </p:cBhvr>
                                      <p:tavLst>
                                        <p:tav tm="0">
                                          <p:val>
                                            <p:fltVal val="360"/>
                                          </p:val>
                                        </p:tav>
                                        <p:tav tm="100000">
                                          <p:val>
                                            <p:fltVal val="0"/>
                                          </p:val>
                                        </p:tav>
                                      </p:tavLst>
                                    </p:anim>
                                    <p:animEffect filter="fade" transition="in">
                                      <p:cBhvr>
                                        <p:cTn dur="500" id="18"/>
                                        <p:tgtEl>
                                          <p:spTgt spid="6"/>
                                        </p:tgtEl>
                                      </p:cBhvr>
                                    </p:animEffect>
                                  </p:childTnLst>
                                </p:cTn>
                              </p:par>
                              <p:par>
                                <p:cTn decel="100000" fill="hold" grpId="0" id="19" nodeType="withEffect" presetClass="entr" presetID="49" presetSubtype="0">
                                  <p:stCondLst>
                                    <p:cond delay="0"/>
                                  </p:stCondLst>
                                  <p:childTnLst>
                                    <p:set>
                                      <p:cBhvr>
                                        <p:cTn dur="1" fill="hold" id="20">
                                          <p:stCondLst>
                                            <p:cond delay="0"/>
                                          </p:stCondLst>
                                        </p:cTn>
                                        <p:tgtEl>
                                          <p:spTgt spid="7"/>
                                        </p:tgtEl>
                                        <p:attrNameLst>
                                          <p:attrName>style.visibility</p:attrName>
                                        </p:attrNameLst>
                                      </p:cBhvr>
                                      <p:to>
                                        <p:strVal val="visible"/>
                                      </p:to>
                                    </p:set>
                                    <p:anim calcmode="lin" valueType="num">
                                      <p:cBhvr>
                                        <p:cTn dur="500" fill="hold" id="21"/>
                                        <p:tgtEl>
                                          <p:spTgt spid="7"/>
                                        </p:tgtEl>
                                        <p:attrNameLst>
                                          <p:attrName>ppt_w</p:attrName>
                                        </p:attrNameLst>
                                      </p:cBhvr>
                                      <p:tavLst>
                                        <p:tav tm="0">
                                          <p:val>
                                            <p:fltVal val="0"/>
                                          </p:val>
                                        </p:tav>
                                        <p:tav tm="100000">
                                          <p:val>
                                            <p:strVal val="#ppt_w"/>
                                          </p:val>
                                        </p:tav>
                                      </p:tavLst>
                                    </p:anim>
                                    <p:anim calcmode="lin" valueType="num">
                                      <p:cBhvr>
                                        <p:cTn dur="500" fill="hold" id="22"/>
                                        <p:tgtEl>
                                          <p:spTgt spid="7"/>
                                        </p:tgtEl>
                                        <p:attrNameLst>
                                          <p:attrName>ppt_h</p:attrName>
                                        </p:attrNameLst>
                                      </p:cBhvr>
                                      <p:tavLst>
                                        <p:tav tm="0">
                                          <p:val>
                                            <p:fltVal val="0"/>
                                          </p:val>
                                        </p:tav>
                                        <p:tav tm="100000">
                                          <p:val>
                                            <p:strVal val="#ppt_h"/>
                                          </p:val>
                                        </p:tav>
                                      </p:tavLst>
                                    </p:anim>
                                    <p:anim calcmode="lin" valueType="num">
                                      <p:cBhvr>
                                        <p:cTn dur="500" fill="hold" id="23"/>
                                        <p:tgtEl>
                                          <p:spTgt spid="7"/>
                                        </p:tgtEl>
                                        <p:attrNameLst>
                                          <p:attrName>style.rotation</p:attrName>
                                        </p:attrNameLst>
                                      </p:cBhvr>
                                      <p:tavLst>
                                        <p:tav tm="0">
                                          <p:val>
                                            <p:fltVal val="360"/>
                                          </p:val>
                                        </p:tav>
                                        <p:tav tm="100000">
                                          <p:val>
                                            <p:fltVal val="0"/>
                                          </p:val>
                                        </p:tav>
                                      </p:tavLst>
                                    </p:anim>
                                    <p:animEffect filter="fade" transition="in">
                                      <p:cBhvr>
                                        <p:cTn dur="500" id="24"/>
                                        <p:tgtEl>
                                          <p:spTgt spid="7"/>
                                        </p:tgtEl>
                                      </p:cBhvr>
                                    </p:animEffect>
                                  </p:childTnLst>
                                </p:cTn>
                              </p:par>
                            </p:childTnLst>
                          </p:cTn>
                        </p:par>
                        <p:par>
                          <p:cTn fill="hold" id="25" nodeType="afterGroup">
                            <p:stCondLst>
                              <p:cond delay="1000"/>
                            </p:stCondLst>
                            <p:childTnLst>
                              <p:par>
                                <p:cTn fill="hold" grpId="0" id="26" nodeType="afterEffect" presetClass="entr" presetID="12" presetSubtype="8">
                                  <p:stCondLst>
                                    <p:cond delay="0"/>
                                  </p:stCondLst>
                                  <p:childTnLst>
                                    <p:set>
                                      <p:cBhvr>
                                        <p:cTn dur="1" fill="hold" id="27">
                                          <p:stCondLst>
                                            <p:cond delay="0"/>
                                          </p:stCondLst>
                                        </p:cTn>
                                        <p:tgtEl>
                                          <p:spTgt spid="4"/>
                                        </p:tgtEl>
                                        <p:attrNameLst>
                                          <p:attrName>style.visibility</p:attrName>
                                        </p:attrNameLst>
                                      </p:cBhvr>
                                      <p:to>
                                        <p:strVal val="visible"/>
                                      </p:to>
                                    </p:set>
                                    <p:animEffect filter="slide(fromLeft)" transition="in">
                                      <p:cBhvr>
                                        <p:cTn dur="500" id="28"/>
                                        <p:tgtEl>
                                          <p:spTgt spid="4"/>
                                        </p:tgtEl>
                                      </p:cBhvr>
                                    </p:animEffect>
                                  </p:childTnLst>
                                </p:cTn>
                              </p:par>
                              <p:par>
                                <p:cTn fill="hold" grpId="0" id="29" nodeType="withEffect" presetClass="entr" presetID="12" presetSubtype="2">
                                  <p:stCondLst>
                                    <p:cond delay="0"/>
                                  </p:stCondLst>
                                  <p:childTnLst>
                                    <p:set>
                                      <p:cBhvr>
                                        <p:cTn dur="1" fill="hold" id="30">
                                          <p:stCondLst>
                                            <p:cond delay="0"/>
                                          </p:stCondLst>
                                        </p:cTn>
                                        <p:tgtEl>
                                          <p:spTgt spid="5"/>
                                        </p:tgtEl>
                                        <p:attrNameLst>
                                          <p:attrName>style.visibility</p:attrName>
                                        </p:attrNameLst>
                                      </p:cBhvr>
                                      <p:to>
                                        <p:strVal val="visible"/>
                                      </p:to>
                                    </p:set>
                                    <p:animEffect filter="slide(fromRight)" transition="in">
                                      <p:cBhvr>
                                        <p:cTn dur="500" id="31"/>
                                        <p:tgtEl>
                                          <p:spTgt spid="5"/>
                                        </p:tgtEl>
                                      </p:cBhvr>
                                    </p:animEffect>
                                  </p:childTnLst>
                                </p:cTn>
                              </p:par>
                            </p:childTnLst>
                          </p:cTn>
                        </p:par>
                        <p:par>
                          <p:cTn fill="hold" id="32" nodeType="afterGroup">
                            <p:stCondLst>
                              <p:cond delay="1500"/>
                            </p:stCondLst>
                            <p:childTnLst>
                              <p:par>
                                <p:cTn fill="hold" grpId="0" id="33" nodeType="afterEffect" presetClass="entr" presetID="17" presetSubtype="10">
                                  <p:stCondLst>
                                    <p:cond delay="0"/>
                                  </p:stCondLst>
                                  <p:childTnLst>
                                    <p:set>
                                      <p:cBhvr>
                                        <p:cTn dur="1" fill="hold" id="34">
                                          <p:stCondLst>
                                            <p:cond delay="0"/>
                                          </p:stCondLst>
                                        </p:cTn>
                                        <p:tgtEl>
                                          <p:spTgt spid="8"/>
                                        </p:tgtEl>
                                        <p:attrNameLst>
                                          <p:attrName>style.visibility</p:attrName>
                                        </p:attrNameLst>
                                      </p:cBhvr>
                                      <p:to>
                                        <p:strVal val="visible"/>
                                      </p:to>
                                    </p:set>
                                    <p:anim calcmode="lin" valueType="num">
                                      <p:cBhvr>
                                        <p:cTn dur="500" fill="hold" id="35"/>
                                        <p:tgtEl>
                                          <p:spTgt spid="8"/>
                                        </p:tgtEl>
                                        <p:attrNameLst>
                                          <p:attrName>ppt_w</p:attrName>
                                        </p:attrNameLst>
                                      </p:cBhvr>
                                      <p:tavLst>
                                        <p:tav tm="0">
                                          <p:val>
                                            <p:fltVal val="0"/>
                                          </p:val>
                                        </p:tav>
                                        <p:tav tm="100000">
                                          <p:val>
                                            <p:strVal val="#ppt_w"/>
                                          </p:val>
                                        </p:tav>
                                      </p:tavLst>
                                    </p:anim>
                                    <p:anim calcmode="lin" valueType="num">
                                      <p:cBhvr>
                                        <p:cTn dur="500" fill="hold" id="36"/>
                                        <p:tgtEl>
                                          <p:spTgt spid="8"/>
                                        </p:tgtEl>
                                        <p:attrNameLst>
                                          <p:attrName>ppt_h</p:attrName>
                                        </p:attrNameLst>
                                      </p:cBhvr>
                                      <p:tavLst>
                                        <p:tav tm="0">
                                          <p:val>
                                            <p:strVal val="#ppt_h"/>
                                          </p:val>
                                        </p:tav>
                                        <p:tav tm="100000">
                                          <p:val>
                                            <p:strVal val="#ppt_h"/>
                                          </p:val>
                                        </p:tav>
                                      </p:tavLst>
                                    </p:anim>
                                  </p:childTnLst>
                                </p:cTn>
                              </p:par>
                            </p:childTnLst>
                          </p:cTn>
                        </p:par>
                        <p:par>
                          <p:cTn fill="hold" id="37" nodeType="afterGroup">
                            <p:stCondLst>
                              <p:cond delay="2000"/>
                            </p:stCondLst>
                            <p:childTnLst>
                              <p:par>
                                <p:cTn fill="hold" grpId="0" id="38" nodeType="afterEffect" presetClass="entr" presetID="47" presetSubtype="0">
                                  <p:stCondLst>
                                    <p:cond delay="0"/>
                                  </p:stCondLst>
                                  <p:childTnLst>
                                    <p:set>
                                      <p:cBhvr>
                                        <p:cTn dur="1" fill="hold" id="39">
                                          <p:stCondLst>
                                            <p:cond delay="0"/>
                                          </p:stCondLst>
                                        </p:cTn>
                                        <p:tgtEl>
                                          <p:spTgt spid="9"/>
                                        </p:tgtEl>
                                        <p:attrNameLst>
                                          <p:attrName>style.visibility</p:attrName>
                                        </p:attrNameLst>
                                      </p:cBhvr>
                                      <p:to>
                                        <p:strVal val="visible"/>
                                      </p:to>
                                    </p:set>
                                    <p:animEffect filter="fade" transition="in">
                                      <p:cBhvr>
                                        <p:cTn dur="1000" id="40"/>
                                        <p:tgtEl>
                                          <p:spTgt spid="9"/>
                                        </p:tgtEl>
                                      </p:cBhvr>
                                    </p:animEffect>
                                    <p:anim calcmode="lin" valueType="num">
                                      <p:cBhvr>
                                        <p:cTn dur="1000" fill="hold" id="41"/>
                                        <p:tgtEl>
                                          <p:spTgt spid="9"/>
                                        </p:tgtEl>
                                        <p:attrNameLst>
                                          <p:attrName>ppt_x</p:attrName>
                                        </p:attrNameLst>
                                      </p:cBhvr>
                                      <p:tavLst>
                                        <p:tav tm="0">
                                          <p:val>
                                            <p:strVal val="#ppt_x"/>
                                          </p:val>
                                        </p:tav>
                                        <p:tav tm="100000">
                                          <p:val>
                                            <p:strVal val="#ppt_x"/>
                                          </p:val>
                                        </p:tav>
                                      </p:tavLst>
                                    </p:anim>
                                    <p:anim calcmode="lin" valueType="num">
                                      <p:cBhvr>
                                        <p:cTn dur="1000" fill="hold" id="42"/>
                                        <p:tgtEl>
                                          <p:spTgt spid="9"/>
                                        </p:tgtEl>
                                        <p:attrNameLst>
                                          <p:attrName>ppt_y</p:attrName>
                                        </p:attrNameLst>
                                      </p:cBhvr>
                                      <p:tavLst>
                                        <p:tav tm="0">
                                          <p:val>
                                            <p:strVal val="#ppt_y-.1"/>
                                          </p:val>
                                        </p:tav>
                                        <p:tav tm="100000">
                                          <p:val>
                                            <p:strVal val="#ppt_y"/>
                                          </p:val>
                                        </p:tav>
                                      </p:tavLst>
                                    </p:anim>
                                  </p:childTnLst>
                                </p:cTn>
                              </p:par>
                            </p:childTnLst>
                          </p:cTn>
                        </p:par>
                        <p:par>
                          <p:cTn fill="hold" id="43" nodeType="afterGroup">
                            <p:stCondLst>
                              <p:cond delay="3000"/>
                            </p:stCondLst>
                            <p:childTnLst>
                              <p:par>
                                <p:cTn fill="hold" grpId="0" id="44" nodeType="afterEffect" presetClass="entr" presetID="8" presetSubtype="16">
                                  <p:stCondLst>
                                    <p:cond delay="0"/>
                                  </p:stCondLst>
                                  <p:childTnLst>
                                    <p:set>
                                      <p:cBhvr>
                                        <p:cTn dur="1" fill="hold" id="45">
                                          <p:stCondLst>
                                            <p:cond delay="0"/>
                                          </p:stCondLst>
                                        </p:cTn>
                                        <p:tgtEl>
                                          <p:spTgt spid="12"/>
                                        </p:tgtEl>
                                        <p:attrNameLst>
                                          <p:attrName>style.visibility</p:attrName>
                                        </p:attrNameLst>
                                      </p:cBhvr>
                                      <p:to>
                                        <p:strVal val="visible"/>
                                      </p:to>
                                    </p:set>
                                    <p:animEffect filter="diamond(in)" transition="in">
                                      <p:cBhvr>
                                        <p:cTn dur="500" id="46"/>
                                        <p:tgtEl>
                                          <p:spTgt spid="12"/>
                                        </p:tgtEl>
                                      </p:cBhvr>
                                    </p:animEffect>
                                  </p:childTnLst>
                                </p:cTn>
                              </p:par>
                              <p:par>
                                <p:cTn fill="hold" grpId="0" id="47" nodeType="withEffect" presetClass="entr" presetID="8" presetSubtype="16">
                                  <p:stCondLst>
                                    <p:cond delay="0"/>
                                  </p:stCondLst>
                                  <p:childTnLst>
                                    <p:set>
                                      <p:cBhvr>
                                        <p:cTn dur="1" fill="hold" id="48">
                                          <p:stCondLst>
                                            <p:cond delay="0"/>
                                          </p:stCondLst>
                                        </p:cTn>
                                        <p:tgtEl>
                                          <p:spTgt spid="10"/>
                                        </p:tgtEl>
                                        <p:attrNameLst>
                                          <p:attrName>style.visibility</p:attrName>
                                        </p:attrNameLst>
                                      </p:cBhvr>
                                      <p:to>
                                        <p:strVal val="visible"/>
                                      </p:to>
                                    </p:set>
                                    <p:animEffect filter="diamond(in)" transition="in">
                                      <p:cBhvr>
                                        <p:cTn dur="500" id="49"/>
                                        <p:tgtEl>
                                          <p:spTgt spid="10"/>
                                        </p:tgtEl>
                                      </p:cBhvr>
                                    </p:animEffect>
                                  </p:childTnLst>
                                </p:cTn>
                              </p:par>
                              <p:par>
                                <p:cTn fill="hold" grpId="0" id="50" nodeType="withEffect" presetClass="entr" presetID="8" presetSubtype="16">
                                  <p:stCondLst>
                                    <p:cond delay="0"/>
                                  </p:stCondLst>
                                  <p:childTnLst>
                                    <p:set>
                                      <p:cBhvr>
                                        <p:cTn dur="1" fill="hold" id="51">
                                          <p:stCondLst>
                                            <p:cond delay="0"/>
                                          </p:stCondLst>
                                        </p:cTn>
                                        <p:tgtEl>
                                          <p:spTgt spid="11"/>
                                        </p:tgtEl>
                                        <p:attrNameLst>
                                          <p:attrName>style.visibility</p:attrName>
                                        </p:attrNameLst>
                                      </p:cBhvr>
                                      <p:to>
                                        <p:strVal val="visible"/>
                                      </p:to>
                                    </p:set>
                                    <p:animEffect filter="diamond(in)" transition="in">
                                      <p:cBhvr>
                                        <p:cTn dur="500" id="52"/>
                                        <p:tgtEl>
                                          <p:spTgt spid="11"/>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4"/>
      <p:bldP grpId="0" spid="5"/>
      <p:bldP grpId="0" spid="6"/>
      <p:bldP grpId="0" spid="7"/>
      <p:bldP grpId="0" spid="8"/>
      <p:bldP grpId="0" spid="9"/>
      <p:bldP grpId="0" spid="10"/>
      <p:bldP grpId="0" spid="11"/>
      <p:bldP grpId="0" spid="12"/>
      <p:bldP grpId="0" spid="14"/>
    </p:bldLst>
  </p:timing>
</p:sld>
</file>

<file path=ppt/slides/slide28.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4" name="矩形 3"/>
          <p:cNvSpPr/>
          <p:nvPr/>
        </p:nvSpPr>
        <p:spPr>
          <a:xfrm>
            <a:off x="1984658" y="1782598"/>
            <a:ext cx="8313653" cy="4027508"/>
          </a:xfrm>
          <a:prstGeom prst="rect">
            <a:avLst/>
          </a:prstGeom>
          <a:noFill/>
          <a:ln>
            <a:solidFill>
              <a:srgbClr val="7F7F7F"/>
            </a:solidFill>
            <a:prstDash val="dash"/>
          </a:ln>
        </p:spPr>
        <p:style>
          <a:lnRef idx="2">
            <a:schemeClr val="accent1">
              <a:shade val="50000"/>
            </a:schemeClr>
          </a:lnRef>
          <a:fillRef idx="1">
            <a:schemeClr val="accent1"/>
          </a:fillRef>
          <a:effectRef idx="0">
            <a:schemeClr val="accent1"/>
          </a:effectRef>
          <a:fontRef idx="minor">
            <a:schemeClr val="lt1"/>
          </a:fontRef>
        </p:style>
        <p:txBody>
          <a:bodyPr anchor="ctr" bIns="44738" lIns="89477" rIns="89477" rtlCol="0" tIns="44738"/>
          <a:lstStyle/>
          <a:p>
            <a:pPr algn="ctr"/>
            <a:endParaRPr altLang="en-US" lang="zh-CN">
              <a:cs typeface="+mn-ea"/>
              <a:sym typeface="+mn-lt"/>
            </a:endParaRPr>
          </a:p>
        </p:txBody>
      </p:sp>
      <p:sp>
        <p:nvSpPr>
          <p:cNvPr id="5" name="椭圆 4"/>
          <p:cNvSpPr/>
          <p:nvPr/>
        </p:nvSpPr>
        <p:spPr>
          <a:xfrm>
            <a:off x="1135451" y="2983785"/>
            <a:ext cx="1618623" cy="162513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44738" lIns="89477" rIns="89477" rtlCol="0" tIns="44738"/>
          <a:lstStyle/>
          <a:p>
            <a:pPr algn="ctr"/>
            <a:r>
              <a:rPr altLang="en-US" lang="zh-CN" sz="2000">
                <a:cs typeface="+mn-ea"/>
                <a:sym typeface="+mn-lt"/>
              </a:rPr>
              <a:t>点击添加文本</a:t>
            </a:r>
          </a:p>
        </p:txBody>
      </p:sp>
      <p:sp>
        <p:nvSpPr>
          <p:cNvPr id="6" name="椭圆 5"/>
          <p:cNvSpPr/>
          <p:nvPr/>
        </p:nvSpPr>
        <p:spPr>
          <a:xfrm>
            <a:off x="9449104" y="2983785"/>
            <a:ext cx="1618623" cy="1625135"/>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44738" lIns="89477" rIns="89477" rtlCol="0" tIns="44738"/>
          <a:lstStyle/>
          <a:p>
            <a:pPr algn="ctr"/>
            <a:r>
              <a:rPr altLang="en-US" lang="zh-CN" sz="2000">
                <a:cs typeface="+mn-ea"/>
                <a:sym typeface="+mn-lt"/>
              </a:rPr>
              <a:t>点击添加文本</a:t>
            </a:r>
          </a:p>
        </p:txBody>
      </p:sp>
      <p:sp>
        <p:nvSpPr>
          <p:cNvPr id="7" name="矩形 6"/>
          <p:cNvSpPr/>
          <p:nvPr/>
        </p:nvSpPr>
        <p:spPr>
          <a:xfrm>
            <a:off x="5348143" y="2974667"/>
            <a:ext cx="1779154" cy="409516"/>
          </a:xfrm>
          <a:prstGeom prst="rect">
            <a:avLst/>
          </a:prstGeom>
        </p:spPr>
        <p:txBody>
          <a:bodyPr bIns="44738" lIns="89477" rIns="89477" tIns="44738" wrap="none">
            <a:spAutoFit/>
          </a:bodyPr>
          <a:lstStyle/>
          <a:p>
            <a:r>
              <a:rPr altLang="en-US" lang="zh-CN" sz="2100">
                <a:solidFill>
                  <a:srgbClr val="666666"/>
                </a:solidFill>
                <a:cs typeface="+mn-ea"/>
                <a:sym typeface="+mn-lt"/>
              </a:rPr>
              <a:t>点击添加标题</a:t>
            </a:r>
          </a:p>
        </p:txBody>
      </p:sp>
      <p:sp>
        <p:nvSpPr>
          <p:cNvPr id="8" name="矩形 7"/>
          <p:cNvSpPr/>
          <p:nvPr/>
        </p:nvSpPr>
        <p:spPr>
          <a:xfrm>
            <a:off x="5348143" y="4255631"/>
            <a:ext cx="1779154" cy="409516"/>
          </a:xfrm>
          <a:prstGeom prst="rect">
            <a:avLst/>
          </a:prstGeom>
        </p:spPr>
        <p:txBody>
          <a:bodyPr bIns="44738" lIns="89477" rIns="89477" tIns="44738" wrap="none">
            <a:spAutoFit/>
          </a:bodyPr>
          <a:lstStyle/>
          <a:p>
            <a:r>
              <a:rPr altLang="en-US" lang="zh-CN" sz="2100">
                <a:solidFill>
                  <a:srgbClr val="666666"/>
                </a:solidFill>
                <a:cs typeface="+mn-ea"/>
                <a:sym typeface="+mn-lt"/>
              </a:rPr>
              <a:t>点击添加标题</a:t>
            </a:r>
          </a:p>
        </p:txBody>
      </p:sp>
      <p:sp>
        <p:nvSpPr>
          <p:cNvPr id="9" name="上箭头 8"/>
          <p:cNvSpPr/>
          <p:nvPr/>
        </p:nvSpPr>
        <p:spPr>
          <a:xfrm>
            <a:off x="5402547" y="2166660"/>
            <a:ext cx="1477873" cy="706581"/>
          </a:xfrm>
          <a:prstGeom prst="upArrow">
            <a:avLst/>
          </a:prstGeom>
          <a:noFill/>
          <a:ln>
            <a:solidFill>
              <a:srgbClr val="666666"/>
            </a:solidFill>
          </a:ln>
        </p:spPr>
        <p:style>
          <a:lnRef idx="2">
            <a:schemeClr val="accent1">
              <a:shade val="50000"/>
            </a:schemeClr>
          </a:lnRef>
          <a:fillRef idx="1">
            <a:schemeClr val="accent1"/>
          </a:fillRef>
          <a:effectRef idx="0">
            <a:schemeClr val="accent1"/>
          </a:effectRef>
          <a:fontRef idx="minor">
            <a:schemeClr val="lt1"/>
          </a:fontRef>
        </p:style>
        <p:txBody>
          <a:bodyPr anchor="ctr" bIns="44738" lIns="89477" rIns="89477" rtlCol="0" tIns="44738"/>
          <a:lstStyle/>
          <a:p>
            <a:pPr algn="ctr"/>
            <a:endParaRPr altLang="en-US" lang="zh-CN">
              <a:cs typeface="+mn-ea"/>
              <a:sym typeface="+mn-lt"/>
            </a:endParaRPr>
          </a:p>
        </p:txBody>
      </p:sp>
      <p:sp>
        <p:nvSpPr>
          <p:cNvPr id="10" name="上箭头 9"/>
          <p:cNvSpPr/>
          <p:nvPr/>
        </p:nvSpPr>
        <p:spPr>
          <a:xfrm flipV="1">
            <a:off x="5402547" y="4750236"/>
            <a:ext cx="1477873" cy="706581"/>
          </a:xfrm>
          <a:prstGeom prst="upArrow">
            <a:avLst/>
          </a:prstGeom>
          <a:noFill/>
          <a:ln>
            <a:solidFill>
              <a:srgbClr val="414455"/>
            </a:solidFill>
          </a:ln>
        </p:spPr>
        <p:style>
          <a:lnRef idx="2">
            <a:schemeClr val="accent1">
              <a:shade val="50000"/>
            </a:schemeClr>
          </a:lnRef>
          <a:fillRef idx="1">
            <a:schemeClr val="accent1"/>
          </a:fillRef>
          <a:effectRef idx="0">
            <a:schemeClr val="accent1"/>
          </a:effectRef>
          <a:fontRef idx="minor">
            <a:schemeClr val="lt1"/>
          </a:fontRef>
        </p:style>
        <p:txBody>
          <a:bodyPr anchor="ctr" bIns="44738" lIns="89477" rIns="89477" rtlCol="0" tIns="44738"/>
          <a:lstStyle/>
          <a:p>
            <a:pPr algn="ctr"/>
            <a:endParaRPr altLang="en-US" lang="zh-CN">
              <a:cs typeface="+mn-ea"/>
              <a:sym typeface="+mn-lt"/>
            </a:endParaRPr>
          </a:p>
        </p:txBody>
      </p:sp>
      <p:sp>
        <p:nvSpPr>
          <p:cNvPr id="11" name="矩形 10"/>
          <p:cNvSpPr/>
          <p:nvPr/>
        </p:nvSpPr>
        <p:spPr>
          <a:xfrm>
            <a:off x="3863176" y="5598133"/>
            <a:ext cx="4433619" cy="423949"/>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44738" lIns="89477" rIns="89477" rtlCol="0" tIns="44738"/>
          <a:lstStyle/>
          <a:p>
            <a:pPr algn="ctr"/>
            <a:r>
              <a:rPr altLang="en-US" lang="zh-CN" sz="2100">
                <a:cs typeface="+mn-ea"/>
                <a:sym typeface="+mn-lt"/>
              </a:rPr>
              <a:t>点击添加文本</a:t>
            </a:r>
          </a:p>
        </p:txBody>
      </p:sp>
      <p:sp>
        <p:nvSpPr>
          <p:cNvPr id="12" name="矩形 11"/>
          <p:cNvSpPr/>
          <p:nvPr/>
        </p:nvSpPr>
        <p:spPr>
          <a:xfrm>
            <a:off x="3863176" y="1570624"/>
            <a:ext cx="4433619" cy="423949"/>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44738" lIns="89477" rIns="89477" rtlCol="0" tIns="44738"/>
          <a:lstStyle/>
          <a:p>
            <a:pPr algn="ctr"/>
            <a:r>
              <a:rPr altLang="en-US" lang="zh-CN" sz="2100">
                <a:cs typeface="+mn-ea"/>
                <a:sym typeface="+mn-lt"/>
              </a:rPr>
              <a:t>点击添加文本</a:t>
            </a:r>
          </a:p>
        </p:txBody>
      </p:sp>
      <p:sp>
        <p:nvSpPr>
          <p:cNvPr id="13" name="五边形 2"/>
          <p:cNvSpPr/>
          <p:nvPr/>
        </p:nvSpPr>
        <p:spPr>
          <a:xfrm>
            <a:off x="3247318" y="3849347"/>
            <a:ext cx="5788335" cy="317962"/>
          </a:xfrm>
          <a:custGeom>
            <a:rect b="b" l="l" r="r" t="t"/>
            <a:pathLst>
              <a:path h="324036" w="5922658">
                <a:moveTo>
                  <a:pt x="0" y="0"/>
                </a:moveTo>
                <a:lnTo>
                  <a:pt x="5760640" y="0"/>
                </a:lnTo>
                <a:lnTo>
                  <a:pt x="5922658" y="162018"/>
                </a:lnTo>
                <a:lnTo>
                  <a:pt x="5760640" y="324036"/>
                </a:lnTo>
                <a:lnTo>
                  <a:pt x="0" y="324036"/>
                </a:lnTo>
                <a:lnTo>
                  <a:pt x="162018" y="162018"/>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44738" lIns="89477" rIns="89477" rtlCol="0" tIns="44738"/>
          <a:lstStyle/>
          <a:p>
            <a:pPr algn="ctr"/>
            <a:endParaRPr altLang="en-US" lang="zh-CN">
              <a:cs typeface="+mn-ea"/>
              <a:sym typeface="+mn-lt"/>
            </a:endParaRPr>
          </a:p>
        </p:txBody>
      </p:sp>
      <p:sp>
        <p:nvSpPr>
          <p:cNvPr id="14" name="五边形 2"/>
          <p:cNvSpPr/>
          <p:nvPr/>
        </p:nvSpPr>
        <p:spPr>
          <a:xfrm flipH="1">
            <a:off x="3247318" y="3425398"/>
            <a:ext cx="5788335" cy="317962"/>
          </a:xfrm>
          <a:custGeom>
            <a:rect b="b" l="l" r="r" t="t"/>
            <a:pathLst>
              <a:path h="324036" w="5922658">
                <a:moveTo>
                  <a:pt x="0" y="0"/>
                </a:moveTo>
                <a:lnTo>
                  <a:pt x="5760640" y="0"/>
                </a:lnTo>
                <a:lnTo>
                  <a:pt x="5922658" y="162018"/>
                </a:lnTo>
                <a:lnTo>
                  <a:pt x="5760640" y="324036"/>
                </a:lnTo>
                <a:lnTo>
                  <a:pt x="0" y="324036"/>
                </a:lnTo>
                <a:lnTo>
                  <a:pt x="162018" y="162018"/>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44738" lIns="89477" rIns="89477" rtlCol="0" tIns="44738"/>
          <a:lstStyle/>
          <a:p>
            <a:pPr algn="ctr"/>
            <a:endParaRPr altLang="en-US" lang="zh-CN">
              <a:cs typeface="+mn-ea"/>
              <a:sym typeface="+mn-lt"/>
            </a:endParaRPr>
          </a:p>
        </p:txBody>
      </p:sp>
      <p:sp>
        <p:nvSpPr>
          <p:cNvPr id="16" name="文本框 2"/>
          <p:cNvSpPr txBox="1"/>
          <p:nvPr/>
        </p:nvSpPr>
        <p:spPr>
          <a:xfrm>
            <a:off x="1706687" y="170270"/>
            <a:ext cx="3288952" cy="518160"/>
          </a:xfrm>
          <a:prstGeom prst="rect">
            <a:avLst/>
          </a:prstGeom>
          <a:noFill/>
        </p:spPr>
        <p:txBody>
          <a:bodyPr rtlCol="0" wrap="square">
            <a:spAutoFit/>
          </a:bodyPr>
          <a:lstStyle/>
          <a:p>
            <a:pPr algn="ctr"/>
            <a:r>
              <a:rPr altLang="en-US" b="1" lang="zh-CN" sz="2800">
                <a:solidFill>
                  <a:schemeClr val="tx1">
                    <a:lumMod val="75000"/>
                    <a:lumOff val="25000"/>
                  </a:schemeClr>
                </a:solidFill>
                <a:cs typeface="+mn-ea"/>
                <a:sym typeface="+mn-lt"/>
              </a:rPr>
              <a:t>点击输入标题内容</a:t>
            </a:r>
          </a:p>
        </p:txBody>
      </p:sp>
    </p:spTree>
  </p:cSld>
  <p:clrMapOvr>
    <a:masterClrMapping/>
  </p:clrMapOvr>
  <p:transition spd="slow">
    <p:wipe/>
  </p:transition>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grpId="0" id="5" nodeType="afterEffect" presetClass="entr" presetID="41" presetSubtype="0">
                                  <p:stCondLst>
                                    <p:cond delay="0"/>
                                  </p:stCondLst>
                                  <p:iterate type="lt">
                                    <p:tmPct val="10000"/>
                                  </p:iterate>
                                  <p:childTnLst>
                                    <p:set>
                                      <p:cBhvr>
                                        <p:cTn dur="1" fill="hold" id="6">
                                          <p:stCondLst>
                                            <p:cond delay="0"/>
                                          </p:stCondLst>
                                        </p:cTn>
                                        <p:tgtEl>
                                          <p:spTgt spid="16"/>
                                        </p:tgtEl>
                                        <p:attrNameLst>
                                          <p:attrName>style.visibility</p:attrName>
                                        </p:attrNameLst>
                                      </p:cBhvr>
                                      <p:to>
                                        <p:strVal val="visible"/>
                                      </p:to>
                                    </p:set>
                                    <p:anim calcmode="lin" valueType="num">
                                      <p:cBhvr>
                                        <p:cTn dur="500" fill="hold" id="7"/>
                                        <p:tgtEl>
                                          <p:spTgt spid="16"/>
                                        </p:tgtEl>
                                        <p:attrNameLst>
                                          <p:attrName>ppt_x</p:attrName>
                                        </p:attrNameLst>
                                      </p:cBhvr>
                                      <p:tavLst>
                                        <p:tav tm="0">
                                          <p:val>
                                            <p:strVal val="#ppt_x"/>
                                          </p:val>
                                        </p:tav>
                                        <p:tav tm="50000">
                                          <p:val>
                                            <p:strVal val="#ppt_x+.1"/>
                                          </p:val>
                                        </p:tav>
                                        <p:tav tm="100000">
                                          <p:val>
                                            <p:strVal val="#ppt_x"/>
                                          </p:val>
                                        </p:tav>
                                      </p:tavLst>
                                    </p:anim>
                                    <p:anim calcmode="lin" valueType="num">
                                      <p:cBhvr>
                                        <p:cTn dur="500" fill="hold" id="8"/>
                                        <p:tgtEl>
                                          <p:spTgt spid="16"/>
                                        </p:tgtEl>
                                        <p:attrNameLst>
                                          <p:attrName>ppt_y</p:attrName>
                                        </p:attrNameLst>
                                      </p:cBhvr>
                                      <p:tavLst>
                                        <p:tav tm="0">
                                          <p:val>
                                            <p:strVal val="#ppt_y"/>
                                          </p:val>
                                        </p:tav>
                                        <p:tav tm="100000">
                                          <p:val>
                                            <p:strVal val="#ppt_y"/>
                                          </p:val>
                                        </p:tav>
                                      </p:tavLst>
                                    </p:anim>
                                    <p:anim calcmode="lin" valueType="num">
                                      <p:cBhvr>
                                        <p:cTn dur="500" fill="hold" id="9"/>
                                        <p:tgtEl>
                                          <p:spTgt spid="16"/>
                                        </p:tgtEl>
                                        <p:attrNameLst>
                                          <p:attrName>ppt_h</p:attrName>
                                        </p:attrNameLst>
                                      </p:cBhvr>
                                      <p:tavLst>
                                        <p:tav tm="0">
                                          <p:val>
                                            <p:strVal val="#ppt_h/10"/>
                                          </p:val>
                                        </p:tav>
                                        <p:tav tm="50000">
                                          <p:val>
                                            <p:strVal val="#ppt_h+.01"/>
                                          </p:val>
                                        </p:tav>
                                        <p:tav tm="100000">
                                          <p:val>
                                            <p:strVal val="#ppt_h"/>
                                          </p:val>
                                        </p:tav>
                                      </p:tavLst>
                                    </p:anim>
                                    <p:anim calcmode="lin" valueType="num">
                                      <p:cBhvr>
                                        <p:cTn dur="500" fill="hold" id="10"/>
                                        <p:tgtEl>
                                          <p:spTgt spid="16"/>
                                        </p:tgtEl>
                                        <p:attrNameLst>
                                          <p:attrName>ppt_w</p:attrName>
                                        </p:attrNameLst>
                                      </p:cBhvr>
                                      <p:tavLst>
                                        <p:tav tm="0">
                                          <p:val>
                                            <p:strVal val="#ppt_w/10"/>
                                          </p:val>
                                        </p:tav>
                                        <p:tav tm="50000">
                                          <p:val>
                                            <p:strVal val="#ppt_w+.01"/>
                                          </p:val>
                                        </p:tav>
                                        <p:tav tm="100000">
                                          <p:val>
                                            <p:strVal val="#ppt_w"/>
                                          </p:val>
                                        </p:tav>
                                      </p:tavLst>
                                    </p:anim>
                                    <p:animEffect filter="fade" transition="in">
                                      <p:cBhvr>
                                        <p:cTn dur="500" id="11" tmFilter="0,0; .5, 1; 1, 1"/>
                                        <p:tgtEl>
                                          <p:spTgt spid="16"/>
                                        </p:tgtEl>
                                      </p:cBhvr>
                                    </p:animEffect>
                                  </p:childTnLst>
                                </p:cTn>
                              </p:par>
                            </p:childTnLst>
                          </p:cTn>
                        </p:par>
                        <p:par>
                          <p:cTn fill="hold" id="12" nodeType="afterGroup">
                            <p:stCondLst>
                              <p:cond delay="500"/>
                            </p:stCondLst>
                            <p:childTnLst>
                              <p:par>
                                <p:cTn fill="hold" grpId="0" id="13" nodeType="afterEffect" presetClass="entr" presetID="53" presetSubtype="0">
                                  <p:stCondLst>
                                    <p:cond delay="0"/>
                                  </p:stCondLst>
                                  <p:childTnLst>
                                    <p:set>
                                      <p:cBhvr>
                                        <p:cTn dur="1" fill="hold" id="14">
                                          <p:stCondLst>
                                            <p:cond delay="0"/>
                                          </p:stCondLst>
                                        </p:cTn>
                                        <p:tgtEl>
                                          <p:spTgt spid="5"/>
                                        </p:tgtEl>
                                        <p:attrNameLst>
                                          <p:attrName>style.visibility</p:attrName>
                                        </p:attrNameLst>
                                      </p:cBhvr>
                                      <p:to>
                                        <p:strVal val="visible"/>
                                      </p:to>
                                    </p:set>
                                    <p:anim calcmode="lin" valueType="num">
                                      <p:cBhvr>
                                        <p:cTn dur="500" fill="hold" id="15"/>
                                        <p:tgtEl>
                                          <p:spTgt spid="5"/>
                                        </p:tgtEl>
                                        <p:attrNameLst>
                                          <p:attrName>ppt_w</p:attrName>
                                        </p:attrNameLst>
                                      </p:cBhvr>
                                      <p:tavLst>
                                        <p:tav tm="0">
                                          <p:val>
                                            <p:fltVal val="0"/>
                                          </p:val>
                                        </p:tav>
                                        <p:tav tm="100000">
                                          <p:val>
                                            <p:strVal val="#ppt_w"/>
                                          </p:val>
                                        </p:tav>
                                      </p:tavLst>
                                    </p:anim>
                                    <p:anim calcmode="lin" valueType="num">
                                      <p:cBhvr>
                                        <p:cTn dur="500" fill="hold" id="16"/>
                                        <p:tgtEl>
                                          <p:spTgt spid="5"/>
                                        </p:tgtEl>
                                        <p:attrNameLst>
                                          <p:attrName>ppt_h</p:attrName>
                                        </p:attrNameLst>
                                      </p:cBhvr>
                                      <p:tavLst>
                                        <p:tav tm="0">
                                          <p:val>
                                            <p:fltVal val="0"/>
                                          </p:val>
                                        </p:tav>
                                        <p:tav tm="100000">
                                          <p:val>
                                            <p:strVal val="#ppt_h"/>
                                          </p:val>
                                        </p:tav>
                                      </p:tavLst>
                                    </p:anim>
                                    <p:animEffect filter="fade" transition="in">
                                      <p:cBhvr>
                                        <p:cTn dur="500" id="17"/>
                                        <p:tgtEl>
                                          <p:spTgt spid="5"/>
                                        </p:tgtEl>
                                      </p:cBhvr>
                                    </p:animEffect>
                                  </p:childTnLst>
                                </p:cTn>
                              </p:par>
                              <p:par>
                                <p:cTn fill="hold" grpId="0" id="18" nodeType="withEffect" presetClass="entr" presetID="53" presetSubtype="0">
                                  <p:stCondLst>
                                    <p:cond delay="0"/>
                                  </p:stCondLst>
                                  <p:childTnLst>
                                    <p:set>
                                      <p:cBhvr>
                                        <p:cTn dur="1" fill="hold" id="19">
                                          <p:stCondLst>
                                            <p:cond delay="0"/>
                                          </p:stCondLst>
                                        </p:cTn>
                                        <p:tgtEl>
                                          <p:spTgt spid="6"/>
                                        </p:tgtEl>
                                        <p:attrNameLst>
                                          <p:attrName>style.visibility</p:attrName>
                                        </p:attrNameLst>
                                      </p:cBhvr>
                                      <p:to>
                                        <p:strVal val="visible"/>
                                      </p:to>
                                    </p:set>
                                    <p:anim calcmode="lin" valueType="num">
                                      <p:cBhvr>
                                        <p:cTn dur="500" fill="hold" id="20"/>
                                        <p:tgtEl>
                                          <p:spTgt spid="6"/>
                                        </p:tgtEl>
                                        <p:attrNameLst>
                                          <p:attrName>ppt_w</p:attrName>
                                        </p:attrNameLst>
                                      </p:cBhvr>
                                      <p:tavLst>
                                        <p:tav tm="0">
                                          <p:val>
                                            <p:fltVal val="0"/>
                                          </p:val>
                                        </p:tav>
                                        <p:tav tm="100000">
                                          <p:val>
                                            <p:strVal val="#ppt_w"/>
                                          </p:val>
                                        </p:tav>
                                      </p:tavLst>
                                    </p:anim>
                                    <p:anim calcmode="lin" valueType="num">
                                      <p:cBhvr>
                                        <p:cTn dur="500" fill="hold" id="21"/>
                                        <p:tgtEl>
                                          <p:spTgt spid="6"/>
                                        </p:tgtEl>
                                        <p:attrNameLst>
                                          <p:attrName>ppt_h</p:attrName>
                                        </p:attrNameLst>
                                      </p:cBhvr>
                                      <p:tavLst>
                                        <p:tav tm="0">
                                          <p:val>
                                            <p:fltVal val="0"/>
                                          </p:val>
                                        </p:tav>
                                        <p:tav tm="100000">
                                          <p:val>
                                            <p:strVal val="#ppt_h"/>
                                          </p:val>
                                        </p:tav>
                                      </p:tavLst>
                                    </p:anim>
                                    <p:animEffect filter="fade" transition="in">
                                      <p:cBhvr>
                                        <p:cTn dur="500" id="22"/>
                                        <p:tgtEl>
                                          <p:spTgt spid="6"/>
                                        </p:tgtEl>
                                      </p:cBhvr>
                                    </p:animEffect>
                                  </p:childTnLst>
                                </p:cTn>
                              </p:par>
                            </p:childTnLst>
                          </p:cTn>
                        </p:par>
                        <p:par>
                          <p:cTn fill="hold" id="23" nodeType="afterGroup">
                            <p:stCondLst>
                              <p:cond delay="1000"/>
                            </p:stCondLst>
                            <p:childTnLst>
                              <p:par>
                                <p:cTn fill="hold" grpId="0" id="24" nodeType="afterEffect" presetClass="entr" presetID="22" presetSubtype="8">
                                  <p:stCondLst>
                                    <p:cond delay="0"/>
                                  </p:stCondLst>
                                  <p:childTnLst>
                                    <p:set>
                                      <p:cBhvr>
                                        <p:cTn dur="1" fill="hold" id="25">
                                          <p:stCondLst>
                                            <p:cond delay="0"/>
                                          </p:stCondLst>
                                        </p:cTn>
                                        <p:tgtEl>
                                          <p:spTgt spid="13"/>
                                        </p:tgtEl>
                                        <p:attrNameLst>
                                          <p:attrName>style.visibility</p:attrName>
                                        </p:attrNameLst>
                                      </p:cBhvr>
                                      <p:to>
                                        <p:strVal val="visible"/>
                                      </p:to>
                                    </p:set>
                                    <p:animEffect filter="wipe(left)" transition="in">
                                      <p:cBhvr>
                                        <p:cTn dur="500" id="26"/>
                                        <p:tgtEl>
                                          <p:spTgt spid="13"/>
                                        </p:tgtEl>
                                      </p:cBhvr>
                                    </p:animEffect>
                                  </p:childTnLst>
                                </p:cTn>
                              </p:par>
                              <p:par>
                                <p:cTn fill="hold" grpId="0" id="27" nodeType="withEffect" presetClass="entr" presetID="22" presetSubtype="2">
                                  <p:stCondLst>
                                    <p:cond delay="0"/>
                                  </p:stCondLst>
                                  <p:childTnLst>
                                    <p:set>
                                      <p:cBhvr>
                                        <p:cTn dur="1" fill="hold" id="28">
                                          <p:stCondLst>
                                            <p:cond delay="0"/>
                                          </p:stCondLst>
                                        </p:cTn>
                                        <p:tgtEl>
                                          <p:spTgt spid="14"/>
                                        </p:tgtEl>
                                        <p:attrNameLst>
                                          <p:attrName>style.visibility</p:attrName>
                                        </p:attrNameLst>
                                      </p:cBhvr>
                                      <p:to>
                                        <p:strVal val="visible"/>
                                      </p:to>
                                    </p:set>
                                    <p:animEffect filter="wipe(right)" transition="in">
                                      <p:cBhvr>
                                        <p:cTn dur="500" id="29"/>
                                        <p:tgtEl>
                                          <p:spTgt spid="14"/>
                                        </p:tgtEl>
                                      </p:cBhvr>
                                    </p:animEffect>
                                  </p:childTnLst>
                                </p:cTn>
                              </p:par>
                            </p:childTnLst>
                          </p:cTn>
                        </p:par>
                        <p:par>
                          <p:cTn fill="hold" id="30" nodeType="afterGroup">
                            <p:stCondLst>
                              <p:cond delay="1500"/>
                            </p:stCondLst>
                            <p:childTnLst>
                              <p:par>
                                <p:cTn fill="hold" grpId="0" id="31" nodeType="afterEffect" presetClass="entr" presetID="47" presetSubtype="0">
                                  <p:stCondLst>
                                    <p:cond delay="0"/>
                                  </p:stCondLst>
                                  <p:childTnLst>
                                    <p:set>
                                      <p:cBhvr>
                                        <p:cTn dur="1" fill="hold" id="32">
                                          <p:stCondLst>
                                            <p:cond delay="0"/>
                                          </p:stCondLst>
                                        </p:cTn>
                                        <p:tgtEl>
                                          <p:spTgt spid="8"/>
                                        </p:tgtEl>
                                        <p:attrNameLst>
                                          <p:attrName>style.visibility</p:attrName>
                                        </p:attrNameLst>
                                      </p:cBhvr>
                                      <p:to>
                                        <p:strVal val="visible"/>
                                      </p:to>
                                    </p:set>
                                    <p:animEffect filter="fade" transition="in">
                                      <p:cBhvr>
                                        <p:cTn dur="1000" id="33"/>
                                        <p:tgtEl>
                                          <p:spTgt spid="8"/>
                                        </p:tgtEl>
                                      </p:cBhvr>
                                    </p:animEffect>
                                    <p:anim calcmode="lin" valueType="num">
                                      <p:cBhvr>
                                        <p:cTn dur="1000" fill="hold" id="34"/>
                                        <p:tgtEl>
                                          <p:spTgt spid="8"/>
                                        </p:tgtEl>
                                        <p:attrNameLst>
                                          <p:attrName>ppt_x</p:attrName>
                                        </p:attrNameLst>
                                      </p:cBhvr>
                                      <p:tavLst>
                                        <p:tav tm="0">
                                          <p:val>
                                            <p:strVal val="#ppt_x"/>
                                          </p:val>
                                        </p:tav>
                                        <p:tav tm="100000">
                                          <p:val>
                                            <p:strVal val="#ppt_x"/>
                                          </p:val>
                                        </p:tav>
                                      </p:tavLst>
                                    </p:anim>
                                    <p:anim calcmode="lin" valueType="num">
                                      <p:cBhvr>
                                        <p:cTn dur="1000" fill="hold" id="35"/>
                                        <p:tgtEl>
                                          <p:spTgt spid="8"/>
                                        </p:tgtEl>
                                        <p:attrNameLst>
                                          <p:attrName>ppt_y</p:attrName>
                                        </p:attrNameLst>
                                      </p:cBhvr>
                                      <p:tavLst>
                                        <p:tav tm="0">
                                          <p:val>
                                            <p:strVal val="#ppt_y-.1"/>
                                          </p:val>
                                        </p:tav>
                                        <p:tav tm="100000">
                                          <p:val>
                                            <p:strVal val="#ppt_y"/>
                                          </p:val>
                                        </p:tav>
                                      </p:tavLst>
                                    </p:anim>
                                  </p:childTnLst>
                                </p:cTn>
                              </p:par>
                              <p:par>
                                <p:cTn fill="hold" grpId="0" id="36" nodeType="withEffect" presetClass="entr" presetID="42" presetSubtype="0">
                                  <p:stCondLst>
                                    <p:cond delay="0"/>
                                  </p:stCondLst>
                                  <p:childTnLst>
                                    <p:set>
                                      <p:cBhvr>
                                        <p:cTn dur="1" fill="hold" id="37">
                                          <p:stCondLst>
                                            <p:cond delay="0"/>
                                          </p:stCondLst>
                                        </p:cTn>
                                        <p:tgtEl>
                                          <p:spTgt spid="7"/>
                                        </p:tgtEl>
                                        <p:attrNameLst>
                                          <p:attrName>style.visibility</p:attrName>
                                        </p:attrNameLst>
                                      </p:cBhvr>
                                      <p:to>
                                        <p:strVal val="visible"/>
                                      </p:to>
                                    </p:set>
                                    <p:animEffect filter="fade" transition="in">
                                      <p:cBhvr>
                                        <p:cTn dur="1000" id="38"/>
                                        <p:tgtEl>
                                          <p:spTgt spid="7"/>
                                        </p:tgtEl>
                                      </p:cBhvr>
                                    </p:animEffect>
                                    <p:anim calcmode="lin" valueType="num">
                                      <p:cBhvr>
                                        <p:cTn dur="1000" fill="hold" id="39"/>
                                        <p:tgtEl>
                                          <p:spTgt spid="7"/>
                                        </p:tgtEl>
                                        <p:attrNameLst>
                                          <p:attrName>ppt_x</p:attrName>
                                        </p:attrNameLst>
                                      </p:cBhvr>
                                      <p:tavLst>
                                        <p:tav tm="0">
                                          <p:val>
                                            <p:strVal val="#ppt_x"/>
                                          </p:val>
                                        </p:tav>
                                        <p:tav tm="100000">
                                          <p:val>
                                            <p:strVal val="#ppt_x"/>
                                          </p:val>
                                        </p:tav>
                                      </p:tavLst>
                                    </p:anim>
                                    <p:anim calcmode="lin" valueType="num">
                                      <p:cBhvr>
                                        <p:cTn dur="1000" fill="hold" id="40"/>
                                        <p:tgtEl>
                                          <p:spTgt spid="7"/>
                                        </p:tgtEl>
                                        <p:attrNameLst>
                                          <p:attrName>ppt_y</p:attrName>
                                        </p:attrNameLst>
                                      </p:cBhvr>
                                      <p:tavLst>
                                        <p:tav tm="0">
                                          <p:val>
                                            <p:strVal val="#ppt_y+.1"/>
                                          </p:val>
                                        </p:tav>
                                        <p:tav tm="100000">
                                          <p:val>
                                            <p:strVal val="#ppt_y"/>
                                          </p:val>
                                        </p:tav>
                                      </p:tavLst>
                                    </p:anim>
                                  </p:childTnLst>
                                </p:cTn>
                              </p:par>
                            </p:childTnLst>
                          </p:cTn>
                        </p:par>
                        <p:par>
                          <p:cTn fill="hold" id="41" nodeType="afterGroup">
                            <p:stCondLst>
                              <p:cond delay="2500"/>
                            </p:stCondLst>
                            <p:childTnLst>
                              <p:par>
                                <p:cTn fill="hold" grpId="0" id="42" nodeType="afterEffect" presetClass="entr" presetID="22" presetSubtype="4">
                                  <p:stCondLst>
                                    <p:cond delay="0"/>
                                  </p:stCondLst>
                                  <p:childTnLst>
                                    <p:set>
                                      <p:cBhvr>
                                        <p:cTn dur="1" fill="hold" id="43">
                                          <p:stCondLst>
                                            <p:cond delay="0"/>
                                          </p:stCondLst>
                                        </p:cTn>
                                        <p:tgtEl>
                                          <p:spTgt spid="9"/>
                                        </p:tgtEl>
                                        <p:attrNameLst>
                                          <p:attrName>style.visibility</p:attrName>
                                        </p:attrNameLst>
                                      </p:cBhvr>
                                      <p:to>
                                        <p:strVal val="visible"/>
                                      </p:to>
                                    </p:set>
                                    <p:animEffect filter="wipe(down)" transition="in">
                                      <p:cBhvr>
                                        <p:cTn dur="500" id="44"/>
                                        <p:tgtEl>
                                          <p:spTgt spid="9"/>
                                        </p:tgtEl>
                                      </p:cBhvr>
                                    </p:animEffect>
                                  </p:childTnLst>
                                </p:cTn>
                              </p:par>
                              <p:par>
                                <p:cTn fill="hold" grpId="0" id="45" nodeType="withEffect" presetClass="entr" presetID="22" presetSubtype="1">
                                  <p:stCondLst>
                                    <p:cond delay="0"/>
                                  </p:stCondLst>
                                  <p:childTnLst>
                                    <p:set>
                                      <p:cBhvr>
                                        <p:cTn dur="1" fill="hold" id="46">
                                          <p:stCondLst>
                                            <p:cond delay="0"/>
                                          </p:stCondLst>
                                        </p:cTn>
                                        <p:tgtEl>
                                          <p:spTgt spid="10"/>
                                        </p:tgtEl>
                                        <p:attrNameLst>
                                          <p:attrName>style.visibility</p:attrName>
                                        </p:attrNameLst>
                                      </p:cBhvr>
                                      <p:to>
                                        <p:strVal val="visible"/>
                                      </p:to>
                                    </p:set>
                                    <p:animEffect filter="wipe(up)" transition="in">
                                      <p:cBhvr>
                                        <p:cTn dur="500" id="47"/>
                                        <p:tgtEl>
                                          <p:spTgt spid="10"/>
                                        </p:tgtEl>
                                      </p:cBhvr>
                                    </p:animEffect>
                                  </p:childTnLst>
                                </p:cTn>
                              </p:par>
                            </p:childTnLst>
                          </p:cTn>
                        </p:par>
                        <p:par>
                          <p:cTn fill="hold" id="48" nodeType="afterGroup">
                            <p:stCondLst>
                              <p:cond delay="3000"/>
                            </p:stCondLst>
                            <p:childTnLst>
                              <p:par>
                                <p:cTn fill="hold" grpId="0" id="49" nodeType="afterEffect" presetClass="entr" presetID="16" presetSubtype="37">
                                  <p:stCondLst>
                                    <p:cond delay="0"/>
                                  </p:stCondLst>
                                  <p:childTnLst>
                                    <p:set>
                                      <p:cBhvr>
                                        <p:cTn dur="1" fill="hold" id="50">
                                          <p:stCondLst>
                                            <p:cond delay="0"/>
                                          </p:stCondLst>
                                        </p:cTn>
                                        <p:tgtEl>
                                          <p:spTgt spid="12"/>
                                        </p:tgtEl>
                                        <p:attrNameLst>
                                          <p:attrName>style.visibility</p:attrName>
                                        </p:attrNameLst>
                                      </p:cBhvr>
                                      <p:to>
                                        <p:strVal val="visible"/>
                                      </p:to>
                                    </p:set>
                                    <p:animEffect filter="barn(outVertical)" transition="in">
                                      <p:cBhvr>
                                        <p:cTn dur="500" id="51"/>
                                        <p:tgtEl>
                                          <p:spTgt spid="12"/>
                                        </p:tgtEl>
                                      </p:cBhvr>
                                    </p:animEffect>
                                  </p:childTnLst>
                                </p:cTn>
                              </p:par>
                              <p:par>
                                <p:cTn fill="hold" grpId="0" id="52" nodeType="withEffect" presetClass="entr" presetID="16" presetSubtype="37">
                                  <p:stCondLst>
                                    <p:cond delay="0"/>
                                  </p:stCondLst>
                                  <p:childTnLst>
                                    <p:set>
                                      <p:cBhvr>
                                        <p:cTn dur="1" fill="hold" id="53">
                                          <p:stCondLst>
                                            <p:cond delay="0"/>
                                          </p:stCondLst>
                                        </p:cTn>
                                        <p:tgtEl>
                                          <p:spTgt spid="11"/>
                                        </p:tgtEl>
                                        <p:attrNameLst>
                                          <p:attrName>style.visibility</p:attrName>
                                        </p:attrNameLst>
                                      </p:cBhvr>
                                      <p:to>
                                        <p:strVal val="visible"/>
                                      </p:to>
                                    </p:set>
                                    <p:animEffect filter="barn(outVertical)" transition="in">
                                      <p:cBhvr>
                                        <p:cTn dur="500" id="54"/>
                                        <p:tgtEl>
                                          <p:spTgt spid="11"/>
                                        </p:tgtEl>
                                      </p:cBhvr>
                                    </p:animEffect>
                                  </p:childTnLst>
                                </p:cTn>
                              </p:par>
                            </p:childTnLst>
                          </p:cTn>
                        </p:par>
                        <p:par>
                          <p:cTn fill="hold" id="55" nodeType="afterGroup">
                            <p:stCondLst>
                              <p:cond delay="3500"/>
                            </p:stCondLst>
                            <p:childTnLst>
                              <p:par>
                                <p:cTn fill="hold" grpId="0" id="56" nodeType="afterEffect" presetClass="entr" presetID="16" presetSubtype="37">
                                  <p:stCondLst>
                                    <p:cond delay="0"/>
                                  </p:stCondLst>
                                  <p:childTnLst>
                                    <p:set>
                                      <p:cBhvr>
                                        <p:cTn dur="1" fill="hold" id="57">
                                          <p:stCondLst>
                                            <p:cond delay="0"/>
                                          </p:stCondLst>
                                        </p:cTn>
                                        <p:tgtEl>
                                          <p:spTgt spid="4"/>
                                        </p:tgtEl>
                                        <p:attrNameLst>
                                          <p:attrName>style.visibility</p:attrName>
                                        </p:attrNameLst>
                                      </p:cBhvr>
                                      <p:to>
                                        <p:strVal val="visible"/>
                                      </p:to>
                                    </p:set>
                                    <p:animEffect filter="barn(outVertical)" transition="in">
                                      <p:cBhvr>
                                        <p:cTn dur="500" id="58"/>
                                        <p:tgtEl>
                                          <p:spTgt spid="4"/>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4"/>
      <p:bldP grpId="0" spid="5"/>
      <p:bldP grpId="0" spid="6"/>
      <p:bldP grpId="0" spid="7"/>
      <p:bldP grpId="0" spid="8"/>
      <p:bldP grpId="0" spid="9"/>
      <p:bldP grpId="0" spid="10"/>
      <p:bldP grpId="0" spid="11"/>
      <p:bldP grpId="0" spid="12"/>
      <p:bldP grpId="0" spid="13"/>
      <p:bldP grpId="0" spid="14"/>
      <p:bldP grpId="0" spid="16"/>
    </p:bldLst>
  </p:timing>
</p:sld>
</file>

<file path=ppt/slides/slide29.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4" name="Oval 4_1"/>
          <p:cNvSpPr>
            <a:spLocks noChangeArrowheads="1"/>
          </p:cNvSpPr>
          <p:nvPr/>
        </p:nvSpPr>
        <p:spPr bwMode="auto">
          <a:xfrm>
            <a:off x="5660507" y="1125538"/>
            <a:ext cx="1276370" cy="1294904"/>
          </a:xfrm>
          <a:prstGeom prst="ellipse">
            <a:avLst/>
          </a:prstGeom>
          <a:solidFill>
            <a:schemeClr val="bg1">
              <a:lumMod val="50000"/>
            </a:schemeClr>
          </a:solidFill>
          <a:ln w="12700">
            <a:noFill/>
            <a:round/>
          </a:ln>
          <a:effectLst/>
        </p:spPr>
        <p:txBody>
          <a:bodyPr anchor="ctr" bIns="48125" lIns="96248" rIns="96248" tIns="48125" wrap="none"/>
          <a:lstStyle/>
          <a:p>
            <a:endParaRPr altLang="en-US" lang="ko-KR">
              <a:solidFill>
                <a:srgbClr val="000000"/>
              </a:solidFill>
              <a:cs typeface="+mn-ea"/>
              <a:sym typeface="+mn-lt"/>
            </a:endParaRPr>
          </a:p>
        </p:txBody>
      </p:sp>
      <p:sp>
        <p:nvSpPr>
          <p:cNvPr id="5" name="Oval 4_2"/>
          <p:cNvSpPr>
            <a:spLocks noChangeArrowheads="1"/>
          </p:cNvSpPr>
          <p:nvPr/>
        </p:nvSpPr>
        <p:spPr bwMode="auto">
          <a:xfrm>
            <a:off x="5660507" y="1125538"/>
            <a:ext cx="1276370" cy="1294904"/>
          </a:xfrm>
          <a:prstGeom prst="ellipse">
            <a:avLst/>
          </a:prstGeom>
          <a:solidFill>
            <a:schemeClr val="accent1"/>
          </a:solidFill>
          <a:ln w="12700">
            <a:noFill/>
            <a:round/>
          </a:ln>
        </p:spPr>
        <p:txBody>
          <a:bodyPr anchor="ctr" bIns="48125" lIns="96248" rIns="96248" tIns="48125" wrap="none"/>
          <a:lstStyle/>
          <a:p>
            <a:endParaRPr altLang="en-US" lang="ko-KR">
              <a:solidFill>
                <a:srgbClr val="000000"/>
              </a:solidFill>
              <a:cs typeface="+mn-ea"/>
              <a:sym typeface="+mn-lt"/>
            </a:endParaRPr>
          </a:p>
        </p:txBody>
      </p:sp>
      <p:sp>
        <p:nvSpPr>
          <p:cNvPr id="6" name="Oval 4_3"/>
          <p:cNvSpPr>
            <a:spLocks noChangeArrowheads="1"/>
          </p:cNvSpPr>
          <p:nvPr/>
        </p:nvSpPr>
        <p:spPr bwMode="auto">
          <a:xfrm>
            <a:off x="4241058" y="1710946"/>
            <a:ext cx="1746230" cy="1771589"/>
          </a:xfrm>
          <a:prstGeom prst="ellipse">
            <a:avLst/>
          </a:prstGeom>
          <a:solidFill>
            <a:schemeClr val="accent2"/>
          </a:solidFill>
          <a:ln w="12700">
            <a:noFill/>
            <a:round/>
          </a:ln>
          <a:effectLst/>
        </p:spPr>
        <p:txBody>
          <a:bodyPr anchor="ctr" bIns="48125" lIns="96248" rIns="96248" tIns="48125" wrap="none"/>
          <a:lstStyle/>
          <a:p>
            <a:endParaRPr altLang="en-US" lang="ko-KR">
              <a:solidFill>
                <a:srgbClr val="000000"/>
              </a:solidFill>
              <a:cs typeface="+mn-ea"/>
              <a:sym typeface="+mn-lt"/>
            </a:endParaRPr>
          </a:p>
        </p:txBody>
      </p:sp>
      <p:sp>
        <p:nvSpPr>
          <p:cNvPr id="7" name="Oval 4_4"/>
          <p:cNvSpPr>
            <a:spLocks noChangeArrowheads="1"/>
          </p:cNvSpPr>
          <p:nvPr/>
        </p:nvSpPr>
        <p:spPr bwMode="auto">
          <a:xfrm>
            <a:off x="4241058" y="2239947"/>
            <a:ext cx="1746230" cy="1242590"/>
          </a:xfrm>
          <a:custGeom>
            <a:rect b="b" l="l" r="r" t="t"/>
            <a:pathLst>
              <a:path h="1169451" w="1667532">
                <a:moveTo>
                  <a:pt x="71654" y="0"/>
                </a:moveTo>
                <a:lnTo>
                  <a:pt x="1595878" y="0"/>
                </a:lnTo>
                <a:cubicBezTo>
                  <a:pt x="1642324" y="102389"/>
                  <a:pt x="1667532" y="216148"/>
                  <a:pt x="1667532" y="335794"/>
                </a:cubicBezTo>
                <a:cubicBezTo>
                  <a:pt x="1667532" y="796210"/>
                  <a:pt x="1294242" y="1169451"/>
                  <a:pt x="833766" y="1169451"/>
                </a:cubicBezTo>
                <a:cubicBezTo>
                  <a:pt x="373290" y="1169451"/>
                  <a:pt x="0" y="796210"/>
                  <a:pt x="0" y="335794"/>
                </a:cubicBezTo>
                <a:cubicBezTo>
                  <a:pt x="0" y="216148"/>
                  <a:pt x="25208" y="102389"/>
                  <a:pt x="71654" y="0"/>
                </a:cubicBezTo>
                <a:close/>
              </a:path>
            </a:pathLst>
          </a:custGeom>
          <a:solidFill>
            <a:schemeClr val="accent1"/>
          </a:solidFill>
          <a:ln w="12700">
            <a:noFill/>
            <a:round/>
          </a:ln>
        </p:spPr>
        <p:txBody>
          <a:bodyPr anchor="ctr" bIns="48125" lIns="96248" rIns="96248" tIns="48125" wrap="none"/>
          <a:lstStyle/>
          <a:p>
            <a:endParaRPr altLang="en-US" lang="ko-KR">
              <a:solidFill>
                <a:srgbClr val="000000"/>
              </a:solidFill>
              <a:cs typeface="+mn-ea"/>
              <a:sym typeface="+mn-lt"/>
            </a:endParaRPr>
          </a:p>
        </p:txBody>
      </p:sp>
      <p:sp>
        <p:nvSpPr>
          <p:cNvPr id="8" name="Oval 4_5"/>
          <p:cNvSpPr>
            <a:spLocks noChangeArrowheads="1"/>
          </p:cNvSpPr>
          <p:nvPr/>
        </p:nvSpPr>
        <p:spPr bwMode="auto">
          <a:xfrm>
            <a:off x="2593852" y="2524623"/>
            <a:ext cx="2152199" cy="2183738"/>
          </a:xfrm>
          <a:prstGeom prst="ellipse">
            <a:avLst/>
          </a:prstGeom>
          <a:solidFill>
            <a:schemeClr val="accent2"/>
          </a:solidFill>
          <a:ln w="12700">
            <a:noFill/>
            <a:round/>
          </a:ln>
          <a:effectLst/>
        </p:spPr>
        <p:txBody>
          <a:bodyPr anchor="ctr" bIns="48125" lIns="96248" rIns="96248" tIns="48125" wrap="none"/>
          <a:lstStyle/>
          <a:p>
            <a:endParaRPr altLang="en-US" lang="ko-KR">
              <a:solidFill>
                <a:srgbClr val="000000"/>
              </a:solidFill>
              <a:cs typeface="+mn-ea"/>
              <a:sym typeface="+mn-lt"/>
            </a:endParaRPr>
          </a:p>
        </p:txBody>
      </p:sp>
      <p:sp>
        <p:nvSpPr>
          <p:cNvPr id="9" name="Oval 4"/>
          <p:cNvSpPr>
            <a:spLocks noChangeArrowheads="1"/>
          </p:cNvSpPr>
          <p:nvPr/>
        </p:nvSpPr>
        <p:spPr bwMode="auto">
          <a:xfrm>
            <a:off x="2593852" y="3598161"/>
            <a:ext cx="2152199" cy="1110201"/>
          </a:xfrm>
          <a:custGeom>
            <a:rect b="b" l="l" r="r" t="t"/>
            <a:pathLst>
              <a:path h="1044854" w="2055204">
                <a:moveTo>
                  <a:pt x="871" y="0"/>
                </a:moveTo>
                <a:lnTo>
                  <a:pt x="2054333" y="0"/>
                </a:lnTo>
                <a:cubicBezTo>
                  <a:pt x="2055157" y="5732"/>
                  <a:pt x="2055204" y="11487"/>
                  <a:pt x="2055204" y="17253"/>
                </a:cubicBezTo>
                <a:cubicBezTo>
                  <a:pt x="2055204" y="584781"/>
                  <a:pt x="1595131" y="1044854"/>
                  <a:pt x="1027602" y="1044854"/>
                </a:cubicBezTo>
                <a:cubicBezTo>
                  <a:pt x="460073" y="1044854"/>
                  <a:pt x="0" y="584781"/>
                  <a:pt x="0" y="17253"/>
                </a:cubicBezTo>
                <a:close/>
              </a:path>
            </a:pathLst>
          </a:custGeom>
          <a:solidFill>
            <a:schemeClr val="accent1"/>
          </a:solidFill>
          <a:ln w="12700">
            <a:noFill/>
            <a:round/>
          </a:ln>
        </p:spPr>
        <p:txBody>
          <a:bodyPr anchor="ctr" bIns="48125" lIns="96248" rIns="96248" tIns="48125" wrap="none"/>
          <a:lstStyle/>
          <a:p>
            <a:endParaRPr altLang="en-US" lang="ko-KR">
              <a:solidFill>
                <a:srgbClr val="000000"/>
              </a:solidFill>
              <a:cs typeface="+mn-ea"/>
              <a:sym typeface="+mn-lt"/>
            </a:endParaRPr>
          </a:p>
        </p:txBody>
      </p:sp>
      <p:sp>
        <p:nvSpPr>
          <p:cNvPr id="10" name="Oval 4_7"/>
          <p:cNvSpPr>
            <a:spLocks noChangeArrowheads="1"/>
          </p:cNvSpPr>
          <p:nvPr/>
        </p:nvSpPr>
        <p:spPr bwMode="auto">
          <a:xfrm>
            <a:off x="648848" y="3569782"/>
            <a:ext cx="2641590" cy="2680302"/>
          </a:xfrm>
          <a:prstGeom prst="ellipse">
            <a:avLst/>
          </a:prstGeom>
          <a:solidFill>
            <a:schemeClr val="accent2"/>
          </a:solidFill>
          <a:ln w="12700">
            <a:noFill/>
            <a:round/>
          </a:ln>
          <a:effectLst/>
        </p:spPr>
        <p:txBody>
          <a:bodyPr anchor="ctr" bIns="48125" lIns="96248" rIns="96248" tIns="48125" wrap="none"/>
          <a:lstStyle/>
          <a:p>
            <a:endParaRPr altLang="en-US" lang="ko-KR">
              <a:solidFill>
                <a:srgbClr val="000000"/>
              </a:solidFill>
              <a:cs typeface="+mn-ea"/>
              <a:sym typeface="+mn-lt"/>
            </a:endParaRPr>
          </a:p>
        </p:txBody>
      </p:sp>
      <p:sp>
        <p:nvSpPr>
          <p:cNvPr id="11" name="Oval 4_8"/>
          <p:cNvSpPr>
            <a:spLocks noChangeArrowheads="1"/>
          </p:cNvSpPr>
          <p:nvPr/>
        </p:nvSpPr>
        <p:spPr bwMode="auto">
          <a:xfrm>
            <a:off x="876437" y="5661959"/>
            <a:ext cx="2186414" cy="588123"/>
          </a:xfrm>
          <a:custGeom>
            <a:rect b="b" l="l" r="r" t="t"/>
            <a:pathLst>
              <a:path h="553506" w="2087876">
                <a:moveTo>
                  <a:pt x="0" y="0"/>
                </a:moveTo>
                <a:lnTo>
                  <a:pt x="2087877" y="0"/>
                </a:lnTo>
                <a:cubicBezTo>
                  <a:pt x="1861113" y="334090"/>
                  <a:pt x="1478149" y="553506"/>
                  <a:pt x="1043938" y="553506"/>
                </a:cubicBezTo>
                <a:cubicBezTo>
                  <a:pt x="609727" y="553506"/>
                  <a:pt x="226764" y="334090"/>
                  <a:pt x="0" y="0"/>
                </a:cubicBezTo>
                <a:close/>
              </a:path>
            </a:pathLst>
          </a:custGeom>
          <a:solidFill>
            <a:schemeClr val="accent1"/>
          </a:solidFill>
          <a:ln w="12700">
            <a:noFill/>
            <a:round/>
          </a:ln>
        </p:spPr>
        <p:txBody>
          <a:bodyPr anchor="ctr" bIns="48125" lIns="96248" rIns="96248" tIns="48125" wrap="none"/>
          <a:lstStyle/>
          <a:p>
            <a:endParaRPr altLang="en-US" lang="ko-KR">
              <a:solidFill>
                <a:srgbClr val="000000"/>
              </a:solidFill>
              <a:cs typeface="+mn-ea"/>
              <a:sym typeface="+mn-lt"/>
            </a:endParaRPr>
          </a:p>
        </p:txBody>
      </p:sp>
      <p:sp>
        <p:nvSpPr>
          <p:cNvPr id="12" name="TextBox 11"/>
          <p:cNvSpPr txBox="1"/>
          <p:nvPr/>
        </p:nvSpPr>
        <p:spPr>
          <a:xfrm>
            <a:off x="1120916" y="4640827"/>
            <a:ext cx="1665696" cy="538210"/>
          </a:xfrm>
          <a:prstGeom prst="rect">
            <a:avLst/>
          </a:prstGeom>
          <a:noFill/>
        </p:spPr>
        <p:txBody>
          <a:bodyPr anchor="ctr" bIns="48125" lIns="96248" rIns="96248" rtlCol="0" tIns="48125" wrap="none">
            <a:spAutoFit/>
          </a:bodyPr>
          <a:lstStyle/>
          <a:p>
            <a:r>
              <a:rPr altLang="en-US" lang="zh-CN" sz="2900">
                <a:solidFill>
                  <a:schemeClr val="bg1"/>
                </a:solidFill>
                <a:cs typeface="+mn-ea"/>
                <a:sym typeface="+mn-lt"/>
              </a:rPr>
              <a:t>添加文字</a:t>
            </a:r>
          </a:p>
        </p:txBody>
      </p:sp>
      <p:sp>
        <p:nvSpPr>
          <p:cNvPr id="13" name="TextBox 12"/>
          <p:cNvSpPr txBox="1"/>
          <p:nvPr/>
        </p:nvSpPr>
        <p:spPr>
          <a:xfrm>
            <a:off x="2937318" y="2965939"/>
            <a:ext cx="1462496" cy="477250"/>
          </a:xfrm>
          <a:prstGeom prst="rect">
            <a:avLst/>
          </a:prstGeom>
          <a:noFill/>
        </p:spPr>
        <p:txBody>
          <a:bodyPr anchor="ctr" bIns="48125" lIns="96248" rIns="96248" rtlCol="0" tIns="48125" wrap="none">
            <a:spAutoFit/>
          </a:bodyPr>
          <a:lstStyle/>
          <a:p>
            <a:r>
              <a:rPr altLang="en-US" lang="zh-CN" sz="2500">
                <a:solidFill>
                  <a:schemeClr val="bg1"/>
                </a:solidFill>
                <a:cs typeface="+mn-ea"/>
                <a:sym typeface="+mn-lt"/>
              </a:rPr>
              <a:t>添加文字</a:t>
            </a:r>
          </a:p>
        </p:txBody>
      </p:sp>
      <p:sp>
        <p:nvSpPr>
          <p:cNvPr id="14" name="TextBox 13"/>
          <p:cNvSpPr txBox="1"/>
          <p:nvPr/>
        </p:nvSpPr>
        <p:spPr>
          <a:xfrm>
            <a:off x="4480312" y="2384965"/>
            <a:ext cx="1411696" cy="462010"/>
          </a:xfrm>
          <a:prstGeom prst="rect">
            <a:avLst/>
          </a:prstGeom>
          <a:noFill/>
        </p:spPr>
        <p:txBody>
          <a:bodyPr anchor="ctr" bIns="48125" lIns="96248" rIns="96248" rtlCol="0" tIns="48125" wrap="none">
            <a:spAutoFit/>
          </a:bodyPr>
          <a:lstStyle/>
          <a:p>
            <a:r>
              <a:rPr altLang="en-US" lang="zh-CN">
                <a:solidFill>
                  <a:schemeClr val="bg1"/>
                </a:solidFill>
                <a:cs typeface="+mn-ea"/>
                <a:sym typeface="+mn-lt"/>
              </a:rPr>
              <a:t>添加文字</a:t>
            </a:r>
          </a:p>
        </p:txBody>
      </p:sp>
      <p:cxnSp>
        <p:nvCxnSpPr>
          <p:cNvPr id="15" name="直接连接符 14"/>
          <p:cNvCxnSpPr/>
          <p:nvPr/>
        </p:nvCxnSpPr>
        <p:spPr>
          <a:xfrm>
            <a:off x="6300459" y="1952853"/>
            <a:ext cx="1122356" cy="0"/>
          </a:xfrm>
          <a:prstGeom prst="line">
            <a:avLst/>
          </a:prstGeom>
          <a:noFill/>
          <a:ln w="9525">
            <a:solidFill>
              <a:schemeClr val="bg1">
                <a:lumMod val="50000"/>
              </a:schemeClr>
            </a:solidFill>
            <a:prstDash val="sysDot"/>
            <a:headEnd type="oval"/>
            <a:tailEnd type="oval"/>
          </a:ln>
        </p:spPr>
        <p:style>
          <a:lnRef idx="2">
            <a:schemeClr val="accent1">
              <a:shade val="50000"/>
            </a:schemeClr>
          </a:lnRef>
          <a:fillRef idx="1">
            <a:schemeClr val="accent1"/>
          </a:fillRef>
          <a:effectRef idx="0">
            <a:schemeClr val="accent1"/>
          </a:effectRef>
          <a:fontRef idx="minor">
            <a:schemeClr val="lt1"/>
          </a:fontRef>
        </p:style>
      </p:cxnSp>
      <p:cxnSp>
        <p:nvCxnSpPr>
          <p:cNvPr id="16" name="直接连接符 15"/>
          <p:cNvCxnSpPr/>
          <p:nvPr/>
        </p:nvCxnSpPr>
        <p:spPr>
          <a:xfrm>
            <a:off x="5102482" y="2928993"/>
            <a:ext cx="2320333" cy="0"/>
          </a:xfrm>
          <a:prstGeom prst="line">
            <a:avLst/>
          </a:prstGeom>
          <a:noFill/>
          <a:ln w="9525">
            <a:solidFill>
              <a:schemeClr val="bg1">
                <a:lumMod val="50000"/>
              </a:schemeClr>
            </a:solidFill>
            <a:prstDash val="sysDot"/>
            <a:headEnd type="oval"/>
            <a:tailEnd type="oval"/>
          </a:ln>
        </p:spPr>
        <p:style>
          <a:lnRef idx="2">
            <a:schemeClr val="accent1">
              <a:shade val="50000"/>
            </a:schemeClr>
          </a:lnRef>
          <a:fillRef idx="1">
            <a:schemeClr val="accent1"/>
          </a:fillRef>
          <a:effectRef idx="0">
            <a:schemeClr val="accent1"/>
          </a:effectRef>
          <a:fontRef idx="minor">
            <a:schemeClr val="lt1"/>
          </a:fontRef>
        </p:style>
      </p:cxnSp>
      <p:cxnSp>
        <p:nvCxnSpPr>
          <p:cNvPr id="17" name="直接连接符 16"/>
          <p:cNvCxnSpPr/>
          <p:nvPr/>
        </p:nvCxnSpPr>
        <p:spPr>
          <a:xfrm>
            <a:off x="3620545" y="4041141"/>
            <a:ext cx="3802269" cy="0"/>
          </a:xfrm>
          <a:prstGeom prst="line">
            <a:avLst/>
          </a:prstGeom>
          <a:noFill/>
          <a:ln w="9525">
            <a:solidFill>
              <a:schemeClr val="bg1">
                <a:lumMod val="50000"/>
              </a:schemeClr>
            </a:solidFill>
            <a:prstDash val="sysDot"/>
            <a:headEnd type="oval"/>
            <a:tailEnd type="oval"/>
          </a:ln>
        </p:spPr>
        <p:style>
          <a:lnRef idx="2">
            <a:schemeClr val="accent1">
              <a:shade val="50000"/>
            </a:schemeClr>
          </a:lnRef>
          <a:fillRef idx="1">
            <a:schemeClr val="accent1"/>
          </a:fillRef>
          <a:effectRef idx="0">
            <a:schemeClr val="accent1"/>
          </a:effectRef>
          <a:fontRef idx="minor">
            <a:schemeClr val="lt1"/>
          </a:fontRef>
        </p:style>
      </p:cxnSp>
      <p:cxnSp>
        <p:nvCxnSpPr>
          <p:cNvPr id="18" name="直接连接符 17"/>
          <p:cNvCxnSpPr/>
          <p:nvPr/>
        </p:nvCxnSpPr>
        <p:spPr>
          <a:xfrm>
            <a:off x="1969643" y="5199770"/>
            <a:ext cx="5453172" cy="0"/>
          </a:xfrm>
          <a:prstGeom prst="line">
            <a:avLst/>
          </a:prstGeom>
          <a:noFill/>
          <a:ln w="9525">
            <a:solidFill>
              <a:schemeClr val="bg1">
                <a:lumMod val="50000"/>
              </a:schemeClr>
            </a:solidFill>
            <a:prstDash val="sysDot"/>
            <a:headEnd type="oval"/>
            <a:tailEnd type="oval"/>
          </a:ln>
        </p:spPr>
        <p:style>
          <a:lnRef idx="2">
            <a:schemeClr val="accent1">
              <a:shade val="50000"/>
            </a:schemeClr>
          </a:lnRef>
          <a:fillRef idx="1">
            <a:schemeClr val="accent1"/>
          </a:fillRef>
          <a:effectRef idx="0">
            <a:schemeClr val="accent1"/>
          </a:effectRef>
          <a:fontRef idx="minor">
            <a:schemeClr val="lt1"/>
          </a:fontRef>
        </p:style>
      </p:cxnSp>
      <p:sp>
        <p:nvSpPr>
          <p:cNvPr id="19" name="TextBox 18"/>
          <p:cNvSpPr txBox="1"/>
          <p:nvPr/>
        </p:nvSpPr>
        <p:spPr>
          <a:xfrm>
            <a:off x="7510831" y="4909933"/>
            <a:ext cx="4042073" cy="730234"/>
          </a:xfrm>
          <a:prstGeom prst="rect">
            <a:avLst/>
          </a:prstGeom>
          <a:noFill/>
        </p:spPr>
        <p:txBody>
          <a:bodyPr bIns="48125" lIns="96248" rIns="96248" rtlCol="0" tIns="48125" wrap="square">
            <a:spAutoFit/>
          </a:bodyPr>
          <a:lstStyle/>
          <a:p>
            <a:pPr>
              <a:lnSpc>
                <a:spcPct val="130000"/>
              </a:lnSpc>
            </a:pPr>
            <a:r>
              <a:rPr altLang="en-US" lang="zh-CN" sz="1600">
                <a:solidFill>
                  <a:schemeClr val="tx1">
                    <a:lumMod val="75000"/>
                    <a:lumOff val="25000"/>
                  </a:schemeClr>
                </a:solidFill>
                <a:cs typeface="+mn-ea"/>
                <a:sym typeface="+mn-lt"/>
              </a:rPr>
              <a:t>您的内容打在这里，或者通过复制您的文本后，在此框中选择粘贴，并选择只保留</a:t>
            </a:r>
          </a:p>
        </p:txBody>
      </p:sp>
      <p:sp>
        <p:nvSpPr>
          <p:cNvPr id="20" name="TextBox 19"/>
          <p:cNvSpPr txBox="1"/>
          <p:nvPr/>
        </p:nvSpPr>
        <p:spPr>
          <a:xfrm>
            <a:off x="7510831" y="3769109"/>
            <a:ext cx="4042073" cy="730234"/>
          </a:xfrm>
          <a:prstGeom prst="rect">
            <a:avLst/>
          </a:prstGeom>
          <a:noFill/>
        </p:spPr>
        <p:txBody>
          <a:bodyPr bIns="48125" lIns="96248" rIns="96248" rtlCol="0" tIns="48125" wrap="square">
            <a:spAutoFit/>
          </a:bodyPr>
          <a:lstStyle/>
          <a:p>
            <a:pPr>
              <a:lnSpc>
                <a:spcPct val="130000"/>
              </a:lnSpc>
            </a:pPr>
            <a:r>
              <a:rPr altLang="en-US" lang="zh-CN" sz="1600">
                <a:solidFill>
                  <a:schemeClr val="tx1">
                    <a:lumMod val="75000"/>
                    <a:lumOff val="25000"/>
                  </a:schemeClr>
                </a:solidFill>
                <a:cs typeface="+mn-ea"/>
                <a:sym typeface="+mn-lt"/>
              </a:rPr>
              <a:t>您的内容打在这里，或者通过复制您的文本后，在此框中选择粘贴，并选择只保留</a:t>
            </a:r>
          </a:p>
        </p:txBody>
      </p:sp>
      <p:sp>
        <p:nvSpPr>
          <p:cNvPr id="21" name="TextBox 20"/>
          <p:cNvSpPr txBox="1"/>
          <p:nvPr/>
        </p:nvSpPr>
        <p:spPr>
          <a:xfrm>
            <a:off x="7510831" y="2628286"/>
            <a:ext cx="4042073" cy="730234"/>
          </a:xfrm>
          <a:prstGeom prst="rect">
            <a:avLst/>
          </a:prstGeom>
          <a:noFill/>
        </p:spPr>
        <p:txBody>
          <a:bodyPr bIns="48125" lIns="96248" rIns="96248" rtlCol="0" tIns="48125" wrap="square">
            <a:spAutoFit/>
          </a:bodyPr>
          <a:lstStyle/>
          <a:p>
            <a:pPr>
              <a:lnSpc>
                <a:spcPct val="130000"/>
              </a:lnSpc>
            </a:pPr>
            <a:r>
              <a:rPr altLang="en-US" lang="zh-CN" sz="1600">
                <a:solidFill>
                  <a:schemeClr val="tx1">
                    <a:lumMod val="75000"/>
                    <a:lumOff val="25000"/>
                  </a:schemeClr>
                </a:solidFill>
                <a:cs typeface="+mn-ea"/>
                <a:sym typeface="+mn-lt"/>
              </a:rPr>
              <a:t>您的内容打在这里，或者通过复制您的文本后，在此框中选择粘贴，并选择只保留</a:t>
            </a:r>
          </a:p>
        </p:txBody>
      </p:sp>
      <p:sp>
        <p:nvSpPr>
          <p:cNvPr id="22" name="TextBox 21"/>
          <p:cNvSpPr txBox="1"/>
          <p:nvPr/>
        </p:nvSpPr>
        <p:spPr>
          <a:xfrm>
            <a:off x="7510831" y="1706768"/>
            <a:ext cx="4042073" cy="730234"/>
          </a:xfrm>
          <a:prstGeom prst="rect">
            <a:avLst/>
          </a:prstGeom>
          <a:noFill/>
        </p:spPr>
        <p:txBody>
          <a:bodyPr bIns="48125" lIns="96248" rIns="96248" rtlCol="0" tIns="48125" wrap="square">
            <a:spAutoFit/>
          </a:bodyPr>
          <a:lstStyle/>
          <a:p>
            <a:pPr>
              <a:lnSpc>
                <a:spcPct val="130000"/>
              </a:lnSpc>
            </a:pPr>
            <a:r>
              <a:rPr altLang="en-US" lang="zh-CN" sz="1600">
                <a:solidFill>
                  <a:schemeClr val="tx1">
                    <a:lumMod val="75000"/>
                    <a:lumOff val="25000"/>
                  </a:schemeClr>
                </a:solidFill>
                <a:cs typeface="+mn-ea"/>
                <a:sym typeface="+mn-lt"/>
              </a:rPr>
              <a:t>您的内容打在这里，或者通过复制您的文本后，在此框中选择粘贴，并选择只保留</a:t>
            </a:r>
          </a:p>
        </p:txBody>
      </p:sp>
      <p:sp>
        <p:nvSpPr>
          <p:cNvPr id="23" name="TextBox 22"/>
          <p:cNvSpPr txBox="1"/>
          <p:nvPr/>
        </p:nvSpPr>
        <p:spPr>
          <a:xfrm>
            <a:off x="5774036" y="1602945"/>
            <a:ext cx="1005296" cy="340090"/>
          </a:xfrm>
          <a:prstGeom prst="rect">
            <a:avLst/>
          </a:prstGeom>
          <a:noFill/>
        </p:spPr>
        <p:txBody>
          <a:bodyPr anchor="ctr" bIns="48125" lIns="96248" rIns="96248" rtlCol="0" tIns="48125" wrap="none">
            <a:spAutoFit/>
          </a:bodyPr>
          <a:lstStyle/>
          <a:p>
            <a:r>
              <a:rPr altLang="en-US" lang="zh-CN" sz="1600">
                <a:solidFill>
                  <a:schemeClr val="bg1"/>
                </a:solidFill>
                <a:cs typeface="+mn-ea"/>
                <a:sym typeface="+mn-lt"/>
              </a:rPr>
              <a:t>添加文字</a:t>
            </a:r>
          </a:p>
        </p:txBody>
      </p:sp>
      <p:sp>
        <p:nvSpPr>
          <p:cNvPr id="25" name="文本框 2"/>
          <p:cNvSpPr txBox="1"/>
          <p:nvPr/>
        </p:nvSpPr>
        <p:spPr>
          <a:xfrm>
            <a:off x="1706687" y="170270"/>
            <a:ext cx="3288952" cy="518160"/>
          </a:xfrm>
          <a:prstGeom prst="rect">
            <a:avLst/>
          </a:prstGeom>
          <a:noFill/>
        </p:spPr>
        <p:txBody>
          <a:bodyPr rtlCol="0" wrap="square">
            <a:spAutoFit/>
          </a:bodyPr>
          <a:lstStyle/>
          <a:p>
            <a:pPr algn="ctr"/>
            <a:r>
              <a:rPr altLang="en-US" b="1" lang="zh-CN" sz="2800">
                <a:solidFill>
                  <a:schemeClr val="tx1">
                    <a:lumMod val="75000"/>
                    <a:lumOff val="25000"/>
                  </a:schemeClr>
                </a:solidFill>
                <a:cs typeface="+mn-ea"/>
                <a:sym typeface="+mn-lt"/>
              </a:rPr>
              <a:t>点击输入标题内容</a:t>
            </a:r>
          </a:p>
        </p:txBody>
      </p:sp>
      <p:sp>
        <p:nvSpPr>
          <p:cNvPr id="24" name="矩形 23"/>
          <p:cNvSpPr/>
          <p:nvPr>
            <p:custDataLst>
              <p:tags r:id="rId3"/>
            </p:custDataLst>
          </p:nvPr>
        </p:nvSpPr>
        <p:spPr>
          <a:xfrm>
            <a:off x="0" y="6570266"/>
            <a:ext cx="4876006" cy="259080"/>
          </a:xfrm>
          <a:prstGeom prst="rect">
            <a:avLst/>
          </a:prstGeom>
        </p:spPr>
        <p:txBody>
          <a:bodyPr wrap="square">
            <a:spAutoFit/>
          </a:bodyPr>
          <a:lstStyle/>
          <a:p>
            <a:r>
              <a:rPr altLang="en-US" b="0" lang="zh-CN" sz="1100">
                <a:latin typeface="+mj-ea"/>
                <a:ea typeface="+mj-ea"/>
              </a:rPr>
              <a:t> </a:t>
            </a:r>
          </a:p>
        </p:txBody>
      </p:sp>
    </p:spTree>
  </p:cSld>
  <p:clrMapOvr>
    <a:masterClrMapping/>
  </p:clrMapOvr>
  <p:transition spd="slow">
    <p:wipe/>
  </p:transition>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grpId="0" id="5" nodeType="afterEffect" presetClass="entr" presetID="41" presetSubtype="0">
                                  <p:stCondLst>
                                    <p:cond delay="0"/>
                                  </p:stCondLst>
                                  <p:iterate type="lt">
                                    <p:tmPct val="10000"/>
                                  </p:iterate>
                                  <p:childTnLst>
                                    <p:set>
                                      <p:cBhvr>
                                        <p:cTn dur="1" fill="hold" id="6">
                                          <p:stCondLst>
                                            <p:cond delay="0"/>
                                          </p:stCondLst>
                                        </p:cTn>
                                        <p:tgtEl>
                                          <p:spTgt spid="25"/>
                                        </p:tgtEl>
                                        <p:attrNameLst>
                                          <p:attrName>style.visibility</p:attrName>
                                        </p:attrNameLst>
                                      </p:cBhvr>
                                      <p:to>
                                        <p:strVal val="visible"/>
                                      </p:to>
                                    </p:set>
                                    <p:anim calcmode="lin" valueType="num">
                                      <p:cBhvr>
                                        <p:cTn dur="500" fill="hold" id="7"/>
                                        <p:tgtEl>
                                          <p:spTgt spid="25"/>
                                        </p:tgtEl>
                                        <p:attrNameLst>
                                          <p:attrName>ppt_x</p:attrName>
                                        </p:attrNameLst>
                                      </p:cBhvr>
                                      <p:tavLst>
                                        <p:tav tm="0">
                                          <p:val>
                                            <p:strVal val="#ppt_x"/>
                                          </p:val>
                                        </p:tav>
                                        <p:tav tm="50000">
                                          <p:val>
                                            <p:strVal val="#ppt_x+.1"/>
                                          </p:val>
                                        </p:tav>
                                        <p:tav tm="100000">
                                          <p:val>
                                            <p:strVal val="#ppt_x"/>
                                          </p:val>
                                        </p:tav>
                                      </p:tavLst>
                                    </p:anim>
                                    <p:anim calcmode="lin" valueType="num">
                                      <p:cBhvr>
                                        <p:cTn dur="500" fill="hold" id="8"/>
                                        <p:tgtEl>
                                          <p:spTgt spid="25"/>
                                        </p:tgtEl>
                                        <p:attrNameLst>
                                          <p:attrName>ppt_y</p:attrName>
                                        </p:attrNameLst>
                                      </p:cBhvr>
                                      <p:tavLst>
                                        <p:tav tm="0">
                                          <p:val>
                                            <p:strVal val="#ppt_y"/>
                                          </p:val>
                                        </p:tav>
                                        <p:tav tm="100000">
                                          <p:val>
                                            <p:strVal val="#ppt_y"/>
                                          </p:val>
                                        </p:tav>
                                      </p:tavLst>
                                    </p:anim>
                                    <p:anim calcmode="lin" valueType="num">
                                      <p:cBhvr>
                                        <p:cTn dur="500" fill="hold" id="9"/>
                                        <p:tgtEl>
                                          <p:spTgt spid="25"/>
                                        </p:tgtEl>
                                        <p:attrNameLst>
                                          <p:attrName>ppt_h</p:attrName>
                                        </p:attrNameLst>
                                      </p:cBhvr>
                                      <p:tavLst>
                                        <p:tav tm="0">
                                          <p:val>
                                            <p:strVal val="#ppt_h/10"/>
                                          </p:val>
                                        </p:tav>
                                        <p:tav tm="50000">
                                          <p:val>
                                            <p:strVal val="#ppt_h+.01"/>
                                          </p:val>
                                        </p:tav>
                                        <p:tav tm="100000">
                                          <p:val>
                                            <p:strVal val="#ppt_h"/>
                                          </p:val>
                                        </p:tav>
                                      </p:tavLst>
                                    </p:anim>
                                    <p:anim calcmode="lin" valueType="num">
                                      <p:cBhvr>
                                        <p:cTn dur="500" fill="hold" id="10"/>
                                        <p:tgtEl>
                                          <p:spTgt spid="25"/>
                                        </p:tgtEl>
                                        <p:attrNameLst>
                                          <p:attrName>ppt_w</p:attrName>
                                        </p:attrNameLst>
                                      </p:cBhvr>
                                      <p:tavLst>
                                        <p:tav tm="0">
                                          <p:val>
                                            <p:strVal val="#ppt_w/10"/>
                                          </p:val>
                                        </p:tav>
                                        <p:tav tm="50000">
                                          <p:val>
                                            <p:strVal val="#ppt_w+.01"/>
                                          </p:val>
                                        </p:tav>
                                        <p:tav tm="100000">
                                          <p:val>
                                            <p:strVal val="#ppt_w"/>
                                          </p:val>
                                        </p:tav>
                                      </p:tavLst>
                                    </p:anim>
                                    <p:animEffect filter="fade" transition="in">
                                      <p:cBhvr>
                                        <p:cTn dur="500" id="11" tmFilter="0,0; .5, 1; 1, 1"/>
                                        <p:tgtEl>
                                          <p:spTgt spid="25"/>
                                        </p:tgtEl>
                                      </p:cBhvr>
                                    </p:animEffect>
                                  </p:childTnLst>
                                </p:cTn>
                              </p:par>
                            </p:childTnLst>
                          </p:cTn>
                        </p:par>
                        <p:par>
                          <p:cTn fill="hold" id="12" nodeType="afterGroup">
                            <p:stCondLst>
                              <p:cond delay="500"/>
                            </p:stCondLst>
                            <p:childTnLst>
                              <p:par>
                                <p:cTn fill="hold" grpId="0" id="13" nodeType="afterEffect" presetClass="entr" presetID="2" presetSubtype="1">
                                  <p:stCondLst>
                                    <p:cond delay="0"/>
                                  </p:stCondLst>
                                  <p:childTnLst>
                                    <p:set>
                                      <p:cBhvr>
                                        <p:cTn dur="1" fill="hold" id="14">
                                          <p:stCondLst>
                                            <p:cond delay="0"/>
                                          </p:stCondLst>
                                        </p:cTn>
                                        <p:tgtEl>
                                          <p:spTgt spid="4"/>
                                        </p:tgtEl>
                                        <p:attrNameLst>
                                          <p:attrName>style.visibility</p:attrName>
                                        </p:attrNameLst>
                                      </p:cBhvr>
                                      <p:to>
                                        <p:strVal val="visible"/>
                                      </p:to>
                                    </p:set>
                                    <p:anim calcmode="lin" valueType="num">
                                      <p:cBhvr additive="base">
                                        <p:cTn dur="500" fill="hold" id="15"/>
                                        <p:tgtEl>
                                          <p:spTgt spid="4"/>
                                        </p:tgtEl>
                                        <p:attrNameLst>
                                          <p:attrName>ppt_x</p:attrName>
                                        </p:attrNameLst>
                                      </p:cBhvr>
                                      <p:tavLst>
                                        <p:tav tm="0">
                                          <p:val>
                                            <p:strVal val="#ppt_x"/>
                                          </p:val>
                                        </p:tav>
                                        <p:tav tm="100000">
                                          <p:val>
                                            <p:strVal val="#ppt_x"/>
                                          </p:val>
                                        </p:tav>
                                      </p:tavLst>
                                    </p:anim>
                                    <p:anim calcmode="lin" valueType="num">
                                      <p:cBhvr additive="base">
                                        <p:cTn dur="500" fill="hold" id="16"/>
                                        <p:tgtEl>
                                          <p:spTgt spid="4"/>
                                        </p:tgtEl>
                                        <p:attrNameLst>
                                          <p:attrName>ppt_y</p:attrName>
                                        </p:attrNameLst>
                                      </p:cBhvr>
                                      <p:tavLst>
                                        <p:tav tm="0">
                                          <p:val>
                                            <p:strVal val="0-#ppt_h/2"/>
                                          </p:val>
                                        </p:tav>
                                        <p:tav tm="100000">
                                          <p:val>
                                            <p:strVal val="#ppt_y"/>
                                          </p:val>
                                        </p:tav>
                                      </p:tavLst>
                                    </p:anim>
                                  </p:childTnLst>
                                </p:cTn>
                              </p:par>
                              <p:par>
                                <p:cTn fill="hold" grpId="0" id="17" nodeType="withEffect" presetClass="entr" presetID="2" presetSubtype="1">
                                  <p:stCondLst>
                                    <p:cond delay="200"/>
                                  </p:stCondLst>
                                  <p:childTnLst>
                                    <p:set>
                                      <p:cBhvr>
                                        <p:cTn dur="1" fill="hold" id="18">
                                          <p:stCondLst>
                                            <p:cond delay="0"/>
                                          </p:stCondLst>
                                        </p:cTn>
                                        <p:tgtEl>
                                          <p:spTgt spid="6"/>
                                        </p:tgtEl>
                                        <p:attrNameLst>
                                          <p:attrName>style.visibility</p:attrName>
                                        </p:attrNameLst>
                                      </p:cBhvr>
                                      <p:to>
                                        <p:strVal val="visible"/>
                                      </p:to>
                                    </p:set>
                                    <p:anim calcmode="lin" valueType="num">
                                      <p:cBhvr additive="base">
                                        <p:cTn dur="500" fill="hold" id="19"/>
                                        <p:tgtEl>
                                          <p:spTgt spid="6"/>
                                        </p:tgtEl>
                                        <p:attrNameLst>
                                          <p:attrName>ppt_x</p:attrName>
                                        </p:attrNameLst>
                                      </p:cBhvr>
                                      <p:tavLst>
                                        <p:tav tm="0">
                                          <p:val>
                                            <p:strVal val="#ppt_x"/>
                                          </p:val>
                                        </p:tav>
                                        <p:tav tm="100000">
                                          <p:val>
                                            <p:strVal val="#ppt_x"/>
                                          </p:val>
                                        </p:tav>
                                      </p:tavLst>
                                    </p:anim>
                                    <p:anim calcmode="lin" valueType="num">
                                      <p:cBhvr additive="base">
                                        <p:cTn dur="500" fill="hold" id="20"/>
                                        <p:tgtEl>
                                          <p:spTgt spid="6"/>
                                        </p:tgtEl>
                                        <p:attrNameLst>
                                          <p:attrName>ppt_y</p:attrName>
                                        </p:attrNameLst>
                                      </p:cBhvr>
                                      <p:tavLst>
                                        <p:tav tm="0">
                                          <p:val>
                                            <p:strVal val="0-#ppt_h/2"/>
                                          </p:val>
                                        </p:tav>
                                        <p:tav tm="100000">
                                          <p:val>
                                            <p:strVal val="#ppt_y"/>
                                          </p:val>
                                        </p:tav>
                                      </p:tavLst>
                                    </p:anim>
                                  </p:childTnLst>
                                </p:cTn>
                              </p:par>
                              <p:par>
                                <p:cTn fill="hold" grpId="0" id="21" nodeType="withEffect" presetClass="entr" presetID="2" presetSubtype="1">
                                  <p:stCondLst>
                                    <p:cond delay="400"/>
                                  </p:stCondLst>
                                  <p:childTnLst>
                                    <p:set>
                                      <p:cBhvr>
                                        <p:cTn dur="1" fill="hold" id="22">
                                          <p:stCondLst>
                                            <p:cond delay="0"/>
                                          </p:stCondLst>
                                        </p:cTn>
                                        <p:tgtEl>
                                          <p:spTgt spid="8"/>
                                        </p:tgtEl>
                                        <p:attrNameLst>
                                          <p:attrName>style.visibility</p:attrName>
                                        </p:attrNameLst>
                                      </p:cBhvr>
                                      <p:to>
                                        <p:strVal val="visible"/>
                                      </p:to>
                                    </p:set>
                                    <p:anim calcmode="lin" valueType="num">
                                      <p:cBhvr additive="base">
                                        <p:cTn dur="500" fill="hold" id="23"/>
                                        <p:tgtEl>
                                          <p:spTgt spid="8"/>
                                        </p:tgtEl>
                                        <p:attrNameLst>
                                          <p:attrName>ppt_x</p:attrName>
                                        </p:attrNameLst>
                                      </p:cBhvr>
                                      <p:tavLst>
                                        <p:tav tm="0">
                                          <p:val>
                                            <p:strVal val="#ppt_x"/>
                                          </p:val>
                                        </p:tav>
                                        <p:tav tm="100000">
                                          <p:val>
                                            <p:strVal val="#ppt_x"/>
                                          </p:val>
                                        </p:tav>
                                      </p:tavLst>
                                    </p:anim>
                                    <p:anim calcmode="lin" valueType="num">
                                      <p:cBhvr additive="base">
                                        <p:cTn dur="500" fill="hold" id="24"/>
                                        <p:tgtEl>
                                          <p:spTgt spid="8"/>
                                        </p:tgtEl>
                                        <p:attrNameLst>
                                          <p:attrName>ppt_y</p:attrName>
                                        </p:attrNameLst>
                                      </p:cBhvr>
                                      <p:tavLst>
                                        <p:tav tm="0">
                                          <p:val>
                                            <p:strVal val="0-#ppt_h/2"/>
                                          </p:val>
                                        </p:tav>
                                        <p:tav tm="100000">
                                          <p:val>
                                            <p:strVal val="#ppt_y"/>
                                          </p:val>
                                        </p:tav>
                                      </p:tavLst>
                                    </p:anim>
                                  </p:childTnLst>
                                </p:cTn>
                              </p:par>
                              <p:par>
                                <p:cTn fill="hold" grpId="0" id="25" nodeType="withEffect" presetClass="entr" presetID="2" presetSubtype="1">
                                  <p:stCondLst>
                                    <p:cond delay="600"/>
                                  </p:stCondLst>
                                  <p:childTnLst>
                                    <p:set>
                                      <p:cBhvr>
                                        <p:cTn dur="1" fill="hold" id="26">
                                          <p:stCondLst>
                                            <p:cond delay="0"/>
                                          </p:stCondLst>
                                        </p:cTn>
                                        <p:tgtEl>
                                          <p:spTgt spid="10"/>
                                        </p:tgtEl>
                                        <p:attrNameLst>
                                          <p:attrName>style.visibility</p:attrName>
                                        </p:attrNameLst>
                                      </p:cBhvr>
                                      <p:to>
                                        <p:strVal val="visible"/>
                                      </p:to>
                                    </p:set>
                                    <p:anim calcmode="lin" valueType="num">
                                      <p:cBhvr additive="base">
                                        <p:cTn dur="500" fill="hold" id="27"/>
                                        <p:tgtEl>
                                          <p:spTgt spid="10"/>
                                        </p:tgtEl>
                                        <p:attrNameLst>
                                          <p:attrName>ppt_x</p:attrName>
                                        </p:attrNameLst>
                                      </p:cBhvr>
                                      <p:tavLst>
                                        <p:tav tm="0">
                                          <p:val>
                                            <p:strVal val="#ppt_x"/>
                                          </p:val>
                                        </p:tav>
                                        <p:tav tm="100000">
                                          <p:val>
                                            <p:strVal val="#ppt_x"/>
                                          </p:val>
                                        </p:tav>
                                      </p:tavLst>
                                    </p:anim>
                                    <p:anim calcmode="lin" valueType="num">
                                      <p:cBhvr additive="base">
                                        <p:cTn dur="500" fill="hold" id="28"/>
                                        <p:tgtEl>
                                          <p:spTgt spid="10"/>
                                        </p:tgtEl>
                                        <p:attrNameLst>
                                          <p:attrName>ppt_y</p:attrName>
                                        </p:attrNameLst>
                                      </p:cBhvr>
                                      <p:tavLst>
                                        <p:tav tm="0">
                                          <p:val>
                                            <p:strVal val="0-#ppt_h/2"/>
                                          </p:val>
                                        </p:tav>
                                        <p:tav tm="100000">
                                          <p:val>
                                            <p:strVal val="#ppt_y"/>
                                          </p:val>
                                        </p:tav>
                                      </p:tavLst>
                                    </p:anim>
                                  </p:childTnLst>
                                </p:cTn>
                              </p:par>
                            </p:childTnLst>
                          </p:cTn>
                        </p:par>
                        <p:par>
                          <p:cTn fill="hold" id="29" nodeType="afterGroup">
                            <p:stCondLst>
                              <p:cond delay="1600"/>
                            </p:stCondLst>
                            <p:childTnLst>
                              <p:par>
                                <p:cTn fill="hold" grpId="0" id="30" nodeType="afterEffect" presetClass="entr" presetID="22" presetSubtype="4">
                                  <p:stCondLst>
                                    <p:cond delay="0"/>
                                  </p:stCondLst>
                                  <p:childTnLst>
                                    <p:set>
                                      <p:cBhvr>
                                        <p:cTn dur="1" fill="hold" id="31">
                                          <p:stCondLst>
                                            <p:cond delay="0"/>
                                          </p:stCondLst>
                                        </p:cTn>
                                        <p:tgtEl>
                                          <p:spTgt spid="11"/>
                                        </p:tgtEl>
                                        <p:attrNameLst>
                                          <p:attrName>style.visibility</p:attrName>
                                        </p:attrNameLst>
                                      </p:cBhvr>
                                      <p:to>
                                        <p:strVal val="visible"/>
                                      </p:to>
                                    </p:set>
                                    <p:animEffect filter="wipe(down)" transition="in">
                                      <p:cBhvr>
                                        <p:cTn dur="500" id="32"/>
                                        <p:tgtEl>
                                          <p:spTgt spid="11"/>
                                        </p:tgtEl>
                                      </p:cBhvr>
                                    </p:animEffect>
                                  </p:childTnLst>
                                </p:cTn>
                              </p:par>
                            </p:childTnLst>
                          </p:cTn>
                        </p:par>
                        <p:par>
                          <p:cTn fill="hold" id="33" nodeType="afterGroup">
                            <p:stCondLst>
                              <p:cond delay="2100"/>
                            </p:stCondLst>
                            <p:childTnLst>
                              <p:par>
                                <p:cTn fill="hold" grpId="0" id="34" nodeType="afterEffect" presetClass="entr" presetID="42" presetSubtype="0">
                                  <p:stCondLst>
                                    <p:cond delay="0"/>
                                  </p:stCondLst>
                                  <p:childTnLst>
                                    <p:set>
                                      <p:cBhvr>
                                        <p:cTn dur="1" fill="hold" id="35">
                                          <p:stCondLst>
                                            <p:cond delay="0"/>
                                          </p:stCondLst>
                                        </p:cTn>
                                        <p:tgtEl>
                                          <p:spTgt spid="12"/>
                                        </p:tgtEl>
                                        <p:attrNameLst>
                                          <p:attrName>style.visibility</p:attrName>
                                        </p:attrNameLst>
                                      </p:cBhvr>
                                      <p:to>
                                        <p:strVal val="visible"/>
                                      </p:to>
                                    </p:set>
                                    <p:animEffect filter="fade" transition="in">
                                      <p:cBhvr>
                                        <p:cTn dur="1000" id="36"/>
                                        <p:tgtEl>
                                          <p:spTgt spid="12"/>
                                        </p:tgtEl>
                                      </p:cBhvr>
                                    </p:animEffect>
                                    <p:anim calcmode="lin" valueType="num">
                                      <p:cBhvr>
                                        <p:cTn dur="1000" fill="hold" id="37"/>
                                        <p:tgtEl>
                                          <p:spTgt spid="12"/>
                                        </p:tgtEl>
                                        <p:attrNameLst>
                                          <p:attrName>ppt_x</p:attrName>
                                        </p:attrNameLst>
                                      </p:cBhvr>
                                      <p:tavLst>
                                        <p:tav tm="0">
                                          <p:val>
                                            <p:strVal val="#ppt_x"/>
                                          </p:val>
                                        </p:tav>
                                        <p:tav tm="100000">
                                          <p:val>
                                            <p:strVal val="#ppt_x"/>
                                          </p:val>
                                        </p:tav>
                                      </p:tavLst>
                                    </p:anim>
                                    <p:anim calcmode="lin" valueType="num">
                                      <p:cBhvr>
                                        <p:cTn dur="1000" fill="hold" id="38"/>
                                        <p:tgtEl>
                                          <p:spTgt spid="12"/>
                                        </p:tgtEl>
                                        <p:attrNameLst>
                                          <p:attrName>ppt_y</p:attrName>
                                        </p:attrNameLst>
                                      </p:cBhvr>
                                      <p:tavLst>
                                        <p:tav tm="0">
                                          <p:val>
                                            <p:strVal val="#ppt_y+.1"/>
                                          </p:val>
                                        </p:tav>
                                        <p:tav tm="100000">
                                          <p:val>
                                            <p:strVal val="#ppt_y"/>
                                          </p:val>
                                        </p:tav>
                                      </p:tavLst>
                                    </p:anim>
                                  </p:childTnLst>
                                </p:cTn>
                              </p:par>
                            </p:childTnLst>
                          </p:cTn>
                        </p:par>
                        <p:par>
                          <p:cTn fill="hold" id="39" nodeType="afterGroup">
                            <p:stCondLst>
                              <p:cond delay="3100"/>
                            </p:stCondLst>
                            <p:childTnLst>
                              <p:par>
                                <p:cTn fill="hold" id="40" nodeType="afterEffect" presetClass="entr" presetID="22" presetSubtype="8">
                                  <p:stCondLst>
                                    <p:cond delay="0"/>
                                  </p:stCondLst>
                                  <p:childTnLst>
                                    <p:set>
                                      <p:cBhvr>
                                        <p:cTn dur="1" fill="hold" id="41">
                                          <p:stCondLst>
                                            <p:cond delay="0"/>
                                          </p:stCondLst>
                                        </p:cTn>
                                        <p:tgtEl>
                                          <p:spTgt spid="18"/>
                                        </p:tgtEl>
                                        <p:attrNameLst>
                                          <p:attrName>style.visibility</p:attrName>
                                        </p:attrNameLst>
                                      </p:cBhvr>
                                      <p:to>
                                        <p:strVal val="visible"/>
                                      </p:to>
                                    </p:set>
                                    <p:animEffect filter="wipe(left)" transition="in">
                                      <p:cBhvr>
                                        <p:cTn dur="500" id="42"/>
                                        <p:tgtEl>
                                          <p:spTgt spid="18"/>
                                        </p:tgtEl>
                                      </p:cBhvr>
                                    </p:animEffect>
                                  </p:childTnLst>
                                </p:cTn>
                              </p:par>
                            </p:childTnLst>
                          </p:cTn>
                        </p:par>
                        <p:par>
                          <p:cTn fill="hold" id="43" nodeType="afterGroup">
                            <p:stCondLst>
                              <p:cond delay="3600"/>
                            </p:stCondLst>
                            <p:childTnLst>
                              <p:par>
                                <p:cTn fill="hold" grpId="0" id="44" nodeType="afterEffect" presetClass="entr" presetID="22" presetSubtype="8">
                                  <p:stCondLst>
                                    <p:cond delay="0"/>
                                  </p:stCondLst>
                                  <p:childTnLst>
                                    <p:set>
                                      <p:cBhvr>
                                        <p:cTn dur="1" fill="hold" id="45">
                                          <p:stCondLst>
                                            <p:cond delay="0"/>
                                          </p:stCondLst>
                                        </p:cTn>
                                        <p:tgtEl>
                                          <p:spTgt spid="19"/>
                                        </p:tgtEl>
                                        <p:attrNameLst>
                                          <p:attrName>style.visibility</p:attrName>
                                        </p:attrNameLst>
                                      </p:cBhvr>
                                      <p:to>
                                        <p:strVal val="visible"/>
                                      </p:to>
                                    </p:set>
                                    <p:animEffect filter="wipe(left)" transition="in">
                                      <p:cBhvr>
                                        <p:cTn dur="500" id="46"/>
                                        <p:tgtEl>
                                          <p:spTgt spid="19"/>
                                        </p:tgtEl>
                                      </p:cBhvr>
                                    </p:animEffect>
                                  </p:childTnLst>
                                </p:cTn>
                              </p:par>
                            </p:childTnLst>
                          </p:cTn>
                        </p:par>
                        <p:par>
                          <p:cTn fill="hold" id="47" nodeType="afterGroup">
                            <p:stCondLst>
                              <p:cond delay="4100"/>
                            </p:stCondLst>
                            <p:childTnLst>
                              <p:par>
                                <p:cTn fill="hold" grpId="0" id="48" nodeType="afterEffect" presetClass="entr" presetID="22" presetSubtype="4">
                                  <p:stCondLst>
                                    <p:cond delay="0"/>
                                  </p:stCondLst>
                                  <p:childTnLst>
                                    <p:set>
                                      <p:cBhvr>
                                        <p:cTn dur="1" fill="hold" id="49">
                                          <p:stCondLst>
                                            <p:cond delay="0"/>
                                          </p:stCondLst>
                                        </p:cTn>
                                        <p:tgtEl>
                                          <p:spTgt spid="9"/>
                                        </p:tgtEl>
                                        <p:attrNameLst>
                                          <p:attrName>style.visibility</p:attrName>
                                        </p:attrNameLst>
                                      </p:cBhvr>
                                      <p:to>
                                        <p:strVal val="visible"/>
                                      </p:to>
                                    </p:set>
                                    <p:animEffect filter="wipe(down)" transition="in">
                                      <p:cBhvr>
                                        <p:cTn dur="500" id="50"/>
                                        <p:tgtEl>
                                          <p:spTgt spid="9"/>
                                        </p:tgtEl>
                                      </p:cBhvr>
                                    </p:animEffect>
                                  </p:childTnLst>
                                </p:cTn>
                              </p:par>
                            </p:childTnLst>
                          </p:cTn>
                        </p:par>
                        <p:par>
                          <p:cTn fill="hold" id="51" nodeType="afterGroup">
                            <p:stCondLst>
                              <p:cond delay="4600"/>
                            </p:stCondLst>
                            <p:childTnLst>
                              <p:par>
                                <p:cTn fill="hold" grpId="0" id="52" nodeType="afterEffect" presetClass="entr" presetID="42" presetSubtype="0">
                                  <p:stCondLst>
                                    <p:cond delay="0"/>
                                  </p:stCondLst>
                                  <p:childTnLst>
                                    <p:set>
                                      <p:cBhvr>
                                        <p:cTn dur="1" fill="hold" id="53">
                                          <p:stCondLst>
                                            <p:cond delay="0"/>
                                          </p:stCondLst>
                                        </p:cTn>
                                        <p:tgtEl>
                                          <p:spTgt spid="13"/>
                                        </p:tgtEl>
                                        <p:attrNameLst>
                                          <p:attrName>style.visibility</p:attrName>
                                        </p:attrNameLst>
                                      </p:cBhvr>
                                      <p:to>
                                        <p:strVal val="visible"/>
                                      </p:to>
                                    </p:set>
                                    <p:animEffect filter="fade" transition="in">
                                      <p:cBhvr>
                                        <p:cTn dur="1000" id="54"/>
                                        <p:tgtEl>
                                          <p:spTgt spid="13"/>
                                        </p:tgtEl>
                                      </p:cBhvr>
                                    </p:animEffect>
                                    <p:anim calcmode="lin" valueType="num">
                                      <p:cBhvr>
                                        <p:cTn dur="1000" fill="hold" id="55"/>
                                        <p:tgtEl>
                                          <p:spTgt spid="13"/>
                                        </p:tgtEl>
                                        <p:attrNameLst>
                                          <p:attrName>ppt_x</p:attrName>
                                        </p:attrNameLst>
                                      </p:cBhvr>
                                      <p:tavLst>
                                        <p:tav tm="0">
                                          <p:val>
                                            <p:strVal val="#ppt_x"/>
                                          </p:val>
                                        </p:tav>
                                        <p:tav tm="100000">
                                          <p:val>
                                            <p:strVal val="#ppt_x"/>
                                          </p:val>
                                        </p:tav>
                                      </p:tavLst>
                                    </p:anim>
                                    <p:anim calcmode="lin" valueType="num">
                                      <p:cBhvr>
                                        <p:cTn dur="1000" fill="hold" id="56"/>
                                        <p:tgtEl>
                                          <p:spTgt spid="13"/>
                                        </p:tgtEl>
                                        <p:attrNameLst>
                                          <p:attrName>ppt_y</p:attrName>
                                        </p:attrNameLst>
                                      </p:cBhvr>
                                      <p:tavLst>
                                        <p:tav tm="0">
                                          <p:val>
                                            <p:strVal val="#ppt_y+.1"/>
                                          </p:val>
                                        </p:tav>
                                        <p:tav tm="100000">
                                          <p:val>
                                            <p:strVal val="#ppt_y"/>
                                          </p:val>
                                        </p:tav>
                                      </p:tavLst>
                                    </p:anim>
                                  </p:childTnLst>
                                </p:cTn>
                              </p:par>
                            </p:childTnLst>
                          </p:cTn>
                        </p:par>
                        <p:par>
                          <p:cTn fill="hold" id="57" nodeType="afterGroup">
                            <p:stCondLst>
                              <p:cond delay="5600"/>
                            </p:stCondLst>
                            <p:childTnLst>
                              <p:par>
                                <p:cTn fill="hold" id="58" nodeType="afterEffect" presetClass="entr" presetID="22" presetSubtype="8">
                                  <p:stCondLst>
                                    <p:cond delay="0"/>
                                  </p:stCondLst>
                                  <p:childTnLst>
                                    <p:set>
                                      <p:cBhvr>
                                        <p:cTn dur="1" fill="hold" id="59">
                                          <p:stCondLst>
                                            <p:cond delay="0"/>
                                          </p:stCondLst>
                                        </p:cTn>
                                        <p:tgtEl>
                                          <p:spTgt spid="17"/>
                                        </p:tgtEl>
                                        <p:attrNameLst>
                                          <p:attrName>style.visibility</p:attrName>
                                        </p:attrNameLst>
                                      </p:cBhvr>
                                      <p:to>
                                        <p:strVal val="visible"/>
                                      </p:to>
                                    </p:set>
                                    <p:animEffect filter="wipe(left)" transition="in">
                                      <p:cBhvr>
                                        <p:cTn dur="500" id="60"/>
                                        <p:tgtEl>
                                          <p:spTgt spid="17"/>
                                        </p:tgtEl>
                                      </p:cBhvr>
                                    </p:animEffect>
                                  </p:childTnLst>
                                </p:cTn>
                              </p:par>
                            </p:childTnLst>
                          </p:cTn>
                        </p:par>
                        <p:par>
                          <p:cTn fill="hold" id="61" nodeType="afterGroup">
                            <p:stCondLst>
                              <p:cond delay="6100"/>
                            </p:stCondLst>
                            <p:childTnLst>
                              <p:par>
                                <p:cTn fill="hold" grpId="0" id="62" nodeType="afterEffect" presetClass="entr" presetID="22" presetSubtype="8">
                                  <p:stCondLst>
                                    <p:cond delay="0"/>
                                  </p:stCondLst>
                                  <p:childTnLst>
                                    <p:set>
                                      <p:cBhvr>
                                        <p:cTn dur="1" fill="hold" id="63">
                                          <p:stCondLst>
                                            <p:cond delay="0"/>
                                          </p:stCondLst>
                                        </p:cTn>
                                        <p:tgtEl>
                                          <p:spTgt spid="20"/>
                                        </p:tgtEl>
                                        <p:attrNameLst>
                                          <p:attrName>style.visibility</p:attrName>
                                        </p:attrNameLst>
                                      </p:cBhvr>
                                      <p:to>
                                        <p:strVal val="visible"/>
                                      </p:to>
                                    </p:set>
                                    <p:animEffect filter="wipe(left)" transition="in">
                                      <p:cBhvr>
                                        <p:cTn dur="500" id="64"/>
                                        <p:tgtEl>
                                          <p:spTgt spid="20"/>
                                        </p:tgtEl>
                                      </p:cBhvr>
                                    </p:animEffect>
                                  </p:childTnLst>
                                </p:cTn>
                              </p:par>
                            </p:childTnLst>
                          </p:cTn>
                        </p:par>
                        <p:par>
                          <p:cTn fill="hold" id="65" nodeType="afterGroup">
                            <p:stCondLst>
                              <p:cond delay="6600"/>
                            </p:stCondLst>
                            <p:childTnLst>
                              <p:par>
                                <p:cTn fill="hold" grpId="0" id="66" nodeType="afterEffect" presetClass="entr" presetID="22" presetSubtype="4">
                                  <p:stCondLst>
                                    <p:cond delay="0"/>
                                  </p:stCondLst>
                                  <p:childTnLst>
                                    <p:set>
                                      <p:cBhvr>
                                        <p:cTn dur="1" fill="hold" id="67">
                                          <p:stCondLst>
                                            <p:cond delay="0"/>
                                          </p:stCondLst>
                                        </p:cTn>
                                        <p:tgtEl>
                                          <p:spTgt spid="7"/>
                                        </p:tgtEl>
                                        <p:attrNameLst>
                                          <p:attrName>style.visibility</p:attrName>
                                        </p:attrNameLst>
                                      </p:cBhvr>
                                      <p:to>
                                        <p:strVal val="visible"/>
                                      </p:to>
                                    </p:set>
                                    <p:animEffect filter="wipe(down)" transition="in">
                                      <p:cBhvr>
                                        <p:cTn dur="500" id="68"/>
                                        <p:tgtEl>
                                          <p:spTgt spid="7"/>
                                        </p:tgtEl>
                                      </p:cBhvr>
                                    </p:animEffect>
                                  </p:childTnLst>
                                </p:cTn>
                              </p:par>
                            </p:childTnLst>
                          </p:cTn>
                        </p:par>
                        <p:par>
                          <p:cTn fill="hold" id="69" nodeType="afterGroup">
                            <p:stCondLst>
                              <p:cond delay="7100"/>
                            </p:stCondLst>
                            <p:childTnLst>
                              <p:par>
                                <p:cTn fill="hold" grpId="0" id="70" nodeType="afterEffect" presetClass="entr" presetID="42" presetSubtype="0">
                                  <p:stCondLst>
                                    <p:cond delay="0"/>
                                  </p:stCondLst>
                                  <p:childTnLst>
                                    <p:set>
                                      <p:cBhvr>
                                        <p:cTn dur="1" fill="hold" id="71">
                                          <p:stCondLst>
                                            <p:cond delay="0"/>
                                          </p:stCondLst>
                                        </p:cTn>
                                        <p:tgtEl>
                                          <p:spTgt spid="14"/>
                                        </p:tgtEl>
                                        <p:attrNameLst>
                                          <p:attrName>style.visibility</p:attrName>
                                        </p:attrNameLst>
                                      </p:cBhvr>
                                      <p:to>
                                        <p:strVal val="visible"/>
                                      </p:to>
                                    </p:set>
                                    <p:animEffect filter="fade" transition="in">
                                      <p:cBhvr>
                                        <p:cTn dur="1000" id="72"/>
                                        <p:tgtEl>
                                          <p:spTgt spid="14"/>
                                        </p:tgtEl>
                                      </p:cBhvr>
                                    </p:animEffect>
                                    <p:anim calcmode="lin" valueType="num">
                                      <p:cBhvr>
                                        <p:cTn dur="1000" fill="hold" id="73"/>
                                        <p:tgtEl>
                                          <p:spTgt spid="14"/>
                                        </p:tgtEl>
                                        <p:attrNameLst>
                                          <p:attrName>ppt_x</p:attrName>
                                        </p:attrNameLst>
                                      </p:cBhvr>
                                      <p:tavLst>
                                        <p:tav tm="0">
                                          <p:val>
                                            <p:strVal val="#ppt_x"/>
                                          </p:val>
                                        </p:tav>
                                        <p:tav tm="100000">
                                          <p:val>
                                            <p:strVal val="#ppt_x"/>
                                          </p:val>
                                        </p:tav>
                                      </p:tavLst>
                                    </p:anim>
                                    <p:anim calcmode="lin" valueType="num">
                                      <p:cBhvr>
                                        <p:cTn dur="1000" fill="hold" id="74"/>
                                        <p:tgtEl>
                                          <p:spTgt spid="14"/>
                                        </p:tgtEl>
                                        <p:attrNameLst>
                                          <p:attrName>ppt_y</p:attrName>
                                        </p:attrNameLst>
                                      </p:cBhvr>
                                      <p:tavLst>
                                        <p:tav tm="0">
                                          <p:val>
                                            <p:strVal val="#ppt_y+.1"/>
                                          </p:val>
                                        </p:tav>
                                        <p:tav tm="100000">
                                          <p:val>
                                            <p:strVal val="#ppt_y"/>
                                          </p:val>
                                        </p:tav>
                                      </p:tavLst>
                                    </p:anim>
                                  </p:childTnLst>
                                </p:cTn>
                              </p:par>
                            </p:childTnLst>
                          </p:cTn>
                        </p:par>
                        <p:par>
                          <p:cTn fill="hold" id="75" nodeType="afterGroup">
                            <p:stCondLst>
                              <p:cond delay="8100"/>
                            </p:stCondLst>
                            <p:childTnLst>
                              <p:par>
                                <p:cTn fill="hold" id="76" nodeType="afterEffect" presetClass="entr" presetID="22" presetSubtype="8">
                                  <p:stCondLst>
                                    <p:cond delay="0"/>
                                  </p:stCondLst>
                                  <p:childTnLst>
                                    <p:set>
                                      <p:cBhvr>
                                        <p:cTn dur="1" fill="hold" id="77">
                                          <p:stCondLst>
                                            <p:cond delay="0"/>
                                          </p:stCondLst>
                                        </p:cTn>
                                        <p:tgtEl>
                                          <p:spTgt spid="16"/>
                                        </p:tgtEl>
                                        <p:attrNameLst>
                                          <p:attrName>style.visibility</p:attrName>
                                        </p:attrNameLst>
                                      </p:cBhvr>
                                      <p:to>
                                        <p:strVal val="visible"/>
                                      </p:to>
                                    </p:set>
                                    <p:animEffect filter="wipe(left)" transition="in">
                                      <p:cBhvr>
                                        <p:cTn dur="500" id="78"/>
                                        <p:tgtEl>
                                          <p:spTgt spid="16"/>
                                        </p:tgtEl>
                                      </p:cBhvr>
                                    </p:animEffect>
                                  </p:childTnLst>
                                </p:cTn>
                              </p:par>
                            </p:childTnLst>
                          </p:cTn>
                        </p:par>
                        <p:par>
                          <p:cTn fill="hold" id="79" nodeType="afterGroup">
                            <p:stCondLst>
                              <p:cond delay="8600"/>
                            </p:stCondLst>
                            <p:childTnLst>
                              <p:par>
                                <p:cTn fill="hold" grpId="0" id="80" nodeType="afterEffect" presetClass="entr" presetID="22" presetSubtype="8">
                                  <p:stCondLst>
                                    <p:cond delay="0"/>
                                  </p:stCondLst>
                                  <p:childTnLst>
                                    <p:set>
                                      <p:cBhvr>
                                        <p:cTn dur="1" fill="hold" id="81">
                                          <p:stCondLst>
                                            <p:cond delay="0"/>
                                          </p:stCondLst>
                                        </p:cTn>
                                        <p:tgtEl>
                                          <p:spTgt spid="21"/>
                                        </p:tgtEl>
                                        <p:attrNameLst>
                                          <p:attrName>style.visibility</p:attrName>
                                        </p:attrNameLst>
                                      </p:cBhvr>
                                      <p:to>
                                        <p:strVal val="visible"/>
                                      </p:to>
                                    </p:set>
                                    <p:animEffect filter="wipe(left)" transition="in">
                                      <p:cBhvr>
                                        <p:cTn dur="500" id="82"/>
                                        <p:tgtEl>
                                          <p:spTgt spid="21"/>
                                        </p:tgtEl>
                                      </p:cBhvr>
                                    </p:animEffect>
                                  </p:childTnLst>
                                </p:cTn>
                              </p:par>
                            </p:childTnLst>
                          </p:cTn>
                        </p:par>
                        <p:par>
                          <p:cTn fill="hold" id="83" nodeType="afterGroup">
                            <p:stCondLst>
                              <p:cond delay="9100"/>
                            </p:stCondLst>
                            <p:childTnLst>
                              <p:par>
                                <p:cTn fill="hold" grpId="0" id="84" nodeType="afterEffect" presetClass="entr" presetID="22" presetSubtype="4">
                                  <p:stCondLst>
                                    <p:cond delay="0"/>
                                  </p:stCondLst>
                                  <p:childTnLst>
                                    <p:set>
                                      <p:cBhvr>
                                        <p:cTn dur="1" fill="hold" id="85">
                                          <p:stCondLst>
                                            <p:cond delay="0"/>
                                          </p:stCondLst>
                                        </p:cTn>
                                        <p:tgtEl>
                                          <p:spTgt spid="5"/>
                                        </p:tgtEl>
                                        <p:attrNameLst>
                                          <p:attrName>style.visibility</p:attrName>
                                        </p:attrNameLst>
                                      </p:cBhvr>
                                      <p:to>
                                        <p:strVal val="visible"/>
                                      </p:to>
                                    </p:set>
                                    <p:animEffect filter="wipe(down)" transition="in">
                                      <p:cBhvr>
                                        <p:cTn dur="500" id="86"/>
                                        <p:tgtEl>
                                          <p:spTgt spid="5"/>
                                        </p:tgtEl>
                                      </p:cBhvr>
                                    </p:animEffect>
                                  </p:childTnLst>
                                </p:cTn>
                              </p:par>
                            </p:childTnLst>
                          </p:cTn>
                        </p:par>
                        <p:par>
                          <p:cTn fill="hold" id="87" nodeType="afterGroup">
                            <p:stCondLst>
                              <p:cond delay="9600"/>
                            </p:stCondLst>
                            <p:childTnLst>
                              <p:par>
                                <p:cTn fill="hold" grpId="0" id="88" nodeType="afterEffect" presetClass="entr" presetID="42" presetSubtype="0">
                                  <p:stCondLst>
                                    <p:cond delay="0"/>
                                  </p:stCondLst>
                                  <p:childTnLst>
                                    <p:set>
                                      <p:cBhvr>
                                        <p:cTn dur="1" fill="hold" id="89">
                                          <p:stCondLst>
                                            <p:cond delay="0"/>
                                          </p:stCondLst>
                                        </p:cTn>
                                        <p:tgtEl>
                                          <p:spTgt spid="23"/>
                                        </p:tgtEl>
                                        <p:attrNameLst>
                                          <p:attrName>style.visibility</p:attrName>
                                        </p:attrNameLst>
                                      </p:cBhvr>
                                      <p:to>
                                        <p:strVal val="visible"/>
                                      </p:to>
                                    </p:set>
                                    <p:animEffect filter="fade" transition="in">
                                      <p:cBhvr>
                                        <p:cTn dur="1000" id="90"/>
                                        <p:tgtEl>
                                          <p:spTgt spid="23"/>
                                        </p:tgtEl>
                                      </p:cBhvr>
                                    </p:animEffect>
                                    <p:anim calcmode="lin" valueType="num">
                                      <p:cBhvr>
                                        <p:cTn dur="1000" fill="hold" id="91"/>
                                        <p:tgtEl>
                                          <p:spTgt spid="23"/>
                                        </p:tgtEl>
                                        <p:attrNameLst>
                                          <p:attrName>ppt_x</p:attrName>
                                        </p:attrNameLst>
                                      </p:cBhvr>
                                      <p:tavLst>
                                        <p:tav tm="0">
                                          <p:val>
                                            <p:strVal val="#ppt_x"/>
                                          </p:val>
                                        </p:tav>
                                        <p:tav tm="100000">
                                          <p:val>
                                            <p:strVal val="#ppt_x"/>
                                          </p:val>
                                        </p:tav>
                                      </p:tavLst>
                                    </p:anim>
                                    <p:anim calcmode="lin" valueType="num">
                                      <p:cBhvr>
                                        <p:cTn dur="1000" fill="hold" id="92"/>
                                        <p:tgtEl>
                                          <p:spTgt spid="23"/>
                                        </p:tgtEl>
                                        <p:attrNameLst>
                                          <p:attrName>ppt_y</p:attrName>
                                        </p:attrNameLst>
                                      </p:cBhvr>
                                      <p:tavLst>
                                        <p:tav tm="0">
                                          <p:val>
                                            <p:strVal val="#ppt_y+.1"/>
                                          </p:val>
                                        </p:tav>
                                        <p:tav tm="100000">
                                          <p:val>
                                            <p:strVal val="#ppt_y"/>
                                          </p:val>
                                        </p:tav>
                                      </p:tavLst>
                                    </p:anim>
                                  </p:childTnLst>
                                </p:cTn>
                              </p:par>
                            </p:childTnLst>
                          </p:cTn>
                        </p:par>
                        <p:par>
                          <p:cTn fill="hold" id="93" nodeType="afterGroup">
                            <p:stCondLst>
                              <p:cond delay="10600"/>
                            </p:stCondLst>
                            <p:childTnLst>
                              <p:par>
                                <p:cTn fill="hold" id="94" nodeType="afterEffect" presetClass="entr" presetID="22" presetSubtype="8">
                                  <p:stCondLst>
                                    <p:cond delay="0"/>
                                  </p:stCondLst>
                                  <p:childTnLst>
                                    <p:set>
                                      <p:cBhvr>
                                        <p:cTn dur="1" fill="hold" id="95">
                                          <p:stCondLst>
                                            <p:cond delay="0"/>
                                          </p:stCondLst>
                                        </p:cTn>
                                        <p:tgtEl>
                                          <p:spTgt spid="15"/>
                                        </p:tgtEl>
                                        <p:attrNameLst>
                                          <p:attrName>style.visibility</p:attrName>
                                        </p:attrNameLst>
                                      </p:cBhvr>
                                      <p:to>
                                        <p:strVal val="visible"/>
                                      </p:to>
                                    </p:set>
                                    <p:animEffect filter="wipe(left)" transition="in">
                                      <p:cBhvr>
                                        <p:cTn dur="500" id="96"/>
                                        <p:tgtEl>
                                          <p:spTgt spid="15"/>
                                        </p:tgtEl>
                                      </p:cBhvr>
                                    </p:animEffect>
                                  </p:childTnLst>
                                </p:cTn>
                              </p:par>
                            </p:childTnLst>
                          </p:cTn>
                        </p:par>
                        <p:par>
                          <p:cTn fill="hold" id="97" nodeType="afterGroup">
                            <p:stCondLst>
                              <p:cond delay="11100"/>
                            </p:stCondLst>
                            <p:childTnLst>
                              <p:par>
                                <p:cTn fill="hold" grpId="0" id="98" nodeType="afterEffect" presetClass="entr" presetID="22" presetSubtype="8">
                                  <p:stCondLst>
                                    <p:cond delay="0"/>
                                  </p:stCondLst>
                                  <p:childTnLst>
                                    <p:set>
                                      <p:cBhvr>
                                        <p:cTn dur="1" fill="hold" id="99">
                                          <p:stCondLst>
                                            <p:cond delay="0"/>
                                          </p:stCondLst>
                                        </p:cTn>
                                        <p:tgtEl>
                                          <p:spTgt spid="22"/>
                                        </p:tgtEl>
                                        <p:attrNameLst>
                                          <p:attrName>style.visibility</p:attrName>
                                        </p:attrNameLst>
                                      </p:cBhvr>
                                      <p:to>
                                        <p:strVal val="visible"/>
                                      </p:to>
                                    </p:set>
                                    <p:animEffect filter="wipe(left)" transition="in">
                                      <p:cBhvr>
                                        <p:cTn dur="500" id="100"/>
                                        <p:tgtEl>
                                          <p:spTgt spid="22"/>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4"/>
      <p:bldP grpId="0" spid="5"/>
      <p:bldP grpId="0" spid="6"/>
      <p:bldP grpId="0" spid="7"/>
      <p:bldP grpId="0" spid="8"/>
      <p:bldP grpId="0" spid="9"/>
      <p:bldP grpId="0" spid="10"/>
      <p:bldP grpId="0" spid="11"/>
      <p:bldP grpId="0" spid="12"/>
      <p:bldP grpId="0" spid="13"/>
      <p:bldP grpId="0" spid="14"/>
      <p:bldP grpId="0" spid="19"/>
      <p:bldP grpId="0" spid="20"/>
      <p:bldP grpId="0" spid="21"/>
      <p:bldP grpId="0" spid="22"/>
      <p:bldP grpId="0" spid="23"/>
      <p:bldP grpId="0" spid="25"/>
    </p:bldLst>
  </p:timing>
</p:sld>
</file>

<file path=ppt/slides/slide3.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31" name="圆角矩形 30"/>
          <p:cNvSpPr/>
          <p:nvPr/>
        </p:nvSpPr>
        <p:spPr>
          <a:xfrm>
            <a:off x="5457006" y="1573726"/>
            <a:ext cx="513261" cy="511504"/>
          </a:xfrm>
          <a:prstGeom prst="roundRect">
            <a:avLst/>
          </a:prstGeom>
          <a:solidFill>
            <a:schemeClr val="accent1"/>
          </a:solidFill>
          <a:ln>
            <a:noFill/>
          </a:ln>
          <a:effectLst>
            <a:outerShdw algn="t" blurRad="50800" dir="5400000" dist="381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bIns="60980" lIns="121960" rIns="121960" tIns="60980"/>
          <a:lstStyle/>
          <a:p>
            <a:pPr algn="ctr">
              <a:defRPr/>
            </a:pPr>
            <a:r>
              <a:rPr altLang="zh-CN" lang="en-US" sz="3600">
                <a:cs typeface="+mn-ea"/>
                <a:sym typeface="+mn-lt"/>
              </a:rPr>
              <a:t>1</a:t>
            </a:r>
          </a:p>
        </p:txBody>
      </p:sp>
      <p:grpSp>
        <p:nvGrpSpPr>
          <p:cNvPr id="4" name="组合 3"/>
          <p:cNvGrpSpPr/>
          <p:nvPr/>
        </p:nvGrpSpPr>
        <p:grpSpPr>
          <a:xfrm>
            <a:off x="6339097" y="1573726"/>
            <a:ext cx="3744416" cy="511504"/>
            <a:chOff x="6339097" y="1573726"/>
            <a:chExt cx="3744416" cy="511504"/>
          </a:xfrm>
        </p:grpSpPr>
        <p:sp>
          <p:nvSpPr>
            <p:cNvPr id="17" name="圆角矩形 16"/>
            <p:cNvSpPr/>
            <p:nvPr/>
          </p:nvSpPr>
          <p:spPr>
            <a:xfrm>
              <a:off x="6339097" y="1573726"/>
              <a:ext cx="3744416" cy="511504"/>
            </a:xfrm>
            <a:prstGeom prst="roundRect">
              <a:avLst/>
            </a:prstGeom>
            <a:solidFill>
              <a:schemeClr val="accent1"/>
            </a:solidFill>
            <a:ln>
              <a:noFill/>
            </a:ln>
            <a:effectLst>
              <a:outerShdw algn="t" blurRad="50800" dir="5400000" dist="381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bIns="60980" lIns="121960" rIns="121960" tIns="60980"/>
            <a:lstStyle/>
            <a:p>
              <a:pPr algn="ctr">
                <a:defRPr/>
              </a:pPr>
              <a:endParaRPr altLang="en-US" lang="zh-CN" sz="3600">
                <a:cs typeface="+mn-ea"/>
                <a:sym typeface="+mn-lt"/>
              </a:endParaRPr>
            </a:p>
          </p:txBody>
        </p:sp>
        <p:sp>
          <p:nvSpPr>
            <p:cNvPr id="32" name="矩形 31"/>
            <p:cNvSpPr/>
            <p:nvPr/>
          </p:nvSpPr>
          <p:spPr>
            <a:xfrm>
              <a:off x="6723350" y="1614014"/>
              <a:ext cx="2653074" cy="426760"/>
            </a:xfrm>
            <a:prstGeom prst="rect">
              <a:avLst/>
            </a:prstGeom>
          </p:spPr>
          <p:txBody>
            <a:bodyPr bIns="60980" lIns="121960" rIns="121960" tIns="60980" wrap="square">
              <a:spAutoFit/>
            </a:bodyPr>
            <a:lstStyle/>
            <a:p>
              <a:pPr>
                <a:defRPr/>
              </a:pPr>
              <a:r>
                <a:rPr altLang="en-US" b="1" kern="100" lang="zh-CN" sz="2000">
                  <a:solidFill>
                    <a:schemeClr val="bg1"/>
                  </a:solidFill>
                  <a:cs typeface="+mn-ea"/>
                  <a:sym typeface="+mn-lt"/>
                </a:rPr>
                <a:t>年度工作概述</a:t>
              </a:r>
            </a:p>
          </p:txBody>
        </p:sp>
      </p:grpSp>
      <p:sp>
        <p:nvSpPr>
          <p:cNvPr id="33" name="圆角矩形 32"/>
          <p:cNvSpPr/>
          <p:nvPr/>
        </p:nvSpPr>
        <p:spPr>
          <a:xfrm>
            <a:off x="5457006" y="2410178"/>
            <a:ext cx="513261" cy="511504"/>
          </a:xfrm>
          <a:prstGeom prst="roundRect">
            <a:avLst/>
          </a:prstGeom>
          <a:solidFill>
            <a:schemeClr val="accent1"/>
          </a:solidFill>
          <a:ln>
            <a:noFill/>
          </a:ln>
          <a:effectLst>
            <a:outerShdw algn="t" blurRad="50800" dir="5400000" dist="381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bIns="60980" lIns="121960" rIns="121960" tIns="60980"/>
          <a:lstStyle/>
          <a:p>
            <a:pPr algn="ctr">
              <a:defRPr/>
            </a:pPr>
            <a:r>
              <a:rPr altLang="zh-CN" lang="en-US" sz="3600">
                <a:cs typeface="+mn-ea"/>
                <a:sym typeface="+mn-lt"/>
              </a:rPr>
              <a:t>2</a:t>
            </a:r>
          </a:p>
        </p:txBody>
      </p:sp>
      <p:grpSp>
        <p:nvGrpSpPr>
          <p:cNvPr id="5" name="组合 4"/>
          <p:cNvGrpSpPr/>
          <p:nvPr/>
        </p:nvGrpSpPr>
        <p:grpSpPr>
          <a:xfrm>
            <a:off x="6315199" y="2410178"/>
            <a:ext cx="3744416" cy="511504"/>
            <a:chOff x="6315199" y="2410178"/>
            <a:chExt cx="3744416" cy="511504"/>
          </a:xfrm>
        </p:grpSpPr>
        <p:sp>
          <p:nvSpPr>
            <p:cNvPr id="18" name="圆角矩形 17"/>
            <p:cNvSpPr/>
            <p:nvPr/>
          </p:nvSpPr>
          <p:spPr>
            <a:xfrm>
              <a:off x="6315199" y="2410178"/>
              <a:ext cx="3744416" cy="511504"/>
            </a:xfrm>
            <a:prstGeom prst="roundRect">
              <a:avLst/>
            </a:prstGeom>
            <a:solidFill>
              <a:schemeClr val="accent1"/>
            </a:solidFill>
            <a:ln>
              <a:noFill/>
            </a:ln>
            <a:effectLst>
              <a:outerShdw algn="t" blurRad="50800" dir="5400000" dist="381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bIns="60980" lIns="121960" rIns="121960" tIns="60980"/>
            <a:lstStyle/>
            <a:p>
              <a:pPr algn="ctr">
                <a:defRPr/>
              </a:pPr>
              <a:endParaRPr altLang="en-US" lang="zh-CN" sz="3600">
                <a:cs typeface="+mn-ea"/>
                <a:sym typeface="+mn-lt"/>
              </a:endParaRPr>
            </a:p>
          </p:txBody>
        </p:sp>
        <p:sp>
          <p:nvSpPr>
            <p:cNvPr id="35" name="矩形 34"/>
            <p:cNvSpPr/>
            <p:nvPr/>
          </p:nvSpPr>
          <p:spPr>
            <a:xfrm>
              <a:off x="6747248" y="2450466"/>
              <a:ext cx="2653074" cy="426760"/>
            </a:xfrm>
            <a:prstGeom prst="rect">
              <a:avLst/>
            </a:prstGeom>
          </p:spPr>
          <p:txBody>
            <a:bodyPr bIns="60980" lIns="121960" rIns="121960" tIns="60980" wrap="square">
              <a:spAutoFit/>
            </a:bodyPr>
            <a:lstStyle/>
            <a:p>
              <a:pPr>
                <a:defRPr/>
              </a:pPr>
              <a:r>
                <a:rPr altLang="en-US" b="1" kern="100" lang="zh-CN" sz="2000">
                  <a:solidFill>
                    <a:schemeClr val="bg1"/>
                  </a:solidFill>
                  <a:cs typeface="+mn-ea"/>
                  <a:sym typeface="+mn-lt"/>
                </a:rPr>
                <a:t>工作完成情况</a:t>
              </a:r>
            </a:p>
          </p:txBody>
        </p:sp>
      </p:grpSp>
      <p:sp>
        <p:nvSpPr>
          <p:cNvPr id="36" name="圆角矩形 35"/>
          <p:cNvSpPr/>
          <p:nvPr/>
        </p:nvSpPr>
        <p:spPr>
          <a:xfrm>
            <a:off x="5457006" y="3296031"/>
            <a:ext cx="513261" cy="511504"/>
          </a:xfrm>
          <a:prstGeom prst="roundRect">
            <a:avLst/>
          </a:prstGeom>
          <a:solidFill>
            <a:schemeClr val="accent1"/>
          </a:solidFill>
          <a:ln>
            <a:noFill/>
          </a:ln>
          <a:effectLst>
            <a:outerShdw algn="t" blurRad="50800" dir="5400000" dist="381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bIns="60980" lIns="121960" rIns="121960" tIns="60980"/>
          <a:lstStyle/>
          <a:p>
            <a:pPr algn="ctr">
              <a:defRPr/>
            </a:pPr>
            <a:r>
              <a:rPr altLang="zh-CN" lang="en-US" sz="3600">
                <a:cs typeface="+mn-ea"/>
                <a:sym typeface="+mn-lt"/>
              </a:rPr>
              <a:t>3</a:t>
            </a:r>
          </a:p>
        </p:txBody>
      </p:sp>
      <p:grpSp>
        <p:nvGrpSpPr>
          <p:cNvPr id="6" name="组合 5"/>
          <p:cNvGrpSpPr/>
          <p:nvPr/>
        </p:nvGrpSpPr>
        <p:grpSpPr>
          <a:xfrm>
            <a:off x="6339097" y="3296031"/>
            <a:ext cx="3744416" cy="511504"/>
            <a:chOff x="6339097" y="3296031"/>
            <a:chExt cx="3744416" cy="511504"/>
          </a:xfrm>
        </p:grpSpPr>
        <p:sp>
          <p:nvSpPr>
            <p:cNvPr id="25" name="圆角矩形 24"/>
            <p:cNvSpPr/>
            <p:nvPr/>
          </p:nvSpPr>
          <p:spPr>
            <a:xfrm>
              <a:off x="6339097" y="3296031"/>
              <a:ext cx="3744416" cy="511504"/>
            </a:xfrm>
            <a:prstGeom prst="roundRect">
              <a:avLst/>
            </a:prstGeom>
            <a:solidFill>
              <a:schemeClr val="accent1"/>
            </a:solidFill>
            <a:ln>
              <a:noFill/>
            </a:ln>
            <a:effectLst>
              <a:outerShdw algn="t" blurRad="50800" dir="5400000" dist="381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bIns="60980" lIns="121960" rIns="121960" tIns="60980"/>
            <a:lstStyle/>
            <a:p>
              <a:pPr algn="ctr">
                <a:defRPr/>
              </a:pPr>
              <a:endParaRPr altLang="en-US" lang="zh-CN" sz="3600">
                <a:cs typeface="+mn-ea"/>
                <a:sym typeface="+mn-lt"/>
              </a:endParaRPr>
            </a:p>
          </p:txBody>
        </p:sp>
        <p:sp>
          <p:nvSpPr>
            <p:cNvPr id="37" name="矩形 36"/>
            <p:cNvSpPr/>
            <p:nvPr/>
          </p:nvSpPr>
          <p:spPr>
            <a:xfrm>
              <a:off x="6723349" y="3336319"/>
              <a:ext cx="2736304" cy="426760"/>
            </a:xfrm>
            <a:prstGeom prst="rect">
              <a:avLst/>
            </a:prstGeom>
          </p:spPr>
          <p:txBody>
            <a:bodyPr bIns="60980" lIns="121960" rIns="121960" tIns="60980" wrap="square">
              <a:spAutoFit/>
            </a:bodyPr>
            <a:lstStyle/>
            <a:p>
              <a:pPr>
                <a:defRPr/>
              </a:pPr>
              <a:r>
                <a:rPr altLang="en-US" b="1" kern="100" lang="zh-CN" sz="2000">
                  <a:solidFill>
                    <a:schemeClr val="bg1"/>
                  </a:solidFill>
                  <a:cs typeface="+mn-ea"/>
                  <a:sym typeface="+mn-lt"/>
                </a:rPr>
                <a:t>成功项目展示</a:t>
              </a:r>
            </a:p>
          </p:txBody>
        </p:sp>
      </p:grpSp>
      <p:sp>
        <p:nvSpPr>
          <p:cNvPr id="38" name="圆角矩形 37"/>
          <p:cNvSpPr/>
          <p:nvPr/>
        </p:nvSpPr>
        <p:spPr>
          <a:xfrm>
            <a:off x="5457006" y="4180903"/>
            <a:ext cx="513261" cy="511504"/>
          </a:xfrm>
          <a:prstGeom prst="roundRect">
            <a:avLst/>
          </a:prstGeom>
          <a:solidFill>
            <a:schemeClr val="accent1"/>
          </a:solidFill>
          <a:ln>
            <a:noFill/>
          </a:ln>
          <a:effectLst>
            <a:outerShdw algn="t" blurRad="50800" dir="5400000" dist="381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bIns="60980" lIns="121960" rIns="121960" tIns="60980"/>
          <a:lstStyle/>
          <a:p>
            <a:pPr algn="ctr">
              <a:defRPr/>
            </a:pPr>
            <a:r>
              <a:rPr altLang="zh-CN" lang="en-US" sz="3600">
                <a:cs typeface="+mn-ea"/>
                <a:sym typeface="+mn-lt"/>
              </a:rPr>
              <a:t>4</a:t>
            </a:r>
          </a:p>
        </p:txBody>
      </p:sp>
      <p:grpSp>
        <p:nvGrpSpPr>
          <p:cNvPr id="7" name="组合 6"/>
          <p:cNvGrpSpPr/>
          <p:nvPr/>
        </p:nvGrpSpPr>
        <p:grpSpPr>
          <a:xfrm>
            <a:off x="6339097" y="4180903"/>
            <a:ext cx="3744416" cy="511504"/>
            <a:chOff x="6339097" y="4180903"/>
            <a:chExt cx="3744416" cy="511504"/>
          </a:xfrm>
        </p:grpSpPr>
        <p:sp>
          <p:nvSpPr>
            <p:cNvPr id="21" name="圆角矩形 20"/>
            <p:cNvSpPr/>
            <p:nvPr/>
          </p:nvSpPr>
          <p:spPr>
            <a:xfrm>
              <a:off x="6339097" y="4180903"/>
              <a:ext cx="3744416" cy="511504"/>
            </a:xfrm>
            <a:prstGeom prst="roundRect">
              <a:avLst/>
            </a:prstGeom>
            <a:solidFill>
              <a:schemeClr val="accent1"/>
            </a:solidFill>
            <a:ln>
              <a:noFill/>
            </a:ln>
            <a:effectLst>
              <a:outerShdw algn="t" blurRad="50800" dir="5400000" dist="381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bIns="60980" lIns="121960" rIns="121960" tIns="60980"/>
            <a:lstStyle/>
            <a:p>
              <a:pPr algn="ctr">
                <a:defRPr/>
              </a:pPr>
              <a:endParaRPr altLang="en-US" lang="zh-CN" sz="3600">
                <a:cs typeface="+mn-ea"/>
                <a:sym typeface="+mn-lt"/>
              </a:endParaRPr>
            </a:p>
          </p:txBody>
        </p:sp>
        <p:sp>
          <p:nvSpPr>
            <p:cNvPr id="39" name="矩形 38"/>
            <p:cNvSpPr/>
            <p:nvPr/>
          </p:nvSpPr>
          <p:spPr>
            <a:xfrm>
              <a:off x="6723349" y="4221882"/>
              <a:ext cx="2736304" cy="426760"/>
            </a:xfrm>
            <a:prstGeom prst="rect">
              <a:avLst/>
            </a:prstGeom>
          </p:spPr>
          <p:txBody>
            <a:bodyPr bIns="60980" lIns="121960" rIns="121960" tIns="60980" wrap="square">
              <a:spAutoFit/>
            </a:bodyPr>
            <a:lstStyle/>
            <a:p>
              <a:pPr>
                <a:defRPr/>
              </a:pPr>
              <a:r>
                <a:rPr altLang="en-US" b="1" kern="100" lang="zh-CN" sz="2000">
                  <a:solidFill>
                    <a:schemeClr val="bg1"/>
                  </a:solidFill>
                  <a:cs typeface="+mn-ea"/>
                  <a:sym typeface="+mn-lt"/>
                </a:rPr>
                <a:t>工作存在不足</a:t>
              </a:r>
            </a:p>
          </p:txBody>
        </p:sp>
      </p:grpSp>
      <p:sp>
        <p:nvSpPr>
          <p:cNvPr id="19" name="圆角矩形 18"/>
          <p:cNvSpPr/>
          <p:nvPr/>
        </p:nvSpPr>
        <p:spPr>
          <a:xfrm>
            <a:off x="5457136" y="5057483"/>
            <a:ext cx="513261" cy="511504"/>
          </a:xfrm>
          <a:prstGeom prst="roundRect">
            <a:avLst/>
          </a:prstGeom>
          <a:solidFill>
            <a:schemeClr val="accent1"/>
          </a:solidFill>
          <a:ln>
            <a:noFill/>
          </a:ln>
          <a:effectLst>
            <a:outerShdw algn="t" blurRad="50800" dir="5400000" dist="381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bIns="60980" lIns="121960" rIns="121960" tIns="60980"/>
          <a:lstStyle/>
          <a:p>
            <a:pPr algn="ctr">
              <a:defRPr/>
            </a:pPr>
            <a:r>
              <a:rPr altLang="zh-CN" lang="en-US" sz="3600">
                <a:cs typeface="+mn-ea"/>
                <a:sym typeface="+mn-lt"/>
              </a:rPr>
              <a:t>5</a:t>
            </a:r>
          </a:p>
        </p:txBody>
      </p:sp>
      <p:grpSp>
        <p:nvGrpSpPr>
          <p:cNvPr id="8" name="组合 7"/>
          <p:cNvGrpSpPr/>
          <p:nvPr/>
        </p:nvGrpSpPr>
        <p:grpSpPr>
          <a:xfrm>
            <a:off x="6339097" y="5057483"/>
            <a:ext cx="3744416" cy="511504"/>
            <a:chOff x="6339097" y="5057483"/>
            <a:chExt cx="3744416" cy="511504"/>
          </a:xfrm>
        </p:grpSpPr>
        <p:sp>
          <p:nvSpPr>
            <p:cNvPr id="24" name="圆角矩形 23"/>
            <p:cNvSpPr/>
            <p:nvPr/>
          </p:nvSpPr>
          <p:spPr>
            <a:xfrm>
              <a:off x="6339097" y="5057483"/>
              <a:ext cx="3744416" cy="511504"/>
            </a:xfrm>
            <a:prstGeom prst="roundRect">
              <a:avLst/>
            </a:prstGeom>
            <a:solidFill>
              <a:schemeClr val="accent1"/>
            </a:solidFill>
            <a:ln>
              <a:noFill/>
            </a:ln>
            <a:effectLst>
              <a:outerShdw algn="t" blurRad="50800" dir="5400000" dist="381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bIns="60980" lIns="121960" rIns="121960" tIns="60980"/>
            <a:lstStyle/>
            <a:p>
              <a:pPr algn="ctr">
                <a:defRPr/>
              </a:pPr>
              <a:endParaRPr altLang="en-US" lang="zh-CN" sz="3600">
                <a:cs typeface="+mn-ea"/>
                <a:sym typeface="+mn-lt"/>
              </a:endParaRPr>
            </a:p>
          </p:txBody>
        </p:sp>
        <p:sp>
          <p:nvSpPr>
            <p:cNvPr id="20" name="矩形 19"/>
            <p:cNvSpPr/>
            <p:nvPr/>
          </p:nvSpPr>
          <p:spPr>
            <a:xfrm>
              <a:off x="6723479" y="5085978"/>
              <a:ext cx="2736174" cy="426760"/>
            </a:xfrm>
            <a:prstGeom prst="rect">
              <a:avLst/>
            </a:prstGeom>
          </p:spPr>
          <p:txBody>
            <a:bodyPr bIns="60980" lIns="121960" rIns="121960" tIns="60980" wrap="square">
              <a:spAutoFit/>
            </a:bodyPr>
            <a:lstStyle/>
            <a:p>
              <a:pPr>
                <a:defRPr/>
              </a:pPr>
              <a:r>
                <a:rPr altLang="en-US" b="1" kern="100" lang="zh-CN" sz="2000">
                  <a:solidFill>
                    <a:schemeClr val="bg1"/>
                  </a:solidFill>
                  <a:cs typeface="+mn-ea"/>
                  <a:sym typeface="+mn-lt"/>
                </a:rPr>
                <a:t>明年工作计划</a:t>
              </a:r>
            </a:p>
          </p:txBody>
        </p:sp>
      </p:grpSp>
      <p:sp>
        <p:nvSpPr>
          <p:cNvPr id="22" name="TextBox 21"/>
          <p:cNvSpPr txBox="1"/>
          <p:nvPr/>
        </p:nvSpPr>
        <p:spPr>
          <a:xfrm>
            <a:off x="194519" y="2219567"/>
            <a:ext cx="2808312" cy="2316506"/>
          </a:xfrm>
          <a:prstGeom prst="rect">
            <a:avLst/>
          </a:prstGeom>
          <a:noFill/>
        </p:spPr>
        <p:txBody>
          <a:bodyPr bIns="60973" lIns="121948" rIns="121948" tIns="60973" wrap="square">
            <a:spAutoFit/>
          </a:bodyPr>
          <a:lstStyle/>
          <a:p>
            <a:pPr algn="r">
              <a:defRPr/>
            </a:pPr>
            <a:r>
              <a:rPr altLang="en-US" b="1" lang="zh-CN" spc="200" sz="4800">
                <a:solidFill>
                  <a:schemeClr val="accent1"/>
                </a:solidFill>
                <a:cs typeface="+mn-ea"/>
                <a:sym typeface="+mn-lt"/>
              </a:rPr>
              <a:t>目录 </a:t>
            </a:r>
          </a:p>
          <a:p>
            <a:pPr algn="r">
              <a:defRPr/>
            </a:pPr>
            <a:r>
              <a:rPr altLang="en-US" b="1" lang="zh-CN" spc="200" sz="4800">
                <a:solidFill>
                  <a:schemeClr val="accent1"/>
                </a:solidFill>
                <a:cs typeface="+mn-ea"/>
                <a:sym typeface="+mn-lt"/>
              </a:rPr>
              <a:t>CONTENTS</a:t>
            </a:r>
          </a:p>
        </p:txBody>
      </p:sp>
      <p:sp>
        <p:nvSpPr>
          <p:cNvPr id="2" name="下箭头 1"/>
          <p:cNvSpPr/>
          <p:nvPr/>
        </p:nvSpPr>
        <p:spPr>
          <a:xfrm rot="16200000">
            <a:off x="4278849" y="1505704"/>
            <a:ext cx="576064" cy="679828"/>
          </a:xfrm>
          <a:prstGeom prst="downArrow">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cs typeface="+mn-ea"/>
              <a:sym typeface="+mn-lt"/>
            </a:endParaRPr>
          </a:p>
        </p:txBody>
      </p:sp>
      <p:sp>
        <p:nvSpPr>
          <p:cNvPr id="26" name="矩形 25"/>
          <p:cNvSpPr/>
          <p:nvPr>
            <p:custDataLst>
              <p:tags r:id="rId3"/>
            </p:custDataLst>
          </p:nvPr>
        </p:nvSpPr>
        <p:spPr>
          <a:xfrm>
            <a:off x="0" y="6570266"/>
            <a:ext cx="4876006" cy="259080"/>
          </a:xfrm>
          <a:prstGeom prst="rect">
            <a:avLst/>
          </a:prstGeom>
        </p:spPr>
        <p:txBody>
          <a:bodyPr wrap="square">
            <a:spAutoFit/>
          </a:bodyPr>
          <a:lstStyle/>
          <a:p>
            <a:r>
              <a:rPr altLang="en-US" b="0" lang="zh-CN" sz="1100">
                <a:latin typeface="+mj-ea"/>
                <a:ea typeface="+mj-ea"/>
              </a:rPr>
              <a:t> </a:t>
            </a:r>
          </a:p>
        </p:txBody>
      </p:sp>
    </p:spTree>
  </p:cSld>
  <p:clrMapOvr>
    <a:masterClrMapping/>
  </p:clrMapOvr>
  <p:transition spd="slow">
    <p:wipe/>
  </p:transition>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grpId="0" id="5" nodeType="afterEffect" presetClass="entr" presetID="17" presetSubtype="1">
                                  <p:stCondLst>
                                    <p:cond delay="0"/>
                                  </p:stCondLst>
                                  <p:iterate type="lt">
                                    <p:tmPct val="40000"/>
                                  </p:iterate>
                                  <p:childTnLst>
                                    <p:set>
                                      <p:cBhvr>
                                        <p:cTn dur="1" fill="hold" id="6">
                                          <p:stCondLst>
                                            <p:cond delay="0"/>
                                          </p:stCondLst>
                                        </p:cTn>
                                        <p:tgtEl>
                                          <p:spTgt spid="22"/>
                                        </p:tgtEl>
                                        <p:attrNameLst>
                                          <p:attrName>style.visibility</p:attrName>
                                        </p:attrNameLst>
                                      </p:cBhvr>
                                      <p:to>
                                        <p:strVal val="visible"/>
                                      </p:to>
                                    </p:set>
                                    <p:anim calcmode="lin" valueType="num">
                                      <p:cBhvr>
                                        <p:cTn dur="250" fill="hold" id="7"/>
                                        <p:tgtEl>
                                          <p:spTgt spid="22"/>
                                        </p:tgtEl>
                                        <p:attrNameLst>
                                          <p:attrName>ppt_x</p:attrName>
                                        </p:attrNameLst>
                                      </p:cBhvr>
                                      <p:tavLst>
                                        <p:tav tm="0">
                                          <p:val>
                                            <p:strVal val="#ppt_x"/>
                                          </p:val>
                                        </p:tav>
                                        <p:tav tm="100000">
                                          <p:val>
                                            <p:strVal val="#ppt_x"/>
                                          </p:val>
                                        </p:tav>
                                      </p:tavLst>
                                    </p:anim>
                                    <p:anim calcmode="lin" valueType="num">
                                      <p:cBhvr>
                                        <p:cTn dur="250" fill="hold" id="8"/>
                                        <p:tgtEl>
                                          <p:spTgt spid="22"/>
                                        </p:tgtEl>
                                        <p:attrNameLst>
                                          <p:attrName>ppt_y</p:attrName>
                                        </p:attrNameLst>
                                      </p:cBhvr>
                                      <p:tavLst>
                                        <p:tav tm="0">
                                          <p:val>
                                            <p:strVal val="#ppt_y-#ppt_h/2"/>
                                          </p:val>
                                        </p:tav>
                                        <p:tav tm="100000">
                                          <p:val>
                                            <p:strVal val="#ppt_y"/>
                                          </p:val>
                                        </p:tav>
                                      </p:tavLst>
                                    </p:anim>
                                    <p:anim calcmode="lin" valueType="num">
                                      <p:cBhvr>
                                        <p:cTn dur="250" fill="hold" id="9"/>
                                        <p:tgtEl>
                                          <p:spTgt spid="22"/>
                                        </p:tgtEl>
                                        <p:attrNameLst>
                                          <p:attrName>ppt_w</p:attrName>
                                        </p:attrNameLst>
                                      </p:cBhvr>
                                      <p:tavLst>
                                        <p:tav tm="0">
                                          <p:val>
                                            <p:strVal val="#ppt_w"/>
                                          </p:val>
                                        </p:tav>
                                        <p:tav tm="100000">
                                          <p:val>
                                            <p:strVal val="#ppt_w"/>
                                          </p:val>
                                        </p:tav>
                                      </p:tavLst>
                                    </p:anim>
                                    <p:anim calcmode="lin" valueType="num">
                                      <p:cBhvr>
                                        <p:cTn dur="250" fill="hold" id="10"/>
                                        <p:tgtEl>
                                          <p:spTgt spid="22"/>
                                        </p:tgtEl>
                                        <p:attrNameLst>
                                          <p:attrName>ppt_h</p:attrName>
                                        </p:attrNameLst>
                                      </p:cBhvr>
                                      <p:tavLst>
                                        <p:tav tm="0">
                                          <p:val>
                                            <p:fltVal val="0"/>
                                          </p:val>
                                        </p:tav>
                                        <p:tav tm="100000">
                                          <p:val>
                                            <p:strVal val="#ppt_h"/>
                                          </p:val>
                                        </p:tav>
                                      </p:tavLst>
                                    </p:anim>
                                  </p:childTnLst>
                                </p:cTn>
                              </p:par>
                            </p:childTnLst>
                          </p:cTn>
                        </p:par>
                        <p:par>
                          <p:cTn fill="hold" id="11" nodeType="afterGroup">
                            <p:stCondLst>
                              <p:cond delay="250"/>
                            </p:stCondLst>
                            <p:childTnLst>
                              <p:par>
                                <p:cTn fill="hold" grpId="0" id="12" nodeType="afterEffect" presetClass="entr" presetID="10" presetSubtype="0">
                                  <p:stCondLst>
                                    <p:cond delay="0"/>
                                  </p:stCondLst>
                                  <p:childTnLst>
                                    <p:set>
                                      <p:cBhvr>
                                        <p:cTn dur="1" fill="hold" id="13">
                                          <p:stCondLst>
                                            <p:cond delay="0"/>
                                          </p:stCondLst>
                                        </p:cTn>
                                        <p:tgtEl>
                                          <p:spTgt spid="31"/>
                                        </p:tgtEl>
                                        <p:attrNameLst>
                                          <p:attrName>style.visibility</p:attrName>
                                        </p:attrNameLst>
                                      </p:cBhvr>
                                      <p:to>
                                        <p:strVal val="visible"/>
                                      </p:to>
                                    </p:set>
                                    <p:animEffect filter="fade" transition="in">
                                      <p:cBhvr>
                                        <p:cTn dur="1000" id="14"/>
                                        <p:tgtEl>
                                          <p:spTgt spid="31"/>
                                        </p:tgtEl>
                                      </p:cBhvr>
                                    </p:animEffect>
                                  </p:childTnLst>
                                </p:cTn>
                              </p:par>
                              <p:par>
                                <p:cTn accel="50000" decel="50000" fill="hold" grpId="1" id="15" nodeType="withEffect" presetClass="path" presetID="56" presetSubtype="0">
                                  <p:stCondLst>
                                    <p:cond delay="0"/>
                                  </p:stCondLst>
                                  <p:childTnLst>
                                    <p:animMotion origin="layout" path="M -0.03737 0.04121 L -6.25E-07 -3.33333E-06" pathEditMode="relative" ptsTypes="AA" rAng="0">
                                      <p:cBhvr>
                                        <p:cTn dur="700" fill="hold" id="16"/>
                                        <p:tgtEl>
                                          <p:spTgt spid="31"/>
                                        </p:tgtEl>
                                        <p:attrNameLst>
                                          <p:attrName>ppt_x</p:attrName>
                                          <p:attrName>ppt_y</p:attrName>
                                        </p:attrNameLst>
                                      </p:cBhvr>
                                      <p:rCtr x="1862" y="-2060"/>
                                    </p:animMotion>
                                  </p:childTnLst>
                                </p:cTn>
                              </p:par>
                              <p:par>
                                <p:cTn fill="hold" id="17" nodeType="withEffect" presetClass="entr" presetID="22" presetSubtype="8">
                                  <p:stCondLst>
                                    <p:cond delay="250"/>
                                  </p:stCondLst>
                                  <p:childTnLst>
                                    <p:set>
                                      <p:cBhvr>
                                        <p:cTn dur="1" fill="hold" id="18">
                                          <p:stCondLst>
                                            <p:cond delay="0"/>
                                          </p:stCondLst>
                                        </p:cTn>
                                        <p:tgtEl>
                                          <p:spTgt spid="4"/>
                                        </p:tgtEl>
                                        <p:attrNameLst>
                                          <p:attrName>style.visibility</p:attrName>
                                        </p:attrNameLst>
                                      </p:cBhvr>
                                      <p:to>
                                        <p:strVal val="visible"/>
                                      </p:to>
                                    </p:set>
                                    <p:animEffect filter="wipe(left)" transition="in">
                                      <p:cBhvr>
                                        <p:cTn dur="500" id="19"/>
                                        <p:tgtEl>
                                          <p:spTgt spid="4"/>
                                        </p:tgtEl>
                                      </p:cBhvr>
                                    </p:animEffect>
                                  </p:childTnLst>
                                </p:cTn>
                              </p:par>
                              <p:par>
                                <p:cTn fill="hold" grpId="0" id="20" nodeType="withEffect" presetClass="entr" presetID="10" presetSubtype="0">
                                  <p:stCondLst>
                                    <p:cond delay="250"/>
                                  </p:stCondLst>
                                  <p:childTnLst>
                                    <p:set>
                                      <p:cBhvr>
                                        <p:cTn dur="1" fill="hold" id="21">
                                          <p:stCondLst>
                                            <p:cond delay="0"/>
                                          </p:stCondLst>
                                        </p:cTn>
                                        <p:tgtEl>
                                          <p:spTgt spid="33"/>
                                        </p:tgtEl>
                                        <p:attrNameLst>
                                          <p:attrName>style.visibility</p:attrName>
                                        </p:attrNameLst>
                                      </p:cBhvr>
                                      <p:to>
                                        <p:strVal val="visible"/>
                                      </p:to>
                                    </p:set>
                                    <p:animEffect filter="fade" transition="in">
                                      <p:cBhvr>
                                        <p:cTn dur="1000" id="22"/>
                                        <p:tgtEl>
                                          <p:spTgt spid="33"/>
                                        </p:tgtEl>
                                      </p:cBhvr>
                                    </p:animEffect>
                                  </p:childTnLst>
                                </p:cTn>
                              </p:par>
                              <p:par>
                                <p:cTn accel="50000" decel="50000" fill="hold" grpId="1" id="23" nodeType="withEffect" presetClass="path" presetID="56" presetSubtype="0">
                                  <p:stCondLst>
                                    <p:cond delay="250"/>
                                  </p:stCondLst>
                                  <p:childTnLst>
                                    <p:animMotion origin="layout" path="M -0.03737 0.0412 L -6.25E-07 2.96296E-06" pathEditMode="relative" ptsTypes="AA" rAng="0">
                                      <p:cBhvr>
                                        <p:cTn dur="700" fill="hold" id="24"/>
                                        <p:tgtEl>
                                          <p:spTgt spid="33"/>
                                        </p:tgtEl>
                                        <p:attrNameLst>
                                          <p:attrName>ppt_x</p:attrName>
                                          <p:attrName>ppt_y</p:attrName>
                                        </p:attrNameLst>
                                      </p:cBhvr>
                                      <p:rCtr x="1862" y="-2060"/>
                                    </p:animMotion>
                                  </p:childTnLst>
                                </p:cTn>
                              </p:par>
                              <p:par>
                                <p:cTn fill="hold" id="25" nodeType="withEffect" presetClass="entr" presetID="22" presetSubtype="8">
                                  <p:stCondLst>
                                    <p:cond delay="500"/>
                                  </p:stCondLst>
                                  <p:childTnLst>
                                    <p:set>
                                      <p:cBhvr>
                                        <p:cTn dur="1" fill="hold" id="26">
                                          <p:stCondLst>
                                            <p:cond delay="0"/>
                                          </p:stCondLst>
                                        </p:cTn>
                                        <p:tgtEl>
                                          <p:spTgt spid="5"/>
                                        </p:tgtEl>
                                        <p:attrNameLst>
                                          <p:attrName>style.visibility</p:attrName>
                                        </p:attrNameLst>
                                      </p:cBhvr>
                                      <p:to>
                                        <p:strVal val="visible"/>
                                      </p:to>
                                    </p:set>
                                    <p:animEffect filter="wipe(left)" transition="in">
                                      <p:cBhvr>
                                        <p:cTn dur="500" id="27"/>
                                        <p:tgtEl>
                                          <p:spTgt spid="5"/>
                                        </p:tgtEl>
                                      </p:cBhvr>
                                    </p:animEffect>
                                  </p:childTnLst>
                                </p:cTn>
                              </p:par>
                              <p:par>
                                <p:cTn fill="hold" grpId="0" id="28" nodeType="withEffect" presetClass="entr" presetID="10" presetSubtype="0">
                                  <p:stCondLst>
                                    <p:cond delay="500"/>
                                  </p:stCondLst>
                                  <p:childTnLst>
                                    <p:set>
                                      <p:cBhvr>
                                        <p:cTn dur="1" fill="hold" id="29">
                                          <p:stCondLst>
                                            <p:cond delay="0"/>
                                          </p:stCondLst>
                                        </p:cTn>
                                        <p:tgtEl>
                                          <p:spTgt spid="36"/>
                                        </p:tgtEl>
                                        <p:attrNameLst>
                                          <p:attrName>style.visibility</p:attrName>
                                        </p:attrNameLst>
                                      </p:cBhvr>
                                      <p:to>
                                        <p:strVal val="visible"/>
                                      </p:to>
                                    </p:set>
                                    <p:animEffect filter="fade" transition="in">
                                      <p:cBhvr>
                                        <p:cTn dur="1000" id="30"/>
                                        <p:tgtEl>
                                          <p:spTgt spid="36"/>
                                        </p:tgtEl>
                                      </p:cBhvr>
                                    </p:animEffect>
                                  </p:childTnLst>
                                </p:cTn>
                              </p:par>
                              <p:par>
                                <p:cTn accel="50000" decel="50000" fill="hold" grpId="1" id="31" nodeType="withEffect" presetClass="path" presetID="56" presetSubtype="0">
                                  <p:stCondLst>
                                    <p:cond delay="500"/>
                                  </p:stCondLst>
                                  <p:childTnLst>
                                    <p:animMotion origin="layout" path="M -0.03737 0.0412 L -6.25E-07 -7.40741E-07" pathEditMode="relative" ptsTypes="AA" rAng="0">
                                      <p:cBhvr>
                                        <p:cTn dur="700" fill="hold" id="32"/>
                                        <p:tgtEl>
                                          <p:spTgt spid="36"/>
                                        </p:tgtEl>
                                        <p:attrNameLst>
                                          <p:attrName>ppt_x</p:attrName>
                                          <p:attrName>ppt_y</p:attrName>
                                        </p:attrNameLst>
                                      </p:cBhvr>
                                      <p:rCtr x="1862" y="-2060"/>
                                    </p:animMotion>
                                  </p:childTnLst>
                                </p:cTn>
                              </p:par>
                              <p:par>
                                <p:cTn fill="hold" id="33" nodeType="withEffect" presetClass="entr" presetID="22" presetSubtype="8">
                                  <p:stCondLst>
                                    <p:cond delay="750"/>
                                  </p:stCondLst>
                                  <p:childTnLst>
                                    <p:set>
                                      <p:cBhvr>
                                        <p:cTn dur="1" fill="hold" id="34">
                                          <p:stCondLst>
                                            <p:cond delay="0"/>
                                          </p:stCondLst>
                                        </p:cTn>
                                        <p:tgtEl>
                                          <p:spTgt spid="6"/>
                                        </p:tgtEl>
                                        <p:attrNameLst>
                                          <p:attrName>style.visibility</p:attrName>
                                        </p:attrNameLst>
                                      </p:cBhvr>
                                      <p:to>
                                        <p:strVal val="visible"/>
                                      </p:to>
                                    </p:set>
                                    <p:animEffect filter="wipe(left)" transition="in">
                                      <p:cBhvr>
                                        <p:cTn dur="500" id="35"/>
                                        <p:tgtEl>
                                          <p:spTgt spid="6"/>
                                        </p:tgtEl>
                                      </p:cBhvr>
                                    </p:animEffect>
                                  </p:childTnLst>
                                </p:cTn>
                              </p:par>
                              <p:par>
                                <p:cTn fill="hold" grpId="0" id="36" nodeType="withEffect" presetClass="entr" presetID="10" presetSubtype="0">
                                  <p:stCondLst>
                                    <p:cond delay="750"/>
                                  </p:stCondLst>
                                  <p:childTnLst>
                                    <p:set>
                                      <p:cBhvr>
                                        <p:cTn dur="1" fill="hold" id="37">
                                          <p:stCondLst>
                                            <p:cond delay="0"/>
                                          </p:stCondLst>
                                        </p:cTn>
                                        <p:tgtEl>
                                          <p:spTgt spid="38"/>
                                        </p:tgtEl>
                                        <p:attrNameLst>
                                          <p:attrName>style.visibility</p:attrName>
                                        </p:attrNameLst>
                                      </p:cBhvr>
                                      <p:to>
                                        <p:strVal val="visible"/>
                                      </p:to>
                                    </p:set>
                                    <p:animEffect filter="fade" transition="in">
                                      <p:cBhvr>
                                        <p:cTn dur="1000" id="38"/>
                                        <p:tgtEl>
                                          <p:spTgt spid="38"/>
                                        </p:tgtEl>
                                      </p:cBhvr>
                                    </p:animEffect>
                                  </p:childTnLst>
                                </p:cTn>
                              </p:par>
                              <p:par>
                                <p:cTn accel="50000" decel="50000" fill="hold" grpId="1" id="39" nodeType="withEffect" presetClass="path" presetID="56" presetSubtype="0">
                                  <p:stCondLst>
                                    <p:cond delay="750"/>
                                  </p:stCondLst>
                                  <p:childTnLst>
                                    <p:animMotion origin="layout" path="M -0.03737 0.04121 L -6.25E-07 -4.44444E-06" pathEditMode="relative" ptsTypes="AA" rAng="0">
                                      <p:cBhvr>
                                        <p:cTn dur="700" fill="hold" id="40"/>
                                        <p:tgtEl>
                                          <p:spTgt spid="38"/>
                                        </p:tgtEl>
                                        <p:attrNameLst>
                                          <p:attrName>ppt_x</p:attrName>
                                          <p:attrName>ppt_y</p:attrName>
                                        </p:attrNameLst>
                                      </p:cBhvr>
                                      <p:rCtr x="1862" y="-2060"/>
                                    </p:animMotion>
                                  </p:childTnLst>
                                </p:cTn>
                              </p:par>
                              <p:par>
                                <p:cTn fill="hold" id="41" nodeType="withEffect" presetClass="entr" presetID="22" presetSubtype="8">
                                  <p:stCondLst>
                                    <p:cond delay="1000"/>
                                  </p:stCondLst>
                                  <p:childTnLst>
                                    <p:set>
                                      <p:cBhvr>
                                        <p:cTn dur="1" fill="hold" id="42">
                                          <p:stCondLst>
                                            <p:cond delay="0"/>
                                          </p:stCondLst>
                                        </p:cTn>
                                        <p:tgtEl>
                                          <p:spTgt spid="7"/>
                                        </p:tgtEl>
                                        <p:attrNameLst>
                                          <p:attrName>style.visibility</p:attrName>
                                        </p:attrNameLst>
                                      </p:cBhvr>
                                      <p:to>
                                        <p:strVal val="visible"/>
                                      </p:to>
                                    </p:set>
                                    <p:animEffect filter="wipe(left)" transition="in">
                                      <p:cBhvr>
                                        <p:cTn dur="500" id="43"/>
                                        <p:tgtEl>
                                          <p:spTgt spid="7"/>
                                        </p:tgtEl>
                                      </p:cBhvr>
                                    </p:animEffect>
                                  </p:childTnLst>
                                </p:cTn>
                              </p:par>
                              <p:par>
                                <p:cTn fill="hold" grpId="0" id="44" nodeType="withEffect" presetClass="entr" presetID="10" presetSubtype="0">
                                  <p:stCondLst>
                                    <p:cond delay="750"/>
                                  </p:stCondLst>
                                  <p:childTnLst>
                                    <p:set>
                                      <p:cBhvr>
                                        <p:cTn dur="1" fill="hold" id="45">
                                          <p:stCondLst>
                                            <p:cond delay="0"/>
                                          </p:stCondLst>
                                        </p:cTn>
                                        <p:tgtEl>
                                          <p:spTgt spid="19"/>
                                        </p:tgtEl>
                                        <p:attrNameLst>
                                          <p:attrName>style.visibility</p:attrName>
                                        </p:attrNameLst>
                                      </p:cBhvr>
                                      <p:to>
                                        <p:strVal val="visible"/>
                                      </p:to>
                                    </p:set>
                                    <p:animEffect filter="fade" transition="in">
                                      <p:cBhvr>
                                        <p:cTn dur="1000" id="46"/>
                                        <p:tgtEl>
                                          <p:spTgt spid="19"/>
                                        </p:tgtEl>
                                      </p:cBhvr>
                                    </p:animEffect>
                                  </p:childTnLst>
                                </p:cTn>
                              </p:par>
                              <p:par>
                                <p:cTn accel="50000" decel="50000" fill="hold" grpId="1" id="47" nodeType="withEffect" presetClass="path" presetID="56" presetSubtype="0">
                                  <p:stCondLst>
                                    <p:cond delay="750"/>
                                  </p:stCondLst>
                                  <p:childTnLst>
                                    <p:animMotion origin="layout" path="M -0.03737 0.04121 L -6.25E-07 -4.44444E-06" pathEditMode="relative" ptsTypes="AA" rAng="0">
                                      <p:cBhvr>
                                        <p:cTn dur="700" fill="hold" id="48"/>
                                        <p:tgtEl>
                                          <p:spTgt spid="19"/>
                                        </p:tgtEl>
                                        <p:attrNameLst>
                                          <p:attrName>ppt_x</p:attrName>
                                          <p:attrName>ppt_y</p:attrName>
                                        </p:attrNameLst>
                                      </p:cBhvr>
                                      <p:rCtr x="1862" y="-2060"/>
                                    </p:animMotion>
                                  </p:childTnLst>
                                </p:cTn>
                              </p:par>
                              <p:par>
                                <p:cTn fill="hold" id="49" nodeType="withEffect" presetClass="entr" presetID="22" presetSubtype="8">
                                  <p:stCondLst>
                                    <p:cond delay="1250"/>
                                  </p:stCondLst>
                                  <p:childTnLst>
                                    <p:set>
                                      <p:cBhvr>
                                        <p:cTn dur="1" fill="hold" id="50">
                                          <p:stCondLst>
                                            <p:cond delay="0"/>
                                          </p:stCondLst>
                                        </p:cTn>
                                        <p:tgtEl>
                                          <p:spTgt spid="8"/>
                                        </p:tgtEl>
                                        <p:attrNameLst>
                                          <p:attrName>style.visibility</p:attrName>
                                        </p:attrNameLst>
                                      </p:cBhvr>
                                      <p:to>
                                        <p:strVal val="visible"/>
                                      </p:to>
                                    </p:set>
                                    <p:animEffect filter="wipe(left)" transition="in">
                                      <p:cBhvr>
                                        <p:cTn dur="500" id="51"/>
                                        <p:tgtEl>
                                          <p:spTgt spid="8"/>
                                        </p:tgtEl>
                                      </p:cBhvr>
                                    </p:animEffect>
                                  </p:childTnLst>
                                </p:cTn>
                              </p:par>
                            </p:childTnLst>
                          </p:cTn>
                        </p:par>
                        <p:par>
                          <p:cTn fill="hold" id="52" nodeType="afterGroup">
                            <p:stCondLst>
                              <p:cond delay="2000"/>
                            </p:stCondLst>
                            <p:childTnLst>
                              <p:par>
                                <p:cTn fill="hold" grpId="0" id="53" nodeType="afterEffect" presetClass="entr" presetID="2" presetSubtype="8">
                                  <p:stCondLst>
                                    <p:cond delay="0"/>
                                  </p:stCondLst>
                                  <p:childTnLst>
                                    <p:set>
                                      <p:cBhvr>
                                        <p:cTn dur="1" fill="hold" id="54">
                                          <p:stCondLst>
                                            <p:cond delay="0"/>
                                          </p:stCondLst>
                                        </p:cTn>
                                        <p:tgtEl>
                                          <p:spTgt spid="2"/>
                                        </p:tgtEl>
                                        <p:attrNameLst>
                                          <p:attrName>style.visibility</p:attrName>
                                        </p:attrNameLst>
                                      </p:cBhvr>
                                      <p:to>
                                        <p:strVal val="visible"/>
                                      </p:to>
                                    </p:set>
                                    <p:anim calcmode="lin" valueType="num">
                                      <p:cBhvr additive="base">
                                        <p:cTn dur="500" fill="hold" id="55"/>
                                        <p:tgtEl>
                                          <p:spTgt spid="2"/>
                                        </p:tgtEl>
                                        <p:attrNameLst>
                                          <p:attrName>ppt_x</p:attrName>
                                        </p:attrNameLst>
                                      </p:cBhvr>
                                      <p:tavLst>
                                        <p:tav tm="0">
                                          <p:val>
                                            <p:strVal val="0-#ppt_w/2"/>
                                          </p:val>
                                        </p:tav>
                                        <p:tav tm="100000">
                                          <p:val>
                                            <p:strVal val="#ppt_x"/>
                                          </p:val>
                                        </p:tav>
                                      </p:tavLst>
                                    </p:anim>
                                    <p:anim calcmode="lin" valueType="num">
                                      <p:cBhvr additive="base">
                                        <p:cTn dur="500" fill="hold" id="56"/>
                                        <p:tgtEl>
                                          <p:spTgt spid="2"/>
                                        </p:tgtEl>
                                        <p:attrNameLst>
                                          <p:attrName>ppt_y</p:attrName>
                                        </p:attrNameLst>
                                      </p:cBhvr>
                                      <p:tavLst>
                                        <p:tav tm="0">
                                          <p:val>
                                            <p:strVal val="#ppt_y"/>
                                          </p:val>
                                        </p:tav>
                                        <p:tav tm="100000">
                                          <p:val>
                                            <p:strVal val="#ppt_y"/>
                                          </p:val>
                                        </p:tav>
                                      </p:tavLst>
                                    </p:anim>
                                  </p:childTnLst>
                                </p:cTn>
                              </p:par>
                            </p:childTnLst>
                          </p:cTn>
                        </p:par>
                        <p:par>
                          <p:cTn fill="hold" id="57" nodeType="afterGroup">
                            <p:stCondLst>
                              <p:cond delay="2500"/>
                            </p:stCondLst>
                            <p:childTnLst>
                              <p:par>
                                <p:cTn fill="hold" grpId="2" id="58" nodeType="afterEffect" presetClass="emph" presetID="26" presetSubtype="0">
                                  <p:stCondLst>
                                    <p:cond delay="0"/>
                                  </p:stCondLst>
                                  <p:childTnLst>
                                    <p:animEffect filter="fade" transition="out">
                                      <p:cBhvr>
                                        <p:cTn dur="500" id="59" tmFilter="0, 0; .2, .5; .8, .5; 1, 0"/>
                                        <p:tgtEl>
                                          <p:spTgt spid="31"/>
                                        </p:tgtEl>
                                      </p:cBhvr>
                                    </p:animEffect>
                                    <p:animScale>
                                      <p:cBhvr>
                                        <p:cTn autoRev="1" dur="250" fill="hold" id="60"/>
                                        <p:tgtEl>
                                          <p:spTgt spid="31"/>
                                        </p:tgtEl>
                                      </p:cBhvr>
                                      <p:by x="105000" y="105000"/>
                                    </p:animScale>
                                  </p:childTnLst>
                                </p:cTn>
                              </p:par>
                              <p:par>
                                <p:cTn fill="hold" id="61" nodeType="withEffect" presetClass="emph" presetID="26" presetSubtype="0">
                                  <p:stCondLst>
                                    <p:cond delay="0"/>
                                  </p:stCondLst>
                                  <p:childTnLst>
                                    <p:animEffect filter="fade" transition="out">
                                      <p:cBhvr>
                                        <p:cTn dur="500" id="62" tmFilter="0, 0; .2, .5; .8, .5; 1, 0"/>
                                        <p:tgtEl>
                                          <p:spTgt spid="4"/>
                                        </p:tgtEl>
                                      </p:cBhvr>
                                    </p:animEffect>
                                    <p:animScale>
                                      <p:cBhvr>
                                        <p:cTn autoRev="1" dur="250" fill="hold" id="63"/>
                                        <p:tgtEl>
                                          <p:spTgt spid="4"/>
                                        </p:tgtEl>
                                      </p:cBhvr>
                                      <p:by x="105000" y="105000"/>
                                    </p:animScale>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31"/>
      <p:bldP grpId="1" spid="31"/>
      <p:bldP grpId="2" spid="31"/>
      <p:bldP grpId="0" spid="33"/>
      <p:bldP grpId="1" spid="33"/>
      <p:bldP grpId="0" spid="36"/>
      <p:bldP grpId="1" spid="36"/>
      <p:bldP grpId="0" spid="38"/>
      <p:bldP grpId="1" spid="38"/>
      <p:bldP grpId="0" spid="19"/>
      <p:bldP grpId="1" spid="19"/>
      <p:bldP grpId="0" spid="22"/>
      <p:bldP grpId="0" spid="2"/>
    </p:bldLst>
  </p:timing>
</p:sld>
</file>

<file path=ppt/slides/slide30.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31" name="圆角矩形 30"/>
          <p:cNvSpPr/>
          <p:nvPr/>
        </p:nvSpPr>
        <p:spPr>
          <a:xfrm>
            <a:off x="5457006" y="1573726"/>
            <a:ext cx="513261" cy="511504"/>
          </a:xfrm>
          <a:prstGeom prst="roundRect">
            <a:avLst/>
          </a:prstGeom>
          <a:solidFill>
            <a:schemeClr val="accent1"/>
          </a:solidFill>
          <a:ln>
            <a:noFill/>
          </a:ln>
          <a:effectLst>
            <a:outerShdw algn="t" blurRad="50800" dir="5400000" dist="381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bIns="60980" lIns="121960" rIns="121960" tIns="60980"/>
          <a:lstStyle/>
          <a:p>
            <a:pPr algn="ctr">
              <a:defRPr/>
            </a:pPr>
            <a:r>
              <a:rPr altLang="zh-CN" lang="en-US" sz="3600">
                <a:cs typeface="+mn-ea"/>
                <a:sym typeface="+mn-lt"/>
              </a:rPr>
              <a:t>1</a:t>
            </a:r>
          </a:p>
        </p:txBody>
      </p:sp>
      <p:grpSp>
        <p:nvGrpSpPr>
          <p:cNvPr id="4" name="组合 3"/>
          <p:cNvGrpSpPr/>
          <p:nvPr/>
        </p:nvGrpSpPr>
        <p:grpSpPr>
          <a:xfrm>
            <a:off x="6339097" y="1573726"/>
            <a:ext cx="3744416" cy="511504"/>
            <a:chOff x="6339097" y="1573726"/>
            <a:chExt cx="3744416" cy="511504"/>
          </a:xfrm>
        </p:grpSpPr>
        <p:sp>
          <p:nvSpPr>
            <p:cNvPr id="17" name="圆角矩形 16"/>
            <p:cNvSpPr/>
            <p:nvPr/>
          </p:nvSpPr>
          <p:spPr>
            <a:xfrm>
              <a:off x="6339097" y="1573726"/>
              <a:ext cx="3744416" cy="511504"/>
            </a:xfrm>
            <a:prstGeom prst="roundRect">
              <a:avLst/>
            </a:prstGeom>
            <a:solidFill>
              <a:schemeClr val="accent1"/>
            </a:solidFill>
            <a:ln>
              <a:noFill/>
            </a:ln>
            <a:effectLst>
              <a:outerShdw algn="t" blurRad="50800" dir="5400000" dist="381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bIns="60980" lIns="121960" rIns="121960" tIns="60980"/>
            <a:lstStyle/>
            <a:p>
              <a:pPr algn="ctr">
                <a:defRPr/>
              </a:pPr>
              <a:endParaRPr altLang="en-US" lang="zh-CN" sz="3600">
                <a:cs typeface="+mn-ea"/>
                <a:sym typeface="+mn-lt"/>
              </a:endParaRPr>
            </a:p>
          </p:txBody>
        </p:sp>
        <p:sp>
          <p:nvSpPr>
            <p:cNvPr id="32" name="矩形 31"/>
            <p:cNvSpPr/>
            <p:nvPr/>
          </p:nvSpPr>
          <p:spPr>
            <a:xfrm>
              <a:off x="6723350" y="1614014"/>
              <a:ext cx="2653074" cy="426760"/>
            </a:xfrm>
            <a:prstGeom prst="rect">
              <a:avLst/>
            </a:prstGeom>
          </p:spPr>
          <p:txBody>
            <a:bodyPr bIns="60980" lIns="121960" rIns="121960" tIns="60980" wrap="square">
              <a:spAutoFit/>
            </a:bodyPr>
            <a:lstStyle/>
            <a:p>
              <a:pPr>
                <a:defRPr/>
              </a:pPr>
              <a:r>
                <a:rPr altLang="en-US" b="1" kern="100" lang="zh-CN" sz="2000">
                  <a:solidFill>
                    <a:schemeClr val="bg1"/>
                  </a:solidFill>
                  <a:cs typeface="+mn-ea"/>
                  <a:sym typeface="+mn-lt"/>
                </a:rPr>
                <a:t>年度工作概述</a:t>
              </a:r>
            </a:p>
          </p:txBody>
        </p:sp>
      </p:grpSp>
      <p:sp>
        <p:nvSpPr>
          <p:cNvPr id="33" name="圆角矩形 32"/>
          <p:cNvSpPr/>
          <p:nvPr/>
        </p:nvSpPr>
        <p:spPr>
          <a:xfrm>
            <a:off x="5457006" y="2410178"/>
            <a:ext cx="513261" cy="511504"/>
          </a:xfrm>
          <a:prstGeom prst="roundRect">
            <a:avLst/>
          </a:prstGeom>
          <a:solidFill>
            <a:schemeClr val="accent1"/>
          </a:solidFill>
          <a:ln>
            <a:noFill/>
          </a:ln>
          <a:effectLst>
            <a:outerShdw algn="t" blurRad="50800" dir="5400000" dist="381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bIns="60980" lIns="121960" rIns="121960" tIns="60980"/>
          <a:lstStyle/>
          <a:p>
            <a:pPr algn="ctr">
              <a:defRPr/>
            </a:pPr>
            <a:r>
              <a:rPr altLang="zh-CN" lang="en-US" sz="3600">
                <a:cs typeface="+mn-ea"/>
                <a:sym typeface="+mn-lt"/>
              </a:rPr>
              <a:t>2</a:t>
            </a:r>
          </a:p>
        </p:txBody>
      </p:sp>
      <p:grpSp>
        <p:nvGrpSpPr>
          <p:cNvPr id="5" name="组合 4"/>
          <p:cNvGrpSpPr/>
          <p:nvPr/>
        </p:nvGrpSpPr>
        <p:grpSpPr>
          <a:xfrm>
            <a:off x="6315199" y="2410178"/>
            <a:ext cx="3744416" cy="511504"/>
            <a:chOff x="6315199" y="2410178"/>
            <a:chExt cx="3744416" cy="511504"/>
          </a:xfrm>
        </p:grpSpPr>
        <p:sp>
          <p:nvSpPr>
            <p:cNvPr id="18" name="圆角矩形 17"/>
            <p:cNvSpPr/>
            <p:nvPr/>
          </p:nvSpPr>
          <p:spPr>
            <a:xfrm>
              <a:off x="6315199" y="2410178"/>
              <a:ext cx="3744416" cy="511504"/>
            </a:xfrm>
            <a:prstGeom prst="roundRect">
              <a:avLst/>
            </a:prstGeom>
            <a:solidFill>
              <a:schemeClr val="accent1"/>
            </a:solidFill>
            <a:ln>
              <a:noFill/>
            </a:ln>
            <a:effectLst>
              <a:outerShdw algn="t" blurRad="50800" dir="5400000" dist="381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bIns="60980" lIns="121960" rIns="121960" tIns="60980"/>
            <a:lstStyle/>
            <a:p>
              <a:pPr algn="ctr"/>
              <a:endParaRPr altLang="en-US" lang="zh-CN" sz="3600">
                <a:cs typeface="+mn-ea"/>
                <a:sym typeface="+mn-lt"/>
              </a:endParaRPr>
            </a:p>
          </p:txBody>
        </p:sp>
        <p:sp>
          <p:nvSpPr>
            <p:cNvPr id="35" name="矩形 34"/>
            <p:cNvSpPr/>
            <p:nvPr/>
          </p:nvSpPr>
          <p:spPr>
            <a:xfrm>
              <a:off x="6747248" y="2450466"/>
              <a:ext cx="2653074" cy="426760"/>
            </a:xfrm>
            <a:prstGeom prst="rect">
              <a:avLst/>
            </a:prstGeom>
          </p:spPr>
          <p:txBody>
            <a:bodyPr bIns="60980" lIns="121960" rIns="121960" tIns="60980" wrap="square">
              <a:spAutoFit/>
            </a:bodyPr>
            <a:lstStyle/>
            <a:p>
              <a:pPr>
                <a:defRPr/>
              </a:pPr>
              <a:r>
                <a:rPr altLang="en-US" b="1" kern="100" lang="zh-CN" sz="2000">
                  <a:solidFill>
                    <a:schemeClr val="bg1"/>
                  </a:solidFill>
                  <a:cs typeface="+mn-ea"/>
                  <a:sym typeface="+mn-lt"/>
                </a:rPr>
                <a:t>工作完成情况</a:t>
              </a:r>
            </a:p>
          </p:txBody>
        </p:sp>
      </p:grpSp>
      <p:sp>
        <p:nvSpPr>
          <p:cNvPr id="36" name="圆角矩形 35"/>
          <p:cNvSpPr/>
          <p:nvPr/>
        </p:nvSpPr>
        <p:spPr>
          <a:xfrm>
            <a:off x="5457006" y="3296031"/>
            <a:ext cx="513261" cy="511504"/>
          </a:xfrm>
          <a:prstGeom prst="roundRect">
            <a:avLst/>
          </a:prstGeom>
          <a:solidFill>
            <a:schemeClr val="accent1"/>
          </a:solidFill>
          <a:ln>
            <a:noFill/>
          </a:ln>
          <a:effectLst>
            <a:outerShdw algn="t" blurRad="50800" dir="5400000" dist="381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bIns="60980" lIns="121960" rIns="121960" tIns="60980"/>
          <a:lstStyle/>
          <a:p>
            <a:pPr algn="ctr">
              <a:defRPr/>
            </a:pPr>
            <a:r>
              <a:rPr altLang="zh-CN" lang="en-US" sz="3600">
                <a:cs typeface="+mn-ea"/>
                <a:sym typeface="+mn-lt"/>
              </a:rPr>
              <a:t>3</a:t>
            </a:r>
          </a:p>
        </p:txBody>
      </p:sp>
      <p:grpSp>
        <p:nvGrpSpPr>
          <p:cNvPr id="6" name="组合 5"/>
          <p:cNvGrpSpPr/>
          <p:nvPr/>
        </p:nvGrpSpPr>
        <p:grpSpPr>
          <a:xfrm>
            <a:off x="6339097" y="3296031"/>
            <a:ext cx="3744416" cy="511504"/>
            <a:chOff x="6339097" y="3296031"/>
            <a:chExt cx="3744416" cy="511504"/>
          </a:xfrm>
        </p:grpSpPr>
        <p:sp>
          <p:nvSpPr>
            <p:cNvPr id="25" name="圆角矩形 24"/>
            <p:cNvSpPr/>
            <p:nvPr/>
          </p:nvSpPr>
          <p:spPr>
            <a:xfrm>
              <a:off x="6339097" y="3296031"/>
              <a:ext cx="3744416" cy="511504"/>
            </a:xfrm>
            <a:prstGeom prst="roundRect">
              <a:avLst/>
            </a:prstGeom>
            <a:solidFill>
              <a:schemeClr val="accent1"/>
            </a:solidFill>
            <a:ln>
              <a:noFill/>
            </a:ln>
            <a:effectLst>
              <a:outerShdw algn="t" blurRad="50800" dir="5400000" dist="381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bIns="60980" lIns="121960" rIns="121960" tIns="60980"/>
            <a:lstStyle/>
            <a:p>
              <a:pPr algn="ctr"/>
              <a:endParaRPr altLang="en-US" lang="zh-CN" sz="3600">
                <a:cs typeface="+mn-ea"/>
                <a:sym typeface="+mn-lt"/>
              </a:endParaRPr>
            </a:p>
          </p:txBody>
        </p:sp>
        <p:sp>
          <p:nvSpPr>
            <p:cNvPr id="37" name="矩形 36"/>
            <p:cNvSpPr/>
            <p:nvPr/>
          </p:nvSpPr>
          <p:spPr>
            <a:xfrm>
              <a:off x="6723349" y="3336319"/>
              <a:ext cx="2736304" cy="426760"/>
            </a:xfrm>
            <a:prstGeom prst="rect">
              <a:avLst/>
            </a:prstGeom>
          </p:spPr>
          <p:txBody>
            <a:bodyPr bIns="60980" lIns="121960" rIns="121960" tIns="60980" wrap="square">
              <a:spAutoFit/>
            </a:bodyPr>
            <a:lstStyle/>
            <a:p>
              <a:pPr>
                <a:defRPr/>
              </a:pPr>
              <a:r>
                <a:rPr altLang="en-US" b="1" kern="100" lang="zh-CN" sz="2000">
                  <a:solidFill>
                    <a:schemeClr val="bg1"/>
                  </a:solidFill>
                  <a:cs typeface="+mn-ea"/>
                  <a:sym typeface="+mn-lt"/>
                </a:rPr>
                <a:t>成功项目展示</a:t>
              </a:r>
            </a:p>
          </p:txBody>
        </p:sp>
      </p:grpSp>
      <p:sp>
        <p:nvSpPr>
          <p:cNvPr id="38" name="圆角矩形 37"/>
          <p:cNvSpPr/>
          <p:nvPr/>
        </p:nvSpPr>
        <p:spPr>
          <a:xfrm>
            <a:off x="5457006" y="4180903"/>
            <a:ext cx="513261" cy="511504"/>
          </a:xfrm>
          <a:prstGeom prst="roundRect">
            <a:avLst/>
          </a:prstGeom>
          <a:solidFill>
            <a:schemeClr val="accent1"/>
          </a:solidFill>
          <a:ln>
            <a:noFill/>
          </a:ln>
          <a:effectLst>
            <a:outerShdw algn="t" blurRad="50800" dir="5400000" dist="381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bIns="60980" lIns="121960" rIns="121960" tIns="60980"/>
          <a:lstStyle/>
          <a:p>
            <a:pPr algn="ctr">
              <a:defRPr/>
            </a:pPr>
            <a:r>
              <a:rPr altLang="zh-CN" lang="en-US" sz="3600">
                <a:cs typeface="+mn-ea"/>
                <a:sym typeface="+mn-lt"/>
              </a:rPr>
              <a:t>4</a:t>
            </a:r>
          </a:p>
        </p:txBody>
      </p:sp>
      <p:grpSp>
        <p:nvGrpSpPr>
          <p:cNvPr id="7" name="组合 6"/>
          <p:cNvGrpSpPr/>
          <p:nvPr/>
        </p:nvGrpSpPr>
        <p:grpSpPr>
          <a:xfrm>
            <a:off x="6339097" y="4180903"/>
            <a:ext cx="3744416" cy="511504"/>
            <a:chOff x="6339097" y="4180903"/>
            <a:chExt cx="3744416" cy="511504"/>
          </a:xfrm>
        </p:grpSpPr>
        <p:sp>
          <p:nvSpPr>
            <p:cNvPr id="21" name="圆角矩形 20"/>
            <p:cNvSpPr/>
            <p:nvPr/>
          </p:nvSpPr>
          <p:spPr>
            <a:xfrm>
              <a:off x="6339097" y="4180903"/>
              <a:ext cx="3744416" cy="511504"/>
            </a:xfrm>
            <a:prstGeom prst="roundRect">
              <a:avLst/>
            </a:prstGeom>
            <a:solidFill>
              <a:schemeClr val="accent1"/>
            </a:solidFill>
            <a:ln>
              <a:noFill/>
            </a:ln>
            <a:effectLst>
              <a:outerShdw algn="t" blurRad="50800" dir="5400000" dist="381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bIns="60980" lIns="121960" rIns="121960" tIns="60980"/>
            <a:lstStyle/>
            <a:p>
              <a:pPr algn="ctr"/>
              <a:endParaRPr altLang="en-US" lang="zh-CN" sz="3600">
                <a:cs typeface="+mn-ea"/>
                <a:sym typeface="+mn-lt"/>
              </a:endParaRPr>
            </a:p>
          </p:txBody>
        </p:sp>
        <p:sp>
          <p:nvSpPr>
            <p:cNvPr id="39" name="矩形 38"/>
            <p:cNvSpPr/>
            <p:nvPr/>
          </p:nvSpPr>
          <p:spPr>
            <a:xfrm>
              <a:off x="6723349" y="4221882"/>
              <a:ext cx="2736304" cy="426760"/>
            </a:xfrm>
            <a:prstGeom prst="rect">
              <a:avLst/>
            </a:prstGeom>
          </p:spPr>
          <p:txBody>
            <a:bodyPr bIns="60980" lIns="121960" rIns="121960" tIns="60980" wrap="square">
              <a:spAutoFit/>
            </a:bodyPr>
            <a:lstStyle/>
            <a:p>
              <a:pPr>
                <a:defRPr/>
              </a:pPr>
              <a:r>
                <a:rPr altLang="en-US" b="1" kern="100" lang="zh-CN" sz="2000">
                  <a:solidFill>
                    <a:schemeClr val="bg1"/>
                  </a:solidFill>
                  <a:cs typeface="+mn-ea"/>
                  <a:sym typeface="+mn-lt"/>
                </a:rPr>
                <a:t>工作存在不足</a:t>
              </a:r>
            </a:p>
          </p:txBody>
        </p:sp>
      </p:grpSp>
      <p:sp>
        <p:nvSpPr>
          <p:cNvPr id="19" name="圆角矩形 18"/>
          <p:cNvSpPr/>
          <p:nvPr/>
        </p:nvSpPr>
        <p:spPr>
          <a:xfrm>
            <a:off x="5457136" y="5057483"/>
            <a:ext cx="513261" cy="511504"/>
          </a:xfrm>
          <a:prstGeom prst="roundRect">
            <a:avLst/>
          </a:prstGeom>
          <a:solidFill>
            <a:schemeClr val="accent1"/>
          </a:solidFill>
          <a:ln>
            <a:noFill/>
          </a:ln>
          <a:effectLst>
            <a:outerShdw algn="t" blurRad="50800" dir="5400000" dist="381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bIns="60980" lIns="121960" rIns="121960" tIns="60980"/>
          <a:lstStyle/>
          <a:p>
            <a:pPr algn="ctr">
              <a:defRPr/>
            </a:pPr>
            <a:r>
              <a:rPr altLang="zh-CN" lang="en-US" sz="3600">
                <a:cs typeface="+mn-ea"/>
                <a:sym typeface="+mn-lt"/>
              </a:rPr>
              <a:t>5</a:t>
            </a:r>
          </a:p>
        </p:txBody>
      </p:sp>
      <p:grpSp>
        <p:nvGrpSpPr>
          <p:cNvPr id="8" name="组合 7"/>
          <p:cNvGrpSpPr/>
          <p:nvPr/>
        </p:nvGrpSpPr>
        <p:grpSpPr>
          <a:xfrm>
            <a:off x="6339097" y="5057483"/>
            <a:ext cx="3744416" cy="511504"/>
            <a:chOff x="6339097" y="5057483"/>
            <a:chExt cx="3744416" cy="511504"/>
          </a:xfrm>
        </p:grpSpPr>
        <p:sp>
          <p:nvSpPr>
            <p:cNvPr id="24" name="圆角矩形 23"/>
            <p:cNvSpPr/>
            <p:nvPr/>
          </p:nvSpPr>
          <p:spPr>
            <a:xfrm>
              <a:off x="6339097" y="5057483"/>
              <a:ext cx="3744416" cy="511504"/>
            </a:xfrm>
            <a:prstGeom prst="roundRect">
              <a:avLst/>
            </a:prstGeom>
            <a:solidFill>
              <a:schemeClr val="accent1"/>
            </a:solidFill>
            <a:ln>
              <a:noFill/>
            </a:ln>
            <a:effectLst>
              <a:outerShdw algn="t" blurRad="50800" dir="5400000" dist="381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bIns="60980" lIns="121960" rIns="121960" tIns="60980"/>
            <a:lstStyle/>
            <a:p>
              <a:pPr algn="ctr"/>
              <a:endParaRPr altLang="en-US" lang="zh-CN" sz="3600">
                <a:cs typeface="+mn-ea"/>
                <a:sym typeface="+mn-lt"/>
              </a:endParaRPr>
            </a:p>
          </p:txBody>
        </p:sp>
        <p:sp>
          <p:nvSpPr>
            <p:cNvPr id="20" name="矩形 19"/>
            <p:cNvSpPr/>
            <p:nvPr/>
          </p:nvSpPr>
          <p:spPr>
            <a:xfrm>
              <a:off x="6723479" y="5085978"/>
              <a:ext cx="2736174" cy="426760"/>
            </a:xfrm>
            <a:prstGeom prst="rect">
              <a:avLst/>
            </a:prstGeom>
          </p:spPr>
          <p:txBody>
            <a:bodyPr bIns="60980" lIns="121960" rIns="121960" tIns="60980" wrap="square">
              <a:spAutoFit/>
            </a:bodyPr>
            <a:lstStyle/>
            <a:p>
              <a:pPr>
                <a:defRPr/>
              </a:pPr>
              <a:r>
                <a:rPr altLang="en-US" b="1" kern="100" lang="zh-CN" sz="2000">
                  <a:solidFill>
                    <a:schemeClr val="bg1"/>
                  </a:solidFill>
                  <a:cs typeface="+mn-ea"/>
                  <a:sym typeface="+mn-lt"/>
                </a:rPr>
                <a:t>明年工作计划</a:t>
              </a:r>
            </a:p>
          </p:txBody>
        </p:sp>
      </p:grpSp>
      <p:sp>
        <p:nvSpPr>
          <p:cNvPr id="22" name="TextBox 21"/>
          <p:cNvSpPr txBox="1"/>
          <p:nvPr/>
        </p:nvSpPr>
        <p:spPr>
          <a:xfrm>
            <a:off x="194519" y="2219567"/>
            <a:ext cx="2808312" cy="2316506"/>
          </a:xfrm>
          <a:prstGeom prst="rect">
            <a:avLst/>
          </a:prstGeom>
          <a:noFill/>
        </p:spPr>
        <p:txBody>
          <a:bodyPr bIns="60973" lIns="121948" rIns="121948" tIns="60973" wrap="square">
            <a:spAutoFit/>
          </a:bodyPr>
          <a:lstStyle/>
          <a:p>
            <a:pPr algn="r">
              <a:defRPr/>
            </a:pPr>
            <a:r>
              <a:rPr altLang="en-US" b="1" lang="zh-CN" spc="200" sz="4800">
                <a:solidFill>
                  <a:schemeClr val="accent1"/>
                </a:solidFill>
                <a:cs typeface="+mn-ea"/>
                <a:sym typeface="+mn-lt"/>
              </a:rPr>
              <a:t>目录 </a:t>
            </a:r>
          </a:p>
          <a:p>
            <a:pPr algn="r">
              <a:defRPr/>
            </a:pPr>
            <a:r>
              <a:rPr altLang="en-US" b="1" lang="zh-CN" spc="200" sz="4800">
                <a:solidFill>
                  <a:schemeClr val="accent1"/>
                </a:solidFill>
                <a:cs typeface="+mn-ea"/>
                <a:sym typeface="+mn-lt"/>
              </a:rPr>
              <a:t>CONTENTS</a:t>
            </a:r>
          </a:p>
        </p:txBody>
      </p:sp>
      <p:sp>
        <p:nvSpPr>
          <p:cNvPr id="2" name="下箭头 1"/>
          <p:cNvSpPr/>
          <p:nvPr/>
        </p:nvSpPr>
        <p:spPr>
          <a:xfrm rot="16200000">
            <a:off x="4278849" y="4973321"/>
            <a:ext cx="576064" cy="679828"/>
          </a:xfrm>
          <a:prstGeom prst="downArrow">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cs typeface="+mn-ea"/>
              <a:sym typeface="+mn-lt"/>
            </a:endParaRPr>
          </a:p>
        </p:txBody>
      </p:sp>
      <p:sp>
        <p:nvSpPr>
          <p:cNvPr id="26" name="矩形 25"/>
          <p:cNvSpPr/>
          <p:nvPr>
            <p:custDataLst>
              <p:tags r:id="rId3"/>
            </p:custDataLst>
          </p:nvPr>
        </p:nvSpPr>
        <p:spPr>
          <a:xfrm>
            <a:off x="0" y="6570266"/>
            <a:ext cx="4876006" cy="259080"/>
          </a:xfrm>
          <a:prstGeom prst="rect">
            <a:avLst/>
          </a:prstGeom>
        </p:spPr>
        <p:txBody>
          <a:bodyPr wrap="square">
            <a:spAutoFit/>
          </a:bodyPr>
          <a:lstStyle/>
          <a:p>
            <a:r>
              <a:rPr altLang="en-US" b="0" lang="zh-CN" sz="1100">
                <a:latin typeface="+mj-ea"/>
                <a:ea typeface="+mj-ea"/>
              </a:rPr>
              <a:t> </a:t>
            </a:r>
          </a:p>
        </p:txBody>
      </p:sp>
    </p:spTree>
  </p:cSld>
  <p:clrMapOvr>
    <a:masterClrMapping/>
  </p:clrMapOvr>
  <p:transition spd="slow">
    <p:wipe/>
  </p:transition>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grpId="0" id="5" nodeType="afterEffect" presetClass="entr" presetID="2" presetSubtype="8">
                                  <p:stCondLst>
                                    <p:cond delay="0"/>
                                  </p:stCondLst>
                                  <p:childTnLst>
                                    <p:set>
                                      <p:cBhvr>
                                        <p:cTn dur="1" fill="hold" id="6">
                                          <p:stCondLst>
                                            <p:cond delay="0"/>
                                          </p:stCondLst>
                                        </p:cTn>
                                        <p:tgtEl>
                                          <p:spTgt spid="2"/>
                                        </p:tgtEl>
                                        <p:attrNameLst>
                                          <p:attrName>style.visibility</p:attrName>
                                        </p:attrNameLst>
                                      </p:cBhvr>
                                      <p:to>
                                        <p:strVal val="visible"/>
                                      </p:to>
                                    </p:set>
                                    <p:anim calcmode="lin" valueType="num">
                                      <p:cBhvr additive="base">
                                        <p:cTn dur="500" fill="hold" id="7"/>
                                        <p:tgtEl>
                                          <p:spTgt spid="2"/>
                                        </p:tgtEl>
                                        <p:attrNameLst>
                                          <p:attrName>ppt_x</p:attrName>
                                        </p:attrNameLst>
                                      </p:cBhvr>
                                      <p:tavLst>
                                        <p:tav tm="0">
                                          <p:val>
                                            <p:strVal val="0-#ppt_w/2"/>
                                          </p:val>
                                        </p:tav>
                                        <p:tav tm="100000">
                                          <p:val>
                                            <p:strVal val="#ppt_x"/>
                                          </p:val>
                                        </p:tav>
                                      </p:tavLst>
                                    </p:anim>
                                    <p:anim calcmode="lin" valueType="num">
                                      <p:cBhvr additive="base">
                                        <p:cTn dur="500" fill="hold" id="8"/>
                                        <p:tgtEl>
                                          <p:spTgt spid="2"/>
                                        </p:tgtEl>
                                        <p:attrNameLst>
                                          <p:attrName>ppt_y</p:attrName>
                                        </p:attrNameLst>
                                      </p:cBhvr>
                                      <p:tavLst>
                                        <p:tav tm="0">
                                          <p:val>
                                            <p:strVal val="#ppt_y"/>
                                          </p:val>
                                        </p:tav>
                                        <p:tav tm="100000">
                                          <p:val>
                                            <p:strVal val="#ppt_y"/>
                                          </p:val>
                                        </p:tav>
                                      </p:tavLst>
                                    </p:anim>
                                  </p:childTnLst>
                                </p:cTn>
                              </p:par>
                            </p:childTnLst>
                          </p:cTn>
                        </p:par>
                        <p:par>
                          <p:cTn fill="hold" id="9" nodeType="afterGroup">
                            <p:stCondLst>
                              <p:cond delay="500"/>
                            </p:stCondLst>
                            <p:childTnLst>
                              <p:par>
                                <p:cTn fill="hold" grpId="2" id="10" nodeType="afterEffect" presetClass="emph" presetID="26" presetSubtype="0">
                                  <p:stCondLst>
                                    <p:cond delay="0"/>
                                  </p:stCondLst>
                                  <p:childTnLst>
                                    <p:animEffect filter="fade" transition="out">
                                      <p:cBhvr>
                                        <p:cTn dur="500" id="11" tmFilter="0, 0; .2, .5; .8, .5; 1, 0"/>
                                        <p:tgtEl>
                                          <p:spTgt spid="19"/>
                                        </p:tgtEl>
                                      </p:cBhvr>
                                    </p:animEffect>
                                    <p:animScale>
                                      <p:cBhvr>
                                        <p:cTn autoRev="1" dur="250" fill="hold" id="12"/>
                                        <p:tgtEl>
                                          <p:spTgt spid="19"/>
                                        </p:tgtEl>
                                      </p:cBhvr>
                                      <p:by x="105000" y="105000"/>
                                    </p:animScale>
                                  </p:childTnLst>
                                </p:cTn>
                              </p:par>
                              <p:par>
                                <p:cTn fill="hold" id="13" nodeType="withEffect" presetClass="emph" presetID="26" presetSubtype="0">
                                  <p:stCondLst>
                                    <p:cond delay="0"/>
                                  </p:stCondLst>
                                  <p:childTnLst>
                                    <p:animEffect filter="fade" transition="out">
                                      <p:cBhvr>
                                        <p:cTn dur="500" id="14" tmFilter="0, 0; .2, .5; .8, .5; 1, 0"/>
                                        <p:tgtEl>
                                          <p:spTgt spid="8"/>
                                        </p:tgtEl>
                                      </p:cBhvr>
                                    </p:animEffect>
                                    <p:animScale>
                                      <p:cBhvr>
                                        <p:cTn autoRev="1" dur="250" fill="hold" id="15"/>
                                        <p:tgtEl>
                                          <p:spTgt spid="8"/>
                                        </p:tgtEl>
                                      </p:cBhvr>
                                      <p:by x="105000" y="105000"/>
                                    </p:animScale>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2" spid="19"/>
      <p:bldP grpId="0" spid="2"/>
    </p:bldLst>
  </p:timing>
</p:sld>
</file>

<file path=ppt/slides/slide31.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46" name="矩形 45"/>
          <p:cNvSpPr/>
          <p:nvPr/>
        </p:nvSpPr>
        <p:spPr>
          <a:xfrm>
            <a:off x="1574714" y="1405543"/>
            <a:ext cx="1759372" cy="176645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44738" lIns="89477" rIns="89477" rtlCol="0" tIns="44738"/>
          <a:lstStyle/>
          <a:p>
            <a:pPr algn="ctr"/>
            <a:endParaRPr altLang="en-US" lang="zh-CN" sz="2100">
              <a:cs typeface="+mn-ea"/>
              <a:sym typeface="+mn-lt"/>
            </a:endParaRPr>
          </a:p>
        </p:txBody>
      </p:sp>
      <p:sp>
        <p:nvSpPr>
          <p:cNvPr id="47" name="矩形 46"/>
          <p:cNvSpPr/>
          <p:nvPr/>
        </p:nvSpPr>
        <p:spPr>
          <a:xfrm>
            <a:off x="1574714" y="3171995"/>
            <a:ext cx="1759372" cy="1059871"/>
          </a:xfrm>
          <a:prstGeom prst="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44738" lIns="89477" rIns="89477" rtlCol="0" tIns="44738"/>
          <a:lstStyle/>
          <a:p>
            <a:pPr algn="ctr"/>
            <a:r>
              <a:rPr altLang="en-US" lang="zh-CN" sz="1600">
                <a:solidFill>
                  <a:schemeClr val="tx1">
                    <a:lumMod val="85000"/>
                    <a:lumOff val="15000"/>
                  </a:schemeClr>
                </a:solidFill>
                <a:cs typeface="+mn-ea"/>
                <a:sym typeface="+mn-lt"/>
              </a:rPr>
              <a:t>点击添加标题</a:t>
            </a:r>
          </a:p>
          <a:p>
            <a:pPr algn="ctr"/>
            <a:r>
              <a:rPr altLang="en-US" lang="zh-CN" sz="1600">
                <a:solidFill>
                  <a:schemeClr val="tx1">
                    <a:lumMod val="85000"/>
                    <a:lumOff val="15000"/>
                  </a:schemeClr>
                </a:solidFill>
                <a:cs typeface="+mn-ea"/>
                <a:sym typeface="+mn-lt"/>
              </a:rPr>
              <a:t>点击添加标题</a:t>
            </a:r>
          </a:p>
        </p:txBody>
      </p:sp>
      <p:sp>
        <p:nvSpPr>
          <p:cNvPr id="48" name="矩形 47"/>
          <p:cNvSpPr/>
          <p:nvPr/>
        </p:nvSpPr>
        <p:spPr>
          <a:xfrm>
            <a:off x="3562804" y="1405543"/>
            <a:ext cx="1759372" cy="176645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44738" lIns="89477" rIns="89477" rtlCol="0" tIns="44738"/>
          <a:lstStyle/>
          <a:p>
            <a:pPr algn="ctr"/>
            <a:endParaRPr altLang="en-US" lang="zh-CN" sz="2100">
              <a:cs typeface="+mn-ea"/>
              <a:sym typeface="+mn-lt"/>
            </a:endParaRPr>
          </a:p>
        </p:txBody>
      </p:sp>
      <p:sp>
        <p:nvSpPr>
          <p:cNvPr id="49" name="矩形 48"/>
          <p:cNvSpPr/>
          <p:nvPr/>
        </p:nvSpPr>
        <p:spPr>
          <a:xfrm>
            <a:off x="3562804" y="3171995"/>
            <a:ext cx="1759372" cy="1059871"/>
          </a:xfrm>
          <a:prstGeom prst="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44738" lIns="89477" rIns="89477" rtlCol="0" tIns="44738"/>
          <a:lstStyle/>
          <a:p>
            <a:pPr algn="ctr"/>
            <a:r>
              <a:rPr altLang="en-US" lang="zh-CN" sz="1600">
                <a:solidFill>
                  <a:schemeClr val="tx1">
                    <a:lumMod val="85000"/>
                    <a:lumOff val="15000"/>
                  </a:schemeClr>
                </a:solidFill>
                <a:cs typeface="+mn-ea"/>
                <a:sym typeface="+mn-lt"/>
              </a:rPr>
              <a:t>点击添加标题</a:t>
            </a:r>
          </a:p>
          <a:p>
            <a:pPr algn="ctr"/>
            <a:r>
              <a:rPr altLang="en-US" lang="zh-CN" sz="1600">
                <a:solidFill>
                  <a:schemeClr val="tx1">
                    <a:lumMod val="85000"/>
                    <a:lumOff val="15000"/>
                  </a:schemeClr>
                </a:solidFill>
                <a:cs typeface="+mn-ea"/>
                <a:sym typeface="+mn-lt"/>
              </a:rPr>
              <a:t>点击添加标题</a:t>
            </a:r>
          </a:p>
        </p:txBody>
      </p:sp>
      <p:sp>
        <p:nvSpPr>
          <p:cNvPr id="50" name="矩形 49"/>
          <p:cNvSpPr/>
          <p:nvPr/>
        </p:nvSpPr>
        <p:spPr>
          <a:xfrm>
            <a:off x="5550896" y="1405543"/>
            <a:ext cx="1759372" cy="176645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44738" lIns="89477" rIns="89477" rtlCol="0" tIns="44738"/>
          <a:lstStyle/>
          <a:p>
            <a:pPr algn="ctr"/>
            <a:endParaRPr altLang="en-US" lang="zh-CN" sz="2100">
              <a:cs typeface="+mn-ea"/>
              <a:sym typeface="+mn-lt"/>
            </a:endParaRPr>
          </a:p>
        </p:txBody>
      </p:sp>
      <p:sp>
        <p:nvSpPr>
          <p:cNvPr id="51" name="矩形 50"/>
          <p:cNvSpPr/>
          <p:nvPr/>
        </p:nvSpPr>
        <p:spPr>
          <a:xfrm>
            <a:off x="5550896" y="3171995"/>
            <a:ext cx="1759372" cy="1059871"/>
          </a:xfrm>
          <a:prstGeom prst="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44738" lIns="89477" rIns="89477" rtlCol="0" tIns="44738"/>
          <a:lstStyle/>
          <a:p>
            <a:pPr algn="ctr"/>
            <a:r>
              <a:rPr altLang="en-US" lang="zh-CN" sz="1600">
                <a:solidFill>
                  <a:schemeClr val="tx1">
                    <a:lumMod val="85000"/>
                    <a:lumOff val="15000"/>
                  </a:schemeClr>
                </a:solidFill>
                <a:cs typeface="+mn-ea"/>
                <a:sym typeface="+mn-lt"/>
              </a:rPr>
              <a:t>点击添加标题</a:t>
            </a:r>
          </a:p>
          <a:p>
            <a:pPr algn="ctr"/>
            <a:r>
              <a:rPr altLang="en-US" lang="zh-CN" sz="1600">
                <a:solidFill>
                  <a:schemeClr val="tx1">
                    <a:lumMod val="85000"/>
                    <a:lumOff val="15000"/>
                  </a:schemeClr>
                </a:solidFill>
                <a:cs typeface="+mn-ea"/>
                <a:sym typeface="+mn-lt"/>
              </a:rPr>
              <a:t>点击添加标题</a:t>
            </a:r>
          </a:p>
        </p:txBody>
      </p:sp>
      <p:sp>
        <p:nvSpPr>
          <p:cNvPr id="52" name="矩形 51"/>
          <p:cNvSpPr/>
          <p:nvPr/>
        </p:nvSpPr>
        <p:spPr>
          <a:xfrm>
            <a:off x="7538987" y="1405543"/>
            <a:ext cx="1759372" cy="176645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44738" lIns="89477" rIns="89477" rtlCol="0" tIns="44738"/>
          <a:lstStyle/>
          <a:p>
            <a:pPr algn="ctr"/>
            <a:endParaRPr altLang="en-US" lang="zh-CN" sz="2100">
              <a:cs typeface="+mn-ea"/>
              <a:sym typeface="+mn-lt"/>
            </a:endParaRPr>
          </a:p>
        </p:txBody>
      </p:sp>
      <p:sp>
        <p:nvSpPr>
          <p:cNvPr id="53" name="矩形 52"/>
          <p:cNvSpPr/>
          <p:nvPr/>
        </p:nvSpPr>
        <p:spPr>
          <a:xfrm>
            <a:off x="7538987" y="3171995"/>
            <a:ext cx="1759372" cy="1059871"/>
          </a:xfrm>
          <a:prstGeom prst="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44738" lIns="89477" rIns="89477" rtlCol="0" tIns="44738"/>
          <a:lstStyle/>
          <a:p>
            <a:pPr algn="ctr"/>
            <a:r>
              <a:rPr altLang="en-US" lang="zh-CN" sz="1600">
                <a:solidFill>
                  <a:schemeClr val="tx1">
                    <a:lumMod val="85000"/>
                    <a:lumOff val="15000"/>
                  </a:schemeClr>
                </a:solidFill>
                <a:cs typeface="+mn-ea"/>
                <a:sym typeface="+mn-lt"/>
              </a:rPr>
              <a:t>点击添加标题</a:t>
            </a:r>
          </a:p>
          <a:p>
            <a:pPr algn="ctr"/>
            <a:r>
              <a:rPr altLang="en-US" lang="zh-CN" sz="1600">
                <a:solidFill>
                  <a:schemeClr val="tx1">
                    <a:lumMod val="85000"/>
                    <a:lumOff val="15000"/>
                  </a:schemeClr>
                </a:solidFill>
                <a:cs typeface="+mn-ea"/>
                <a:sym typeface="+mn-lt"/>
              </a:rPr>
              <a:t>点击添加标题</a:t>
            </a:r>
          </a:p>
        </p:txBody>
      </p:sp>
      <p:sp>
        <p:nvSpPr>
          <p:cNvPr id="54" name="矩形 53"/>
          <p:cNvSpPr/>
          <p:nvPr/>
        </p:nvSpPr>
        <p:spPr>
          <a:xfrm>
            <a:off x="9527077" y="1405543"/>
            <a:ext cx="1759372" cy="1766452"/>
          </a:xfrm>
          <a:prstGeom prst="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44738" lIns="89477" rIns="89477" rtlCol="0" tIns="44738"/>
          <a:lstStyle/>
          <a:p>
            <a:pPr algn="ctr"/>
            <a:endParaRPr altLang="en-US" lang="zh-CN" sz="2100">
              <a:cs typeface="+mn-ea"/>
              <a:sym typeface="+mn-lt"/>
            </a:endParaRPr>
          </a:p>
        </p:txBody>
      </p:sp>
      <p:sp>
        <p:nvSpPr>
          <p:cNvPr id="55" name="矩形 54"/>
          <p:cNvSpPr/>
          <p:nvPr/>
        </p:nvSpPr>
        <p:spPr>
          <a:xfrm>
            <a:off x="9527077" y="3171995"/>
            <a:ext cx="1759372" cy="1059871"/>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44738" lIns="89477" rIns="89477" rtlCol="0" tIns="44738"/>
          <a:lstStyle/>
          <a:p>
            <a:pPr algn="ctr"/>
            <a:r>
              <a:rPr altLang="en-US" lang="zh-CN" sz="1600">
                <a:solidFill>
                  <a:schemeClr val="tx1">
                    <a:lumMod val="85000"/>
                    <a:lumOff val="15000"/>
                  </a:schemeClr>
                </a:solidFill>
                <a:cs typeface="+mn-ea"/>
                <a:sym typeface="+mn-lt"/>
              </a:rPr>
              <a:t>点击添加标题</a:t>
            </a:r>
          </a:p>
          <a:p>
            <a:pPr algn="ctr"/>
            <a:r>
              <a:rPr altLang="en-US" lang="zh-CN" sz="1600">
                <a:solidFill>
                  <a:schemeClr val="tx1">
                    <a:lumMod val="85000"/>
                    <a:lumOff val="15000"/>
                  </a:schemeClr>
                </a:solidFill>
                <a:cs typeface="+mn-ea"/>
                <a:sym typeface="+mn-lt"/>
              </a:rPr>
              <a:t>点击添加标题</a:t>
            </a:r>
          </a:p>
        </p:txBody>
      </p:sp>
      <p:grpSp>
        <p:nvGrpSpPr>
          <p:cNvPr id="56" name="组合 55"/>
          <p:cNvGrpSpPr/>
          <p:nvPr/>
        </p:nvGrpSpPr>
        <p:grpSpPr>
          <a:xfrm>
            <a:off x="2137972" y="1617516"/>
            <a:ext cx="632857" cy="816776"/>
            <a:chOff x="3095876" y="2479873"/>
            <a:chExt cx="366231" cy="470769"/>
          </a:xfrm>
        </p:grpSpPr>
        <p:sp>
          <p:nvSpPr>
            <p:cNvPr id="57" name="Freeform 108"/>
            <p:cNvSpPr/>
            <p:nvPr/>
          </p:nvSpPr>
          <p:spPr bwMode="auto">
            <a:xfrm flipH="1">
              <a:off x="3095876" y="2898027"/>
              <a:ext cx="51923" cy="52615"/>
            </a:xfrm>
            <a:custGeom>
              <a:gdLst>
                <a:gd fmla="*/ 0 w 32" name="T0"/>
                <a:gd fmla="*/ 32 h 32" name="T1"/>
                <a:gd fmla="*/ 16 w 32" name="T2"/>
                <a:gd fmla="*/ 32 h 32" name="T3"/>
                <a:gd fmla="*/ 32 w 32" name="T4"/>
                <a:gd fmla="*/ 16 h 32" name="T5"/>
                <a:gd fmla="*/ 32 w 32" name="T6"/>
                <a:gd fmla="*/ 0 h 32" name="T7"/>
                <a:gd fmla="*/ 0 w 32" name="T8"/>
                <a:gd fmla="*/ 0 h 32" name="T9"/>
                <a:gd fmla="*/ 0 w 32" name="T10"/>
                <a:gd fmla="*/ 32 h 32" name="T11"/>
              </a:gdLst>
              <a:cxnLst>
                <a:cxn ang="0">
                  <a:pos x="T0" y="T1"/>
                </a:cxn>
                <a:cxn ang="0">
                  <a:pos x="T2" y="T3"/>
                </a:cxn>
                <a:cxn ang="0">
                  <a:pos x="T4" y="T5"/>
                </a:cxn>
                <a:cxn ang="0">
                  <a:pos x="T6" y="T7"/>
                </a:cxn>
                <a:cxn ang="0">
                  <a:pos x="T8" y="T9"/>
                </a:cxn>
                <a:cxn ang="0">
                  <a:pos x="T10" y="T11"/>
                </a:cxn>
              </a:cxnLst>
              <a:rect b="b" l="0" r="r" t="0"/>
              <a:pathLst>
                <a:path h="32" w="32">
                  <a:moveTo>
                    <a:pt x="0" y="32"/>
                  </a:moveTo>
                  <a:cubicBezTo>
                    <a:pt x="16" y="32"/>
                    <a:pt x="16" y="32"/>
                    <a:pt x="16" y="32"/>
                  </a:cubicBezTo>
                  <a:cubicBezTo>
                    <a:pt x="25" y="32"/>
                    <a:pt x="32" y="25"/>
                    <a:pt x="32" y="16"/>
                  </a:cubicBezTo>
                  <a:cubicBezTo>
                    <a:pt x="32" y="0"/>
                    <a:pt x="32" y="0"/>
                    <a:pt x="32" y="0"/>
                  </a:cubicBezTo>
                  <a:cubicBezTo>
                    <a:pt x="0" y="0"/>
                    <a:pt x="0" y="0"/>
                    <a:pt x="0" y="0"/>
                  </a:cubicBezTo>
                  <a:lnTo>
                    <a:pt x="0" y="32"/>
                  </a:lnTo>
                  <a:close/>
                </a:path>
              </a:pathLst>
            </a:custGeom>
            <a:solidFill>
              <a:srgbClr val="FFFFFF"/>
            </a:solidFill>
            <a:ln>
              <a:noFill/>
            </a:ln>
            <a:extLst>
              <a:ext uri="{91240B29-F687-4F45-9708-019B960494DF}">
                <a14:hiddenLine w="9525">
                  <a:solidFill>
                    <a:srgbClr val="000000"/>
                  </a:solidFill>
                  <a:round/>
                </a14:hiddenLine>
              </a:ext>
            </a:extLst>
          </p:spPr>
          <p:txBody>
            <a:bodyPr anchor="t" anchorCtr="0" bIns="45720" compatLnSpc="1" lIns="91440" numCol="1" rIns="91440" tIns="45720" vert="horz" wrap="square"/>
            <a:lstStyle>
              <a:defPPr>
                <a:defRPr lang="zh-CN"/>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a:lstStyle>
            <a:p>
              <a:pPr defTabSz="894715">
                <a:defRPr/>
              </a:pPr>
              <a:endParaRPr altLang="en-US" lang="zh-CN" sz="1600">
                <a:solidFill>
                  <a:sysClr lastClr="000000" val="windowText"/>
                </a:solidFill>
                <a:cs typeface="+mn-ea"/>
                <a:sym typeface="+mn-lt"/>
              </a:endParaRPr>
            </a:p>
          </p:txBody>
        </p:sp>
        <p:sp>
          <p:nvSpPr>
            <p:cNvPr id="58" name="Freeform 109"/>
            <p:cNvSpPr>
              <a:spLocks noEditPoints="1"/>
            </p:cNvSpPr>
            <p:nvPr/>
          </p:nvSpPr>
          <p:spPr bwMode="auto">
            <a:xfrm flipH="1">
              <a:off x="3095876" y="2479873"/>
              <a:ext cx="366231" cy="470769"/>
            </a:xfrm>
            <a:custGeom>
              <a:gdLst>
                <a:gd fmla="*/ 208 w 224" name="T0"/>
                <a:gd fmla="*/ 0 h 288" name="T1"/>
                <a:gd fmla="*/ 16 w 224" name="T2"/>
                <a:gd fmla="*/ 0 h 288" name="T3"/>
                <a:gd fmla="*/ 0 w 224" name="T4"/>
                <a:gd fmla="*/ 16 h 288" name="T5"/>
                <a:gd fmla="*/ 0 w 224" name="T6"/>
                <a:gd fmla="*/ 272 h 288" name="T7"/>
                <a:gd fmla="*/ 16 w 224" name="T8"/>
                <a:gd fmla="*/ 288 h 288" name="T9"/>
                <a:gd fmla="*/ 176 w 224" name="T10"/>
                <a:gd fmla="*/ 288 h 288" name="T11"/>
                <a:gd fmla="*/ 176 w 224" name="T12"/>
                <a:gd fmla="*/ 144 h 288" name="T13"/>
                <a:gd fmla="*/ 224 w 224" name="T14"/>
                <a:gd fmla="*/ 144 h 288" name="T15"/>
                <a:gd fmla="*/ 224 w 224" name="T16"/>
                <a:gd fmla="*/ 16 h 288" name="T17"/>
                <a:gd fmla="*/ 208 w 224" name="T18"/>
                <a:gd fmla="*/ 0 h 288" name="T19"/>
                <a:gd fmla="*/ 168 w 224" name="T20"/>
                <a:gd fmla="*/ 104 h 288" name="T21"/>
                <a:gd fmla="*/ 56 w 224" name="T22"/>
                <a:gd fmla="*/ 104 h 288" name="T23"/>
                <a:gd fmla="*/ 56 w 224" name="T24"/>
                <a:gd fmla="*/ 88 h 288" name="T25"/>
                <a:gd fmla="*/ 168 w 224" name="T26"/>
                <a:gd fmla="*/ 88 h 288" name="T27"/>
                <a:gd fmla="*/ 168 w 224" name="T28"/>
                <a:gd fmla="*/ 104 h 288" name="T29"/>
                <a:gd fmla="*/ 168 w 224" name="T30"/>
                <a:gd fmla="*/ 72 h 288" name="T31"/>
                <a:gd fmla="*/ 56 w 224" name="T32"/>
                <a:gd fmla="*/ 72 h 288" name="T33"/>
                <a:gd fmla="*/ 56 w 224" name="T34"/>
                <a:gd fmla="*/ 56 h 288" name="T35"/>
                <a:gd fmla="*/ 168 w 224" name="T36"/>
                <a:gd fmla="*/ 56 h 288" name="T37"/>
                <a:gd fmla="*/ 168 w 224" name="T38"/>
                <a:gd fmla="*/ 72 h 288" name="T3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b="b" l="0" r="r" t="0"/>
              <a:pathLst>
                <a:path h="288" w="224">
                  <a:moveTo>
                    <a:pt x="208" y="0"/>
                  </a:moveTo>
                  <a:cubicBezTo>
                    <a:pt x="16" y="0"/>
                    <a:pt x="16" y="0"/>
                    <a:pt x="16" y="0"/>
                  </a:cubicBezTo>
                  <a:cubicBezTo>
                    <a:pt x="7" y="0"/>
                    <a:pt x="0" y="7"/>
                    <a:pt x="0" y="16"/>
                  </a:cubicBezTo>
                  <a:cubicBezTo>
                    <a:pt x="0" y="272"/>
                    <a:pt x="0" y="272"/>
                    <a:pt x="0" y="272"/>
                  </a:cubicBezTo>
                  <a:cubicBezTo>
                    <a:pt x="0" y="281"/>
                    <a:pt x="7" y="288"/>
                    <a:pt x="16" y="288"/>
                  </a:cubicBezTo>
                  <a:cubicBezTo>
                    <a:pt x="176" y="288"/>
                    <a:pt x="176" y="288"/>
                    <a:pt x="176" y="288"/>
                  </a:cubicBezTo>
                  <a:cubicBezTo>
                    <a:pt x="176" y="144"/>
                    <a:pt x="176" y="144"/>
                    <a:pt x="176" y="144"/>
                  </a:cubicBezTo>
                  <a:cubicBezTo>
                    <a:pt x="224" y="144"/>
                    <a:pt x="224" y="144"/>
                    <a:pt x="224" y="144"/>
                  </a:cubicBezTo>
                  <a:cubicBezTo>
                    <a:pt x="224" y="16"/>
                    <a:pt x="224" y="16"/>
                    <a:pt x="224" y="16"/>
                  </a:cubicBezTo>
                  <a:cubicBezTo>
                    <a:pt x="224" y="7"/>
                    <a:pt x="217" y="0"/>
                    <a:pt x="208" y="0"/>
                  </a:cubicBezTo>
                  <a:close/>
                  <a:moveTo>
                    <a:pt x="168" y="104"/>
                  </a:moveTo>
                  <a:cubicBezTo>
                    <a:pt x="56" y="104"/>
                    <a:pt x="56" y="104"/>
                    <a:pt x="56" y="104"/>
                  </a:cubicBezTo>
                  <a:cubicBezTo>
                    <a:pt x="56" y="88"/>
                    <a:pt x="56" y="88"/>
                    <a:pt x="56" y="88"/>
                  </a:cubicBezTo>
                  <a:cubicBezTo>
                    <a:pt x="168" y="88"/>
                    <a:pt x="168" y="88"/>
                    <a:pt x="168" y="88"/>
                  </a:cubicBezTo>
                  <a:lnTo>
                    <a:pt x="168" y="104"/>
                  </a:lnTo>
                  <a:close/>
                  <a:moveTo>
                    <a:pt x="168" y="72"/>
                  </a:moveTo>
                  <a:cubicBezTo>
                    <a:pt x="56" y="72"/>
                    <a:pt x="56" y="72"/>
                    <a:pt x="56" y="72"/>
                  </a:cubicBezTo>
                  <a:cubicBezTo>
                    <a:pt x="56" y="56"/>
                    <a:pt x="56" y="56"/>
                    <a:pt x="56" y="56"/>
                  </a:cubicBezTo>
                  <a:cubicBezTo>
                    <a:pt x="168" y="56"/>
                    <a:pt x="168" y="56"/>
                    <a:pt x="168" y="56"/>
                  </a:cubicBezTo>
                  <a:lnTo>
                    <a:pt x="168" y="72"/>
                  </a:lnTo>
                  <a:close/>
                </a:path>
              </a:pathLst>
            </a:custGeom>
            <a:solidFill>
              <a:srgbClr val="FFFFFF"/>
            </a:solidFill>
            <a:ln>
              <a:noFill/>
            </a:ln>
            <a:extLst>
              <a:ext uri="{91240B29-F687-4F45-9708-019B960494DF}">
                <a14:hiddenLine w="9525">
                  <a:solidFill>
                    <a:srgbClr val="000000"/>
                  </a:solidFill>
                  <a:round/>
                </a14:hiddenLine>
              </a:ext>
            </a:extLst>
          </p:spPr>
          <p:txBody>
            <a:bodyPr anchor="t" anchorCtr="0" bIns="45720" compatLnSpc="1" lIns="91440" numCol="1" rIns="91440" tIns="45720" vert="horz" wrap="square"/>
            <a:lstStyle>
              <a:defPPr>
                <a:defRPr lang="zh-CN"/>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a:lstStyle>
            <a:p>
              <a:pPr defTabSz="894715">
                <a:defRPr/>
              </a:pPr>
              <a:endParaRPr altLang="en-US" lang="zh-CN" sz="1600">
                <a:solidFill>
                  <a:sysClr lastClr="000000" val="windowText"/>
                </a:solidFill>
                <a:cs typeface="+mn-ea"/>
                <a:sym typeface="+mn-lt"/>
              </a:endParaRPr>
            </a:p>
          </p:txBody>
        </p:sp>
        <p:sp>
          <p:nvSpPr>
            <p:cNvPr id="59" name="Rectangle 110"/>
            <p:cNvSpPr>
              <a:spLocks noChangeArrowheads="1"/>
            </p:cNvSpPr>
            <p:nvPr/>
          </p:nvSpPr>
          <p:spPr bwMode="auto">
            <a:xfrm flipH="1">
              <a:off x="3095876" y="2741565"/>
              <a:ext cx="51923" cy="51923"/>
            </a:xfrm>
            <a:prstGeom prst="rect">
              <a:avLst/>
            </a:prstGeom>
            <a:solidFill>
              <a:srgbClr val="FFFFFF"/>
            </a:solidFill>
            <a:ln>
              <a:noFill/>
            </a:ln>
            <a:extLst>
              <a:ext uri="{91240B29-F687-4F45-9708-019B960494DF}">
                <a14:hiddenLine w="9525">
                  <a:solidFill>
                    <a:srgbClr val="000000"/>
                  </a:solidFill>
                  <a:miter lim="800000"/>
                  <a:headEnd/>
                  <a:tailEnd/>
                </a14:hiddenLine>
              </a:ext>
            </a:extLst>
          </p:spPr>
          <p:txBody>
            <a:bodyPr anchor="t" anchorCtr="0" bIns="45720" compatLnSpc="1" lIns="91440" numCol="1" rIns="91440" tIns="45720" vert="horz" wrap="square"/>
            <a:lstStyle>
              <a:defPPr>
                <a:defRPr lang="zh-CN"/>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a:lstStyle>
            <a:p>
              <a:pPr defTabSz="894715">
                <a:defRPr/>
              </a:pPr>
              <a:endParaRPr altLang="en-US" lang="zh-CN" sz="1600">
                <a:solidFill>
                  <a:sysClr lastClr="000000" val="windowText"/>
                </a:solidFill>
                <a:cs typeface="+mn-ea"/>
                <a:sym typeface="+mn-lt"/>
              </a:endParaRPr>
            </a:p>
          </p:txBody>
        </p:sp>
        <p:sp>
          <p:nvSpPr>
            <p:cNvPr id="60" name="Rectangle 111"/>
            <p:cNvSpPr>
              <a:spLocks noChangeArrowheads="1"/>
            </p:cNvSpPr>
            <p:nvPr/>
          </p:nvSpPr>
          <p:spPr bwMode="auto">
            <a:xfrm flipH="1">
              <a:off x="3095876" y="2819796"/>
              <a:ext cx="51923" cy="52615"/>
            </a:xfrm>
            <a:prstGeom prst="rect">
              <a:avLst/>
            </a:prstGeom>
            <a:solidFill>
              <a:srgbClr val="FFFFFF"/>
            </a:solidFill>
            <a:ln>
              <a:noFill/>
            </a:ln>
            <a:extLst>
              <a:ext uri="{91240B29-F687-4F45-9708-019B960494DF}">
                <a14:hiddenLine w="9525">
                  <a:solidFill>
                    <a:srgbClr val="000000"/>
                  </a:solidFill>
                  <a:miter lim="800000"/>
                  <a:headEnd/>
                  <a:tailEnd/>
                </a14:hiddenLine>
              </a:ext>
            </a:extLst>
          </p:spPr>
          <p:txBody>
            <a:bodyPr anchor="t" anchorCtr="0" bIns="45720" compatLnSpc="1" lIns="91440" numCol="1" rIns="91440" tIns="45720" vert="horz" wrap="square"/>
            <a:lstStyle>
              <a:defPPr>
                <a:defRPr lang="zh-CN"/>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a:lstStyle>
            <a:p>
              <a:pPr defTabSz="894715">
                <a:defRPr/>
              </a:pPr>
              <a:endParaRPr altLang="en-US" lang="zh-CN" sz="1600">
                <a:solidFill>
                  <a:sysClr lastClr="000000" val="windowText"/>
                </a:solidFill>
                <a:cs typeface="+mn-ea"/>
                <a:sym typeface="+mn-lt"/>
              </a:endParaRPr>
            </a:p>
          </p:txBody>
        </p:sp>
      </p:grpSp>
      <p:sp>
        <p:nvSpPr>
          <p:cNvPr id="61" name="Freeform 64"/>
          <p:cNvSpPr>
            <a:spLocks noEditPoints="1"/>
          </p:cNvSpPr>
          <p:nvPr/>
        </p:nvSpPr>
        <p:spPr bwMode="auto">
          <a:xfrm flipH="1">
            <a:off x="4006886" y="1663320"/>
            <a:ext cx="871211" cy="725165"/>
          </a:xfrm>
          <a:custGeom>
            <a:gdLst>
              <a:gd fmla="*/ 188 w 308" name="T0"/>
              <a:gd fmla="*/ 19 h 256" name="T1"/>
              <a:gd fmla="*/ 154 w 308" name="T2"/>
              <a:gd fmla="*/ 0 h 256" name="T3"/>
              <a:gd fmla="*/ 120 w 308" name="T4"/>
              <a:gd fmla="*/ 19 h 256" name="T5"/>
              <a:gd fmla="*/ 8 w 308" name="T6"/>
              <a:gd fmla="*/ 195 h 256" name="T7"/>
              <a:gd fmla="*/ 7 w 308" name="T8"/>
              <a:gd fmla="*/ 235 h 256" name="T9"/>
              <a:gd fmla="*/ 42 w 308" name="T10"/>
              <a:gd fmla="*/ 256 h 256" name="T11"/>
              <a:gd fmla="*/ 266 w 308" name="T12"/>
              <a:gd fmla="*/ 256 h 256" name="T13"/>
              <a:gd fmla="*/ 301 w 308" name="T14"/>
              <a:gd fmla="*/ 235 h 256" name="T15"/>
              <a:gd fmla="*/ 300 w 308" name="T16"/>
              <a:gd fmla="*/ 195 h 256" name="T17"/>
              <a:gd fmla="*/ 188 w 308" name="T18"/>
              <a:gd fmla="*/ 19 h 256" name="T19"/>
              <a:gd fmla="*/ 154 w 308" name="T20"/>
              <a:gd fmla="*/ 216 h 256" name="T21"/>
              <a:gd fmla="*/ 138 w 308" name="T22"/>
              <a:gd fmla="*/ 200 h 256" name="T23"/>
              <a:gd fmla="*/ 154 w 308" name="T24"/>
              <a:gd fmla="*/ 184 h 256" name="T25"/>
              <a:gd fmla="*/ 170 w 308" name="T26"/>
              <a:gd fmla="*/ 200 h 256" name="T27"/>
              <a:gd fmla="*/ 154 w 308" name="T28"/>
              <a:gd fmla="*/ 216 h 256" name="T29"/>
              <a:gd fmla="*/ 170 w 308" name="T30"/>
              <a:gd fmla="*/ 152 h 256" name="T31"/>
              <a:gd fmla="*/ 154 w 308" name="T32"/>
              <a:gd fmla="*/ 168 h 256" name="T33"/>
              <a:gd fmla="*/ 138 w 308" name="T34"/>
              <a:gd fmla="*/ 152 h 256" name="T35"/>
              <a:gd fmla="*/ 138 w 308" name="T36"/>
              <a:gd fmla="*/ 96 h 256" name="T37"/>
              <a:gd fmla="*/ 154 w 308" name="T38"/>
              <a:gd fmla="*/ 80 h 256" name="T39"/>
              <a:gd fmla="*/ 170 w 308" name="T40"/>
              <a:gd fmla="*/ 96 h 256" name="T41"/>
              <a:gd fmla="*/ 170 w 308" name="T42"/>
              <a:gd fmla="*/ 152 h 256" name="T4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b="b" l="0" r="r" t="0"/>
            <a:pathLst>
              <a:path h="256" w="308">
                <a:moveTo>
                  <a:pt x="188" y="19"/>
                </a:moveTo>
                <a:cubicBezTo>
                  <a:pt x="180" y="7"/>
                  <a:pt x="168" y="0"/>
                  <a:pt x="154" y="0"/>
                </a:cubicBezTo>
                <a:cubicBezTo>
                  <a:pt x="140" y="0"/>
                  <a:pt x="128" y="7"/>
                  <a:pt x="120" y="19"/>
                </a:cubicBezTo>
                <a:cubicBezTo>
                  <a:pt x="8" y="195"/>
                  <a:pt x="8" y="195"/>
                  <a:pt x="8" y="195"/>
                </a:cubicBezTo>
                <a:cubicBezTo>
                  <a:pt x="0" y="207"/>
                  <a:pt x="0" y="222"/>
                  <a:pt x="7" y="235"/>
                </a:cubicBezTo>
                <a:cubicBezTo>
                  <a:pt x="14" y="248"/>
                  <a:pt x="27" y="256"/>
                  <a:pt x="42" y="256"/>
                </a:cubicBezTo>
                <a:cubicBezTo>
                  <a:pt x="266" y="256"/>
                  <a:pt x="266" y="256"/>
                  <a:pt x="266" y="256"/>
                </a:cubicBezTo>
                <a:cubicBezTo>
                  <a:pt x="281" y="256"/>
                  <a:pt x="294" y="248"/>
                  <a:pt x="301" y="235"/>
                </a:cubicBezTo>
                <a:cubicBezTo>
                  <a:pt x="308" y="222"/>
                  <a:pt x="308" y="207"/>
                  <a:pt x="300" y="195"/>
                </a:cubicBezTo>
                <a:lnTo>
                  <a:pt x="188" y="19"/>
                </a:lnTo>
                <a:close/>
                <a:moveTo>
                  <a:pt x="154" y="216"/>
                </a:moveTo>
                <a:cubicBezTo>
                  <a:pt x="145" y="216"/>
                  <a:pt x="138" y="209"/>
                  <a:pt x="138" y="200"/>
                </a:cubicBezTo>
                <a:cubicBezTo>
                  <a:pt x="138" y="191"/>
                  <a:pt x="145" y="184"/>
                  <a:pt x="154" y="184"/>
                </a:cubicBezTo>
                <a:cubicBezTo>
                  <a:pt x="163" y="184"/>
                  <a:pt x="170" y="191"/>
                  <a:pt x="170" y="200"/>
                </a:cubicBezTo>
                <a:cubicBezTo>
                  <a:pt x="170" y="209"/>
                  <a:pt x="163" y="216"/>
                  <a:pt x="154" y="216"/>
                </a:cubicBezTo>
                <a:close/>
                <a:moveTo>
                  <a:pt x="170" y="152"/>
                </a:moveTo>
                <a:cubicBezTo>
                  <a:pt x="170" y="161"/>
                  <a:pt x="163" y="168"/>
                  <a:pt x="154" y="168"/>
                </a:cubicBezTo>
                <a:cubicBezTo>
                  <a:pt x="145" y="168"/>
                  <a:pt x="138" y="161"/>
                  <a:pt x="138" y="152"/>
                </a:cubicBezTo>
                <a:cubicBezTo>
                  <a:pt x="138" y="96"/>
                  <a:pt x="138" y="96"/>
                  <a:pt x="138" y="96"/>
                </a:cubicBezTo>
                <a:cubicBezTo>
                  <a:pt x="138" y="87"/>
                  <a:pt x="145" y="80"/>
                  <a:pt x="154" y="80"/>
                </a:cubicBezTo>
                <a:cubicBezTo>
                  <a:pt x="163" y="80"/>
                  <a:pt x="170" y="87"/>
                  <a:pt x="170" y="96"/>
                </a:cubicBezTo>
                <a:lnTo>
                  <a:pt x="170" y="152"/>
                </a:lnTo>
                <a:close/>
              </a:path>
            </a:pathLst>
          </a:custGeom>
          <a:solidFill>
            <a:srgbClr val="FFFFFF"/>
          </a:solidFill>
          <a:ln>
            <a:noFill/>
          </a:ln>
          <a:extLst>
            <a:ext uri="{91240B29-F687-4F45-9708-019B960494DF}">
              <a14:hiddenLine w="9525">
                <a:solidFill>
                  <a:srgbClr val="000000"/>
                </a:solidFill>
                <a:round/>
              </a14:hiddenLine>
            </a:ext>
          </a:extLst>
        </p:spPr>
        <p:txBody>
          <a:bodyPr anchor="t" anchorCtr="0" bIns="44738" compatLnSpc="1" lIns="89477" numCol="1" rIns="89477" tIns="44738" vert="horz" wrap="square"/>
          <a:lstStyle>
            <a:defPPr>
              <a:defRPr lang="zh-CN"/>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a:lstStyle>
          <a:p>
            <a:pPr defTabSz="894715">
              <a:defRPr/>
            </a:pPr>
            <a:endParaRPr altLang="en-US" lang="zh-CN" sz="1600">
              <a:solidFill>
                <a:sysClr lastClr="000000" val="windowText"/>
              </a:solidFill>
              <a:cs typeface="+mn-ea"/>
              <a:sym typeface="+mn-lt"/>
            </a:endParaRPr>
          </a:p>
        </p:txBody>
      </p:sp>
      <p:grpSp>
        <p:nvGrpSpPr>
          <p:cNvPr id="62" name="组合 61"/>
          <p:cNvGrpSpPr/>
          <p:nvPr/>
        </p:nvGrpSpPr>
        <p:grpSpPr>
          <a:xfrm>
            <a:off x="6158651" y="1628542"/>
            <a:ext cx="543862" cy="794725"/>
            <a:chOff x="5690315" y="3674507"/>
            <a:chExt cx="314729" cy="458061"/>
          </a:xfrm>
        </p:grpSpPr>
        <p:sp>
          <p:nvSpPr>
            <p:cNvPr id="63" name="Freeform 36"/>
            <p:cNvSpPr/>
            <p:nvPr/>
          </p:nvSpPr>
          <p:spPr bwMode="auto">
            <a:xfrm flipH="1">
              <a:off x="5782528" y="4054387"/>
              <a:ext cx="130302" cy="78181"/>
            </a:xfrm>
            <a:custGeom>
              <a:gdLst>
                <a:gd fmla="*/ 73 w 80" name="T0"/>
                <a:gd fmla="*/ 2 h 48" name="T1"/>
                <a:gd fmla="*/ 44 w 80" name="T2"/>
                <a:gd fmla="*/ 8 h 48" name="T3"/>
                <a:gd fmla="*/ 40 w 80" name="T4"/>
                <a:gd fmla="*/ 8 h 48" name="T5"/>
                <a:gd fmla="*/ 36 w 80" name="T6"/>
                <a:gd fmla="*/ 8 h 48" name="T7"/>
                <a:gd fmla="*/ 7 w 80" name="T8"/>
                <a:gd fmla="*/ 2 h 48" name="T9"/>
                <a:gd fmla="*/ 0 w 80" name="T10"/>
                <a:gd fmla="*/ 0 h 48" name="T11"/>
                <a:gd fmla="*/ 0 w 80" name="T12"/>
                <a:gd fmla="*/ 0 h 48" name="T13"/>
                <a:gd fmla="*/ 40 w 80" name="T14"/>
                <a:gd fmla="*/ 48 h 48" name="T15"/>
                <a:gd fmla="*/ 80 w 80" name="T16"/>
                <a:gd fmla="*/ 0 h 48" name="T17"/>
                <a:gd fmla="*/ 80 w 80" name="T18"/>
                <a:gd fmla="*/ 0 h 48" name="T19"/>
                <a:gd fmla="*/ 73 w 80" name="T20"/>
                <a:gd fmla="*/ 2 h 48" name="T2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b="b" l="0" r="r" t="0"/>
              <a:pathLst>
                <a:path h="48" w="80">
                  <a:moveTo>
                    <a:pt x="73" y="2"/>
                  </a:moveTo>
                  <a:cubicBezTo>
                    <a:pt x="65" y="5"/>
                    <a:pt x="55" y="7"/>
                    <a:pt x="44" y="8"/>
                  </a:cubicBezTo>
                  <a:cubicBezTo>
                    <a:pt x="42" y="8"/>
                    <a:pt x="41" y="8"/>
                    <a:pt x="40" y="8"/>
                  </a:cubicBezTo>
                  <a:cubicBezTo>
                    <a:pt x="39" y="8"/>
                    <a:pt x="38" y="8"/>
                    <a:pt x="36" y="8"/>
                  </a:cubicBezTo>
                  <a:cubicBezTo>
                    <a:pt x="25" y="7"/>
                    <a:pt x="15" y="5"/>
                    <a:pt x="7" y="2"/>
                  </a:cubicBezTo>
                  <a:cubicBezTo>
                    <a:pt x="3" y="1"/>
                    <a:pt x="0" y="0"/>
                    <a:pt x="0" y="0"/>
                  </a:cubicBezTo>
                  <a:cubicBezTo>
                    <a:pt x="0" y="0"/>
                    <a:pt x="0" y="0"/>
                    <a:pt x="0" y="0"/>
                  </a:cubicBezTo>
                  <a:cubicBezTo>
                    <a:pt x="0" y="27"/>
                    <a:pt x="13" y="48"/>
                    <a:pt x="40" y="48"/>
                  </a:cubicBezTo>
                  <a:cubicBezTo>
                    <a:pt x="67" y="48"/>
                    <a:pt x="80" y="27"/>
                    <a:pt x="80" y="0"/>
                  </a:cubicBezTo>
                  <a:cubicBezTo>
                    <a:pt x="80" y="0"/>
                    <a:pt x="80" y="0"/>
                    <a:pt x="80" y="0"/>
                  </a:cubicBezTo>
                  <a:cubicBezTo>
                    <a:pt x="80" y="0"/>
                    <a:pt x="77" y="1"/>
                    <a:pt x="73" y="2"/>
                  </a:cubicBezTo>
                  <a:close/>
                </a:path>
              </a:pathLst>
            </a:custGeom>
            <a:solidFill>
              <a:srgbClr val="FFFFFF"/>
            </a:solidFill>
            <a:ln>
              <a:noFill/>
            </a:ln>
            <a:extLst>
              <a:ext uri="{91240B29-F687-4F45-9708-019B960494DF}">
                <a14:hiddenLine w="9525">
                  <a:solidFill>
                    <a:srgbClr val="000000"/>
                  </a:solidFill>
                  <a:round/>
                </a14:hiddenLine>
              </a:ext>
            </a:extLst>
          </p:spPr>
          <p:txBody>
            <a:bodyPr anchor="t" anchorCtr="0" bIns="45720" compatLnSpc="1" lIns="91440" numCol="1" rIns="91440" tIns="45720" vert="horz" wrap="square"/>
            <a:lstStyle>
              <a:defPPr>
                <a:defRPr lang="zh-CN"/>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a:lstStyle>
            <a:p>
              <a:pPr defTabSz="894715">
                <a:defRPr/>
              </a:pPr>
              <a:endParaRPr altLang="en-US" lang="zh-CN" sz="1600">
                <a:solidFill>
                  <a:sysClr lastClr="000000" val="windowText"/>
                </a:solidFill>
                <a:cs typeface="+mn-ea"/>
                <a:sym typeface="+mn-lt"/>
              </a:endParaRPr>
            </a:p>
          </p:txBody>
        </p:sp>
        <p:sp>
          <p:nvSpPr>
            <p:cNvPr id="64" name="Freeform 37"/>
            <p:cNvSpPr>
              <a:spLocks noEditPoints="1"/>
            </p:cNvSpPr>
            <p:nvPr/>
          </p:nvSpPr>
          <p:spPr bwMode="auto">
            <a:xfrm flipH="1">
              <a:off x="5690315" y="3674507"/>
              <a:ext cx="314729" cy="366849"/>
            </a:xfrm>
            <a:custGeom>
              <a:gdLst>
                <a:gd fmla="*/ 96 w 192" name="T0"/>
                <a:gd fmla="*/ 0 h 224" name="T1"/>
                <a:gd fmla="*/ 0 w 192" name="T2"/>
                <a:gd fmla="*/ 96 h 224" name="T3"/>
                <a:gd fmla="*/ 48 w 192" name="T4"/>
                <a:gd fmla="*/ 200 h 224" name="T5"/>
                <a:gd fmla="*/ 67 w 192" name="T6"/>
                <a:gd fmla="*/ 219 h 224" name="T7"/>
                <a:gd fmla="*/ 90 w 192" name="T8"/>
                <a:gd fmla="*/ 224 h 224" name="T9"/>
                <a:gd fmla="*/ 96 w 192" name="T10"/>
                <a:gd fmla="*/ 224 h 224" name="T11"/>
                <a:gd fmla="*/ 125 w 192" name="T12"/>
                <a:gd fmla="*/ 218 h 224" name="T13"/>
                <a:gd fmla="*/ 144 w 192" name="T14"/>
                <a:gd fmla="*/ 200 h 224" name="T15"/>
                <a:gd fmla="*/ 192 w 192" name="T16"/>
                <a:gd fmla="*/ 96 h 224" name="T17"/>
                <a:gd fmla="*/ 96 w 192" name="T18"/>
                <a:gd fmla="*/ 0 h 224" name="T19"/>
                <a:gd fmla="*/ 113 w 192" name="T20"/>
                <a:gd fmla="*/ 40 h 224" name="T21"/>
                <a:gd fmla="*/ 31 w 192" name="T22"/>
                <a:gd fmla="*/ 121 h 224" name="T23"/>
                <a:gd fmla="*/ 31 w 192" name="T24"/>
                <a:gd fmla="*/ 128 h 224" name="T25"/>
                <a:gd fmla="*/ 24 w 192" name="T26"/>
                <a:gd fmla="*/ 98 h 224" name="T27"/>
                <a:gd fmla="*/ 99 w 192" name="T28"/>
                <a:gd fmla="*/ 24 h 224" name="T29"/>
                <a:gd fmla="*/ 160 w 192" name="T30"/>
                <a:gd fmla="*/ 54 h 224" name="T31"/>
                <a:gd fmla="*/ 113 w 192" name="T32"/>
                <a:gd fmla="*/ 40 h 224" name="T3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b="b" l="0" r="r" t="0"/>
              <a:pathLst>
                <a:path h="224" w="192">
                  <a:moveTo>
                    <a:pt x="96" y="0"/>
                  </a:moveTo>
                  <a:cubicBezTo>
                    <a:pt x="43" y="0"/>
                    <a:pt x="0" y="43"/>
                    <a:pt x="0" y="96"/>
                  </a:cubicBezTo>
                  <a:cubicBezTo>
                    <a:pt x="0" y="144"/>
                    <a:pt x="48" y="184"/>
                    <a:pt x="48" y="200"/>
                  </a:cubicBezTo>
                  <a:cubicBezTo>
                    <a:pt x="48" y="205"/>
                    <a:pt x="54" y="213"/>
                    <a:pt x="67" y="219"/>
                  </a:cubicBezTo>
                  <a:cubicBezTo>
                    <a:pt x="73" y="220"/>
                    <a:pt x="82" y="223"/>
                    <a:pt x="90" y="224"/>
                  </a:cubicBezTo>
                  <a:cubicBezTo>
                    <a:pt x="92" y="224"/>
                    <a:pt x="94" y="224"/>
                    <a:pt x="96" y="224"/>
                  </a:cubicBezTo>
                  <a:cubicBezTo>
                    <a:pt x="103" y="224"/>
                    <a:pt x="113" y="222"/>
                    <a:pt x="125" y="218"/>
                  </a:cubicBezTo>
                  <a:cubicBezTo>
                    <a:pt x="138" y="213"/>
                    <a:pt x="144" y="205"/>
                    <a:pt x="144" y="200"/>
                  </a:cubicBezTo>
                  <a:cubicBezTo>
                    <a:pt x="144" y="184"/>
                    <a:pt x="192" y="144"/>
                    <a:pt x="192" y="96"/>
                  </a:cubicBezTo>
                  <a:cubicBezTo>
                    <a:pt x="192" y="43"/>
                    <a:pt x="149" y="0"/>
                    <a:pt x="96" y="0"/>
                  </a:cubicBezTo>
                  <a:close/>
                  <a:moveTo>
                    <a:pt x="113" y="40"/>
                  </a:moveTo>
                  <a:cubicBezTo>
                    <a:pt x="68" y="40"/>
                    <a:pt x="31" y="76"/>
                    <a:pt x="31" y="121"/>
                  </a:cubicBezTo>
                  <a:cubicBezTo>
                    <a:pt x="31" y="123"/>
                    <a:pt x="31" y="126"/>
                    <a:pt x="31" y="128"/>
                  </a:cubicBezTo>
                  <a:cubicBezTo>
                    <a:pt x="27" y="119"/>
                    <a:pt x="24" y="109"/>
                    <a:pt x="24" y="98"/>
                  </a:cubicBezTo>
                  <a:cubicBezTo>
                    <a:pt x="24" y="57"/>
                    <a:pt x="58" y="24"/>
                    <a:pt x="99" y="24"/>
                  </a:cubicBezTo>
                  <a:cubicBezTo>
                    <a:pt x="124" y="24"/>
                    <a:pt x="146" y="36"/>
                    <a:pt x="160" y="54"/>
                  </a:cubicBezTo>
                  <a:cubicBezTo>
                    <a:pt x="147" y="45"/>
                    <a:pt x="131" y="40"/>
                    <a:pt x="113" y="40"/>
                  </a:cubicBezTo>
                  <a:close/>
                </a:path>
              </a:pathLst>
            </a:custGeom>
            <a:solidFill>
              <a:srgbClr val="FFFFFF"/>
            </a:solidFill>
            <a:ln>
              <a:noFill/>
            </a:ln>
            <a:extLst>
              <a:ext uri="{91240B29-F687-4F45-9708-019B960494DF}">
                <a14:hiddenLine w="9525">
                  <a:solidFill>
                    <a:srgbClr val="000000"/>
                  </a:solidFill>
                  <a:round/>
                </a14:hiddenLine>
              </a:ext>
            </a:extLst>
          </p:spPr>
          <p:txBody>
            <a:bodyPr anchor="t" anchorCtr="0" bIns="45720" compatLnSpc="1" lIns="91440" numCol="1" rIns="91440" tIns="45720" vert="horz" wrap="square"/>
            <a:lstStyle>
              <a:defPPr>
                <a:defRPr lang="zh-CN"/>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a:lstStyle>
            <a:p>
              <a:pPr defTabSz="894715">
                <a:defRPr/>
              </a:pPr>
              <a:endParaRPr altLang="en-US" lang="zh-CN" sz="1600">
                <a:solidFill>
                  <a:sysClr lastClr="000000" val="windowText"/>
                </a:solidFill>
                <a:cs typeface="+mn-ea"/>
                <a:sym typeface="+mn-lt"/>
              </a:endParaRPr>
            </a:p>
          </p:txBody>
        </p:sp>
      </p:grpSp>
      <p:sp>
        <p:nvSpPr>
          <p:cNvPr id="65" name="Freeform 9"/>
          <p:cNvSpPr/>
          <p:nvPr/>
        </p:nvSpPr>
        <p:spPr bwMode="auto">
          <a:xfrm flipH="1">
            <a:off x="7966614" y="1741577"/>
            <a:ext cx="904119" cy="568656"/>
          </a:xfrm>
          <a:custGeom>
            <a:gdLst>
              <a:gd fmla="*/ 262 w 320" name="T0"/>
              <a:gd fmla="*/ 70 h 200" name="T1"/>
              <a:gd fmla="*/ 163 w 320" name="T2"/>
              <a:gd fmla="*/ 0 h 200" name="T3"/>
              <a:gd fmla="*/ 63 w 320" name="T4"/>
              <a:gd fmla="*/ 94 h 200" name="T5"/>
              <a:gd fmla="*/ 54 w 320" name="T6"/>
              <a:gd fmla="*/ 93 h 200" name="T7"/>
              <a:gd fmla="*/ 0 w 320" name="T8"/>
              <a:gd fmla="*/ 146 h 200" name="T9"/>
              <a:gd fmla="*/ 43 w 320" name="T10"/>
              <a:gd fmla="*/ 200 h 200" name="T11"/>
              <a:gd fmla="*/ 251 w 320" name="T12"/>
              <a:gd fmla="*/ 200 h 200" name="T13"/>
              <a:gd fmla="*/ 320 w 320" name="T14"/>
              <a:gd fmla="*/ 134 h 200" name="T15"/>
              <a:gd fmla="*/ 262 w 320" name="T16"/>
              <a:gd fmla="*/ 70 h 200"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200" w="320">
                <a:moveTo>
                  <a:pt x="262" y="70"/>
                </a:moveTo>
                <a:cubicBezTo>
                  <a:pt x="249" y="29"/>
                  <a:pt x="209" y="0"/>
                  <a:pt x="163" y="0"/>
                </a:cubicBezTo>
                <a:cubicBezTo>
                  <a:pt x="108" y="0"/>
                  <a:pt x="66" y="41"/>
                  <a:pt x="63" y="94"/>
                </a:cubicBezTo>
                <a:cubicBezTo>
                  <a:pt x="60" y="94"/>
                  <a:pt x="57" y="93"/>
                  <a:pt x="54" y="93"/>
                </a:cubicBezTo>
                <a:cubicBezTo>
                  <a:pt x="24" y="93"/>
                  <a:pt x="0" y="117"/>
                  <a:pt x="0" y="146"/>
                </a:cubicBezTo>
                <a:cubicBezTo>
                  <a:pt x="0" y="171"/>
                  <a:pt x="19" y="195"/>
                  <a:pt x="43" y="200"/>
                </a:cubicBezTo>
                <a:cubicBezTo>
                  <a:pt x="251" y="200"/>
                  <a:pt x="251" y="200"/>
                  <a:pt x="251" y="200"/>
                </a:cubicBezTo>
                <a:cubicBezTo>
                  <a:pt x="287" y="200"/>
                  <a:pt x="320" y="170"/>
                  <a:pt x="320" y="134"/>
                </a:cubicBezTo>
                <a:cubicBezTo>
                  <a:pt x="320" y="101"/>
                  <a:pt x="295" y="74"/>
                  <a:pt x="262" y="70"/>
                </a:cubicBezTo>
                <a:close/>
              </a:path>
            </a:pathLst>
          </a:custGeom>
          <a:solidFill>
            <a:srgbClr val="FFFFFF"/>
          </a:solidFill>
          <a:ln>
            <a:noFill/>
          </a:ln>
          <a:extLst>
            <a:ext uri="{91240B29-F687-4F45-9708-019B960494DF}">
              <a14:hiddenLine w="9525">
                <a:solidFill>
                  <a:srgbClr val="000000"/>
                </a:solidFill>
                <a:round/>
              </a14:hiddenLine>
            </a:ext>
          </a:extLst>
        </p:spPr>
        <p:txBody>
          <a:bodyPr anchor="t" anchorCtr="0" bIns="44738" compatLnSpc="1" lIns="89477" numCol="1" rIns="89477" tIns="44738" vert="horz" wrap="square"/>
          <a:lstStyle>
            <a:defPPr>
              <a:defRPr lang="zh-CN"/>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a:lstStyle>
          <a:p>
            <a:pPr defTabSz="894715">
              <a:defRPr/>
            </a:pPr>
            <a:endParaRPr altLang="en-US" lang="zh-CN" sz="1600">
              <a:solidFill>
                <a:sysClr lastClr="000000" val="windowText"/>
              </a:solidFill>
              <a:cs typeface="+mn-ea"/>
              <a:sym typeface="+mn-lt"/>
            </a:endParaRPr>
          </a:p>
        </p:txBody>
      </p:sp>
      <p:grpSp>
        <p:nvGrpSpPr>
          <p:cNvPr id="66" name="组合 65"/>
          <p:cNvGrpSpPr/>
          <p:nvPr/>
        </p:nvGrpSpPr>
        <p:grpSpPr>
          <a:xfrm>
            <a:off x="10021388" y="1662451"/>
            <a:ext cx="770755" cy="726907"/>
            <a:chOff x="1784487" y="2486066"/>
            <a:chExt cx="446032" cy="418971"/>
          </a:xfrm>
          <a:solidFill>
            <a:schemeClr val="tx1">
              <a:lumMod val="65000"/>
              <a:lumOff val="35000"/>
            </a:schemeClr>
          </a:solidFill>
        </p:grpSpPr>
        <p:sp>
          <p:nvSpPr>
            <p:cNvPr id="67" name="Freeform 68"/>
            <p:cNvSpPr/>
            <p:nvPr/>
          </p:nvSpPr>
          <p:spPr bwMode="auto">
            <a:xfrm flipH="1">
              <a:off x="1784487" y="2669491"/>
              <a:ext cx="66153" cy="235546"/>
            </a:xfrm>
            <a:custGeom>
              <a:gdLst>
                <a:gd fmla="*/ 24 w 40" name="T0"/>
                <a:gd fmla="*/ 0 h 144" name="T1"/>
                <a:gd fmla="*/ 0 w 40" name="T2"/>
                <a:gd fmla="*/ 0 h 144" name="T3"/>
                <a:gd fmla="*/ 0 w 40" name="T4"/>
                <a:gd fmla="*/ 100 h 144" name="T5"/>
                <a:gd fmla="*/ 9 w 40" name="T6"/>
                <a:gd fmla="*/ 108 h 144" name="T7"/>
                <a:gd fmla="*/ 9 w 40" name="T8"/>
                <a:gd fmla="*/ 109 h 144" name="T9"/>
                <a:gd fmla="*/ 11 w 40" name="T10"/>
                <a:gd fmla="*/ 111 h 144" name="T11"/>
                <a:gd fmla="*/ 12 w 40" name="T12"/>
                <a:gd fmla="*/ 113 h 144" name="T13"/>
                <a:gd fmla="*/ 13 w 40" name="T14"/>
                <a:gd fmla="*/ 115 h 144" name="T15"/>
                <a:gd fmla="*/ 14 w 40" name="T16"/>
                <a:gd fmla="*/ 117 h 144" name="T17"/>
                <a:gd fmla="*/ 15 w 40" name="T18"/>
                <a:gd fmla="*/ 119 h 144" name="T19"/>
                <a:gd fmla="*/ 15 w 40" name="T20"/>
                <a:gd fmla="*/ 122 h 144" name="T21"/>
                <a:gd fmla="*/ 16 w 40" name="T22"/>
                <a:gd fmla="*/ 123 h 144" name="T23"/>
                <a:gd fmla="*/ 16 w 40" name="T24"/>
                <a:gd fmla="*/ 128 h 144" name="T25"/>
                <a:gd fmla="*/ 15 w 40" name="T26"/>
                <a:gd fmla="*/ 133 h 144" name="T27"/>
                <a:gd fmla="*/ 15 w 40" name="T28"/>
                <a:gd fmla="*/ 136 h 144" name="T29"/>
                <a:gd fmla="*/ 14 w 40" name="T30"/>
                <a:gd fmla="*/ 138 h 144" name="T31"/>
                <a:gd fmla="*/ 12 w 40" name="T32"/>
                <a:gd fmla="*/ 144 h 144" name="T33"/>
                <a:gd fmla="*/ 24 w 40" name="T34"/>
                <a:gd fmla="*/ 144 h 144" name="T35"/>
                <a:gd fmla="*/ 40 w 40" name="T36"/>
                <a:gd fmla="*/ 128 h 144" name="T37"/>
                <a:gd fmla="*/ 40 w 40" name="T38"/>
                <a:gd fmla="*/ 16 h 144" name="T39"/>
                <a:gd fmla="*/ 24 w 40" name="T40"/>
                <a:gd fmla="*/ 0 h 144" name="T4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b="b" l="0" r="r" t="0"/>
              <a:pathLst>
                <a:path h="144" w="40">
                  <a:moveTo>
                    <a:pt x="24" y="0"/>
                  </a:moveTo>
                  <a:cubicBezTo>
                    <a:pt x="0" y="0"/>
                    <a:pt x="0" y="0"/>
                    <a:pt x="0" y="0"/>
                  </a:cubicBezTo>
                  <a:cubicBezTo>
                    <a:pt x="0" y="100"/>
                    <a:pt x="0" y="100"/>
                    <a:pt x="0" y="100"/>
                  </a:cubicBezTo>
                  <a:cubicBezTo>
                    <a:pt x="3" y="102"/>
                    <a:pt x="6" y="105"/>
                    <a:pt x="9" y="108"/>
                  </a:cubicBezTo>
                  <a:cubicBezTo>
                    <a:pt x="9" y="109"/>
                    <a:pt x="9" y="109"/>
                    <a:pt x="9" y="109"/>
                  </a:cubicBezTo>
                  <a:cubicBezTo>
                    <a:pt x="10" y="109"/>
                    <a:pt x="10" y="110"/>
                    <a:pt x="11" y="111"/>
                  </a:cubicBezTo>
                  <a:cubicBezTo>
                    <a:pt x="11" y="112"/>
                    <a:pt x="12" y="112"/>
                    <a:pt x="12" y="113"/>
                  </a:cubicBezTo>
                  <a:cubicBezTo>
                    <a:pt x="12" y="113"/>
                    <a:pt x="13" y="114"/>
                    <a:pt x="13" y="115"/>
                  </a:cubicBezTo>
                  <a:cubicBezTo>
                    <a:pt x="13" y="115"/>
                    <a:pt x="14" y="116"/>
                    <a:pt x="14" y="117"/>
                  </a:cubicBezTo>
                  <a:cubicBezTo>
                    <a:pt x="14" y="118"/>
                    <a:pt x="14" y="118"/>
                    <a:pt x="15" y="119"/>
                  </a:cubicBezTo>
                  <a:cubicBezTo>
                    <a:pt x="15" y="120"/>
                    <a:pt x="15" y="121"/>
                    <a:pt x="15" y="122"/>
                  </a:cubicBezTo>
                  <a:cubicBezTo>
                    <a:pt x="15" y="122"/>
                    <a:pt x="16" y="123"/>
                    <a:pt x="16" y="123"/>
                  </a:cubicBezTo>
                  <a:cubicBezTo>
                    <a:pt x="16" y="125"/>
                    <a:pt x="16" y="126"/>
                    <a:pt x="16" y="128"/>
                  </a:cubicBezTo>
                  <a:cubicBezTo>
                    <a:pt x="16" y="130"/>
                    <a:pt x="16" y="132"/>
                    <a:pt x="15" y="133"/>
                  </a:cubicBezTo>
                  <a:cubicBezTo>
                    <a:pt x="15" y="134"/>
                    <a:pt x="15" y="135"/>
                    <a:pt x="15" y="136"/>
                  </a:cubicBezTo>
                  <a:cubicBezTo>
                    <a:pt x="15" y="136"/>
                    <a:pt x="15" y="137"/>
                    <a:pt x="14" y="138"/>
                  </a:cubicBezTo>
                  <a:cubicBezTo>
                    <a:pt x="14" y="140"/>
                    <a:pt x="13" y="142"/>
                    <a:pt x="12" y="144"/>
                  </a:cubicBezTo>
                  <a:cubicBezTo>
                    <a:pt x="24" y="144"/>
                    <a:pt x="24" y="144"/>
                    <a:pt x="24" y="144"/>
                  </a:cubicBezTo>
                  <a:cubicBezTo>
                    <a:pt x="33" y="144"/>
                    <a:pt x="40" y="137"/>
                    <a:pt x="40" y="128"/>
                  </a:cubicBezTo>
                  <a:cubicBezTo>
                    <a:pt x="40" y="16"/>
                    <a:pt x="40" y="16"/>
                    <a:pt x="40" y="16"/>
                  </a:cubicBezTo>
                  <a:cubicBezTo>
                    <a:pt x="40" y="7"/>
                    <a:pt x="33" y="0"/>
                    <a:pt x="24" y="0"/>
                  </a:cubicBezTo>
                  <a:close/>
                </a:path>
              </a:pathLst>
            </a:custGeom>
            <a:grpFill/>
            <a:ln>
              <a:noFill/>
            </a:ln>
            <a:extLst>
              <a:ext uri="{91240B29-F687-4F45-9708-019B960494DF}">
                <a14:hiddenLine w="9525">
                  <a:solidFill>
                    <a:srgbClr val="000000"/>
                  </a:solidFill>
                  <a:round/>
                </a14:hiddenLine>
              </a:ext>
            </a:extLst>
          </p:spPr>
          <p:txBody>
            <a:bodyPr anchor="t" anchorCtr="0" bIns="45720" compatLnSpc="1" lIns="91440" numCol="1" rIns="91440" tIns="45720" vert="horz" wrap="square"/>
            <a:lstStyle>
              <a:defPPr>
                <a:defRPr lang="zh-CN"/>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a:lstStyle>
            <a:p>
              <a:pPr defTabSz="894715">
                <a:defRPr/>
              </a:pPr>
              <a:endParaRPr altLang="en-US" lang="zh-CN" sz="1600">
                <a:solidFill>
                  <a:sysClr lastClr="000000" val="windowText"/>
                </a:solidFill>
                <a:cs typeface="+mn-ea"/>
                <a:sym typeface="+mn-lt"/>
              </a:endParaRPr>
            </a:p>
          </p:txBody>
        </p:sp>
        <p:sp>
          <p:nvSpPr>
            <p:cNvPr id="68" name="Freeform 69"/>
            <p:cNvSpPr/>
            <p:nvPr/>
          </p:nvSpPr>
          <p:spPr bwMode="auto">
            <a:xfrm flipH="1">
              <a:off x="1850640" y="2852915"/>
              <a:ext cx="313727" cy="52121"/>
            </a:xfrm>
            <a:custGeom>
              <a:gdLst>
                <a:gd fmla="*/ 191 w 192" name="T0"/>
                <a:gd fmla="*/ 10 h 32" name="T1"/>
                <a:gd fmla="*/ 189 w 192" name="T2"/>
                <a:gd fmla="*/ 8 h 32" name="T3"/>
                <a:gd fmla="*/ 188 w 192" name="T4"/>
                <a:gd fmla="*/ 6 h 32" name="T5"/>
                <a:gd fmla="*/ 187 w 192" name="T6"/>
                <a:gd fmla="*/ 4 h 32" name="T7"/>
                <a:gd fmla="*/ 184 w 192" name="T8"/>
                <a:gd fmla="*/ 3 h 32" name="T9"/>
                <a:gd fmla="*/ 181 w 192" name="T10"/>
                <a:gd fmla="*/ 1 h 32" name="T11"/>
                <a:gd fmla="*/ 176 w 192" name="T12"/>
                <a:gd fmla="*/ 0 h 32" name="T13"/>
                <a:gd fmla="*/ 16 w 192" name="T14"/>
                <a:gd fmla="*/ 0 h 32" name="T15"/>
                <a:gd fmla="*/ 11 w 192" name="T16"/>
                <a:gd fmla="*/ 1 h 32" name="T17"/>
                <a:gd fmla="*/ 8 w 192" name="T18"/>
                <a:gd fmla="*/ 3 h 32" name="T19"/>
                <a:gd fmla="*/ 5 w 192" name="T20"/>
                <a:gd fmla="*/ 4 h 32" name="T21"/>
                <a:gd fmla="*/ 4 w 192" name="T22"/>
                <a:gd fmla="*/ 6 h 32" name="T23"/>
                <a:gd fmla="*/ 3 w 192" name="T24"/>
                <a:gd fmla="*/ 8 h 32" name="T25"/>
                <a:gd fmla="*/ 1 w 192" name="T26"/>
                <a:gd fmla="*/ 10 h 32" name="T27"/>
                <a:gd fmla="*/ 1 w 192" name="T28"/>
                <a:gd fmla="*/ 11 h 32" name="T29"/>
                <a:gd fmla="*/ 0 w 192" name="T30"/>
                <a:gd fmla="*/ 16 h 32" name="T31"/>
                <a:gd fmla="*/ 2 w 192" name="T32"/>
                <a:gd fmla="*/ 24 h 32" name="T33"/>
                <a:gd fmla="*/ 3 w 192" name="T34"/>
                <a:gd fmla="*/ 25 h 32" name="T35"/>
                <a:gd fmla="*/ 16 w 192" name="T36"/>
                <a:gd fmla="*/ 32 h 32" name="T37"/>
                <a:gd fmla="*/ 176 w 192" name="T38"/>
                <a:gd fmla="*/ 32 h 32" name="T39"/>
                <a:gd fmla="*/ 189 w 192" name="T40"/>
                <a:gd fmla="*/ 25 h 32" name="T41"/>
                <a:gd fmla="*/ 190 w 192" name="T42"/>
                <a:gd fmla="*/ 24 h 32" name="T43"/>
                <a:gd fmla="*/ 192 w 192" name="T44"/>
                <a:gd fmla="*/ 16 h 32" name="T45"/>
                <a:gd fmla="*/ 191 w 192" name="T46"/>
                <a:gd fmla="*/ 11 h 32" name="T47"/>
                <a:gd fmla="*/ 191 w 192" name="T48"/>
                <a:gd fmla="*/ 10 h 32" name="T4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b="b" l="0" r="r" t="0"/>
              <a:pathLst>
                <a:path h="32" w="192">
                  <a:moveTo>
                    <a:pt x="191" y="10"/>
                  </a:moveTo>
                  <a:cubicBezTo>
                    <a:pt x="190" y="9"/>
                    <a:pt x="190" y="8"/>
                    <a:pt x="189" y="8"/>
                  </a:cubicBezTo>
                  <a:cubicBezTo>
                    <a:pt x="189" y="7"/>
                    <a:pt x="188" y="6"/>
                    <a:pt x="188" y="6"/>
                  </a:cubicBezTo>
                  <a:cubicBezTo>
                    <a:pt x="188" y="5"/>
                    <a:pt x="187" y="5"/>
                    <a:pt x="187" y="4"/>
                  </a:cubicBezTo>
                  <a:cubicBezTo>
                    <a:pt x="186" y="4"/>
                    <a:pt x="185" y="3"/>
                    <a:pt x="184" y="3"/>
                  </a:cubicBezTo>
                  <a:cubicBezTo>
                    <a:pt x="183" y="2"/>
                    <a:pt x="182" y="1"/>
                    <a:pt x="181" y="1"/>
                  </a:cubicBezTo>
                  <a:cubicBezTo>
                    <a:pt x="180" y="0"/>
                    <a:pt x="178" y="0"/>
                    <a:pt x="176" y="0"/>
                  </a:cubicBezTo>
                  <a:cubicBezTo>
                    <a:pt x="16" y="0"/>
                    <a:pt x="16" y="0"/>
                    <a:pt x="16" y="0"/>
                  </a:cubicBezTo>
                  <a:cubicBezTo>
                    <a:pt x="14" y="0"/>
                    <a:pt x="12" y="0"/>
                    <a:pt x="11" y="1"/>
                  </a:cubicBezTo>
                  <a:cubicBezTo>
                    <a:pt x="10" y="1"/>
                    <a:pt x="9" y="2"/>
                    <a:pt x="8" y="3"/>
                  </a:cubicBezTo>
                  <a:cubicBezTo>
                    <a:pt x="7" y="3"/>
                    <a:pt x="6" y="4"/>
                    <a:pt x="5" y="4"/>
                  </a:cubicBezTo>
                  <a:cubicBezTo>
                    <a:pt x="5" y="5"/>
                    <a:pt x="4" y="5"/>
                    <a:pt x="4" y="6"/>
                  </a:cubicBezTo>
                  <a:cubicBezTo>
                    <a:pt x="4" y="6"/>
                    <a:pt x="3" y="7"/>
                    <a:pt x="3" y="8"/>
                  </a:cubicBezTo>
                  <a:cubicBezTo>
                    <a:pt x="2" y="8"/>
                    <a:pt x="2" y="9"/>
                    <a:pt x="1" y="10"/>
                  </a:cubicBezTo>
                  <a:cubicBezTo>
                    <a:pt x="1" y="10"/>
                    <a:pt x="1" y="11"/>
                    <a:pt x="1" y="11"/>
                  </a:cubicBezTo>
                  <a:cubicBezTo>
                    <a:pt x="0" y="13"/>
                    <a:pt x="0" y="14"/>
                    <a:pt x="0" y="16"/>
                  </a:cubicBezTo>
                  <a:cubicBezTo>
                    <a:pt x="0" y="19"/>
                    <a:pt x="1" y="21"/>
                    <a:pt x="2" y="24"/>
                  </a:cubicBezTo>
                  <a:cubicBezTo>
                    <a:pt x="3" y="25"/>
                    <a:pt x="3" y="25"/>
                    <a:pt x="3" y="25"/>
                  </a:cubicBezTo>
                  <a:cubicBezTo>
                    <a:pt x="5" y="29"/>
                    <a:pt x="10" y="32"/>
                    <a:pt x="16" y="32"/>
                  </a:cubicBezTo>
                  <a:cubicBezTo>
                    <a:pt x="176" y="32"/>
                    <a:pt x="176" y="32"/>
                    <a:pt x="176" y="32"/>
                  </a:cubicBezTo>
                  <a:cubicBezTo>
                    <a:pt x="182" y="32"/>
                    <a:pt x="187" y="29"/>
                    <a:pt x="189" y="25"/>
                  </a:cubicBezTo>
                  <a:cubicBezTo>
                    <a:pt x="190" y="24"/>
                    <a:pt x="190" y="24"/>
                    <a:pt x="190" y="24"/>
                  </a:cubicBezTo>
                  <a:cubicBezTo>
                    <a:pt x="191" y="21"/>
                    <a:pt x="192" y="19"/>
                    <a:pt x="192" y="16"/>
                  </a:cubicBezTo>
                  <a:cubicBezTo>
                    <a:pt x="192" y="14"/>
                    <a:pt x="192" y="13"/>
                    <a:pt x="191" y="11"/>
                  </a:cubicBezTo>
                  <a:cubicBezTo>
                    <a:pt x="191" y="11"/>
                    <a:pt x="191" y="10"/>
                    <a:pt x="191" y="10"/>
                  </a:cubicBezTo>
                  <a:close/>
                </a:path>
              </a:pathLst>
            </a:custGeom>
            <a:grpFill/>
            <a:ln>
              <a:noFill/>
            </a:ln>
            <a:extLst>
              <a:ext uri="{91240B29-F687-4F45-9708-019B960494DF}">
                <a14:hiddenLine w="9525">
                  <a:solidFill>
                    <a:srgbClr val="000000"/>
                  </a:solidFill>
                  <a:round/>
                </a14:hiddenLine>
              </a:ext>
            </a:extLst>
          </p:spPr>
          <p:txBody>
            <a:bodyPr anchor="t" anchorCtr="0" bIns="45720" compatLnSpc="1" lIns="91440" numCol="1" rIns="91440" tIns="45720" vert="horz" wrap="square"/>
            <a:lstStyle>
              <a:defPPr>
                <a:defRPr lang="zh-CN"/>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a:lstStyle>
            <a:p>
              <a:pPr defTabSz="894715">
                <a:defRPr/>
              </a:pPr>
              <a:endParaRPr altLang="en-US" lang="zh-CN" sz="1600">
                <a:solidFill>
                  <a:sysClr lastClr="000000" val="windowText"/>
                </a:solidFill>
                <a:cs typeface="+mn-ea"/>
                <a:sym typeface="+mn-lt"/>
              </a:endParaRPr>
            </a:p>
          </p:txBody>
        </p:sp>
        <p:sp>
          <p:nvSpPr>
            <p:cNvPr id="69" name="Freeform 70"/>
            <p:cNvSpPr/>
            <p:nvPr/>
          </p:nvSpPr>
          <p:spPr bwMode="auto">
            <a:xfrm flipH="1">
              <a:off x="2164366" y="2669491"/>
              <a:ext cx="66153" cy="235546"/>
            </a:xfrm>
            <a:custGeom>
              <a:gdLst>
                <a:gd fmla="*/ 40 w 40" name="T0"/>
                <a:gd fmla="*/ 96 h 144" name="T1"/>
                <a:gd fmla="*/ 40 w 40" name="T2"/>
                <a:gd fmla="*/ 64 h 144" name="T3"/>
                <a:gd fmla="*/ 24 w 40" name="T4"/>
                <a:gd fmla="*/ 64 h 144" name="T5"/>
                <a:gd fmla="*/ 24 w 40" name="T6"/>
                <a:gd fmla="*/ 48 h 144" name="T7"/>
                <a:gd fmla="*/ 40 w 40" name="T8"/>
                <a:gd fmla="*/ 48 h 144" name="T9"/>
                <a:gd fmla="*/ 40 w 40" name="T10"/>
                <a:gd fmla="*/ 32 h 144" name="T11"/>
                <a:gd fmla="*/ 24 w 40" name="T12"/>
                <a:gd fmla="*/ 32 h 144" name="T13"/>
                <a:gd fmla="*/ 24 w 40" name="T14"/>
                <a:gd fmla="*/ 16 h 144" name="T15"/>
                <a:gd fmla="*/ 40 w 40" name="T16"/>
                <a:gd fmla="*/ 16 h 144" name="T17"/>
                <a:gd fmla="*/ 40 w 40" name="T18"/>
                <a:gd fmla="*/ 0 h 144" name="T19"/>
                <a:gd fmla="*/ 16 w 40" name="T20"/>
                <a:gd fmla="*/ 0 h 144" name="T21"/>
                <a:gd fmla="*/ 0 w 40" name="T22"/>
                <a:gd fmla="*/ 16 h 144" name="T23"/>
                <a:gd fmla="*/ 0 w 40" name="T24"/>
                <a:gd fmla="*/ 128 h 144" name="T25"/>
                <a:gd fmla="*/ 16 w 40" name="T26"/>
                <a:gd fmla="*/ 144 h 144" name="T27"/>
                <a:gd fmla="*/ 28 w 40" name="T28"/>
                <a:gd fmla="*/ 144 h 144" name="T29"/>
                <a:gd fmla="*/ 26 w 40" name="T30"/>
                <a:gd fmla="*/ 138 h 144" name="T31"/>
                <a:gd fmla="*/ 25 w 40" name="T32"/>
                <a:gd fmla="*/ 136 h 144" name="T33"/>
                <a:gd fmla="*/ 25 w 40" name="T34"/>
                <a:gd fmla="*/ 133 h 144" name="T35"/>
                <a:gd fmla="*/ 24 w 40" name="T36"/>
                <a:gd fmla="*/ 128 h 144" name="T37"/>
                <a:gd fmla="*/ 24 w 40" name="T38"/>
                <a:gd fmla="*/ 123 h 144" name="T39"/>
                <a:gd fmla="*/ 25 w 40" name="T40"/>
                <a:gd fmla="*/ 122 h 144" name="T41"/>
                <a:gd fmla="*/ 25 w 40" name="T42"/>
                <a:gd fmla="*/ 119 h 144" name="T43"/>
                <a:gd fmla="*/ 26 w 40" name="T44"/>
                <a:gd fmla="*/ 117 h 144" name="T45"/>
                <a:gd fmla="*/ 27 w 40" name="T46"/>
                <a:gd fmla="*/ 115 h 144" name="T47"/>
                <a:gd fmla="*/ 28 w 40" name="T48"/>
                <a:gd fmla="*/ 113 h 144" name="T49"/>
                <a:gd fmla="*/ 29 w 40" name="T50"/>
                <a:gd fmla="*/ 111 h 144" name="T51"/>
                <a:gd fmla="*/ 31 w 40" name="T52"/>
                <a:gd fmla="*/ 109 h 144" name="T53"/>
                <a:gd fmla="*/ 31 w 40" name="T54"/>
                <a:gd fmla="*/ 108 h 144" name="T55"/>
                <a:gd fmla="*/ 40 w 40" name="T56"/>
                <a:gd fmla="*/ 100 h 144" name="T57"/>
                <a:gd fmla="*/ 40 w 40" name="T58"/>
                <a:gd fmla="*/ 96 h 144" name="T5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Lst>
              <a:rect b="b" l="0" r="r" t="0"/>
              <a:pathLst>
                <a:path h="144" w="40">
                  <a:moveTo>
                    <a:pt x="40" y="96"/>
                  </a:moveTo>
                  <a:cubicBezTo>
                    <a:pt x="40" y="64"/>
                    <a:pt x="40" y="64"/>
                    <a:pt x="40" y="64"/>
                  </a:cubicBezTo>
                  <a:cubicBezTo>
                    <a:pt x="24" y="64"/>
                    <a:pt x="24" y="64"/>
                    <a:pt x="24" y="64"/>
                  </a:cubicBezTo>
                  <a:cubicBezTo>
                    <a:pt x="24" y="48"/>
                    <a:pt x="24" y="48"/>
                    <a:pt x="24" y="48"/>
                  </a:cubicBezTo>
                  <a:cubicBezTo>
                    <a:pt x="40" y="48"/>
                    <a:pt x="40" y="48"/>
                    <a:pt x="40" y="48"/>
                  </a:cubicBezTo>
                  <a:cubicBezTo>
                    <a:pt x="40" y="32"/>
                    <a:pt x="40" y="32"/>
                    <a:pt x="40" y="32"/>
                  </a:cubicBezTo>
                  <a:cubicBezTo>
                    <a:pt x="24" y="32"/>
                    <a:pt x="24" y="32"/>
                    <a:pt x="24" y="32"/>
                  </a:cubicBezTo>
                  <a:cubicBezTo>
                    <a:pt x="24" y="16"/>
                    <a:pt x="24" y="16"/>
                    <a:pt x="24" y="16"/>
                  </a:cubicBezTo>
                  <a:cubicBezTo>
                    <a:pt x="40" y="16"/>
                    <a:pt x="40" y="16"/>
                    <a:pt x="40" y="16"/>
                  </a:cubicBezTo>
                  <a:cubicBezTo>
                    <a:pt x="40" y="0"/>
                    <a:pt x="40" y="0"/>
                    <a:pt x="40" y="0"/>
                  </a:cubicBezTo>
                  <a:cubicBezTo>
                    <a:pt x="16" y="0"/>
                    <a:pt x="16" y="0"/>
                    <a:pt x="16" y="0"/>
                  </a:cubicBezTo>
                  <a:cubicBezTo>
                    <a:pt x="7" y="0"/>
                    <a:pt x="0" y="7"/>
                    <a:pt x="0" y="16"/>
                  </a:cubicBezTo>
                  <a:cubicBezTo>
                    <a:pt x="0" y="128"/>
                    <a:pt x="0" y="128"/>
                    <a:pt x="0" y="128"/>
                  </a:cubicBezTo>
                  <a:cubicBezTo>
                    <a:pt x="0" y="137"/>
                    <a:pt x="7" y="144"/>
                    <a:pt x="16" y="144"/>
                  </a:cubicBezTo>
                  <a:cubicBezTo>
                    <a:pt x="28" y="144"/>
                    <a:pt x="28" y="144"/>
                    <a:pt x="28" y="144"/>
                  </a:cubicBezTo>
                  <a:cubicBezTo>
                    <a:pt x="27" y="142"/>
                    <a:pt x="26" y="140"/>
                    <a:pt x="26" y="138"/>
                  </a:cubicBezTo>
                  <a:cubicBezTo>
                    <a:pt x="25" y="137"/>
                    <a:pt x="25" y="136"/>
                    <a:pt x="25" y="136"/>
                  </a:cubicBezTo>
                  <a:cubicBezTo>
                    <a:pt x="25" y="135"/>
                    <a:pt x="25" y="134"/>
                    <a:pt x="25" y="133"/>
                  </a:cubicBezTo>
                  <a:cubicBezTo>
                    <a:pt x="24" y="132"/>
                    <a:pt x="24" y="130"/>
                    <a:pt x="24" y="128"/>
                  </a:cubicBezTo>
                  <a:cubicBezTo>
                    <a:pt x="24" y="126"/>
                    <a:pt x="24" y="125"/>
                    <a:pt x="24" y="123"/>
                  </a:cubicBezTo>
                  <a:cubicBezTo>
                    <a:pt x="24" y="123"/>
                    <a:pt x="25" y="122"/>
                    <a:pt x="25" y="122"/>
                  </a:cubicBezTo>
                  <a:cubicBezTo>
                    <a:pt x="25" y="121"/>
                    <a:pt x="25" y="120"/>
                    <a:pt x="25" y="119"/>
                  </a:cubicBezTo>
                  <a:cubicBezTo>
                    <a:pt x="26" y="118"/>
                    <a:pt x="26" y="118"/>
                    <a:pt x="26" y="117"/>
                  </a:cubicBezTo>
                  <a:cubicBezTo>
                    <a:pt x="26" y="116"/>
                    <a:pt x="27" y="115"/>
                    <a:pt x="27" y="115"/>
                  </a:cubicBezTo>
                  <a:cubicBezTo>
                    <a:pt x="27" y="114"/>
                    <a:pt x="28" y="113"/>
                    <a:pt x="28" y="113"/>
                  </a:cubicBezTo>
                  <a:cubicBezTo>
                    <a:pt x="28" y="112"/>
                    <a:pt x="29" y="112"/>
                    <a:pt x="29" y="111"/>
                  </a:cubicBezTo>
                  <a:cubicBezTo>
                    <a:pt x="30" y="110"/>
                    <a:pt x="30" y="109"/>
                    <a:pt x="31" y="109"/>
                  </a:cubicBezTo>
                  <a:cubicBezTo>
                    <a:pt x="31" y="108"/>
                    <a:pt x="31" y="108"/>
                    <a:pt x="31" y="108"/>
                  </a:cubicBezTo>
                  <a:cubicBezTo>
                    <a:pt x="34" y="105"/>
                    <a:pt x="37" y="102"/>
                    <a:pt x="40" y="100"/>
                  </a:cubicBezTo>
                  <a:lnTo>
                    <a:pt x="40" y="96"/>
                  </a:lnTo>
                  <a:close/>
                </a:path>
              </a:pathLst>
            </a:custGeom>
            <a:grpFill/>
            <a:ln>
              <a:noFill/>
            </a:ln>
            <a:extLst>
              <a:ext uri="{91240B29-F687-4F45-9708-019B960494DF}">
                <a14:hiddenLine w="9525">
                  <a:solidFill>
                    <a:srgbClr val="000000"/>
                  </a:solidFill>
                  <a:round/>
                </a14:hiddenLine>
              </a:ext>
            </a:extLst>
          </p:spPr>
          <p:txBody>
            <a:bodyPr anchor="t" anchorCtr="0" bIns="45720" compatLnSpc="1" lIns="91440" numCol="1" rIns="91440" tIns="45720" vert="horz" wrap="square"/>
            <a:lstStyle>
              <a:defPPr>
                <a:defRPr lang="zh-CN"/>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a:lstStyle>
            <a:p>
              <a:pPr defTabSz="894715">
                <a:defRPr/>
              </a:pPr>
              <a:endParaRPr altLang="en-US" lang="zh-CN" sz="1600">
                <a:solidFill>
                  <a:sysClr lastClr="000000" val="windowText"/>
                </a:solidFill>
                <a:cs typeface="+mn-ea"/>
                <a:sym typeface="+mn-lt"/>
              </a:endParaRPr>
            </a:p>
          </p:txBody>
        </p:sp>
        <p:sp>
          <p:nvSpPr>
            <p:cNvPr id="70" name="Freeform 71"/>
            <p:cNvSpPr/>
            <p:nvPr/>
          </p:nvSpPr>
          <p:spPr bwMode="auto">
            <a:xfrm flipH="1">
              <a:off x="1863670" y="2486066"/>
              <a:ext cx="91211" cy="91211"/>
            </a:xfrm>
            <a:custGeom>
              <a:gdLst>
                <a:gd fmla="*/ 16 w 56" name="T0"/>
                <a:gd fmla="*/ 56 h 56" name="T1"/>
                <a:gd fmla="*/ 56 w 56" name="T2"/>
                <a:gd fmla="*/ 56 h 56" name="T3"/>
                <a:gd fmla="*/ 0 w 56" name="T4"/>
                <a:gd fmla="*/ 0 h 56" name="T5"/>
                <a:gd fmla="*/ 0 w 56" name="T6"/>
                <a:gd fmla="*/ 40 h 56" name="T7"/>
                <a:gd fmla="*/ 16 w 56" name="T8"/>
                <a:gd fmla="*/ 56 h 56" name="T9"/>
              </a:gdLst>
              <a:cxnLst>
                <a:cxn ang="0">
                  <a:pos x="T0" y="T1"/>
                </a:cxn>
                <a:cxn ang="0">
                  <a:pos x="T2" y="T3"/>
                </a:cxn>
                <a:cxn ang="0">
                  <a:pos x="T4" y="T5"/>
                </a:cxn>
                <a:cxn ang="0">
                  <a:pos x="T6" y="T7"/>
                </a:cxn>
                <a:cxn ang="0">
                  <a:pos x="T8" y="T9"/>
                </a:cxn>
              </a:cxnLst>
              <a:rect b="b" l="0" r="r" t="0"/>
              <a:pathLst>
                <a:path h="56" w="56">
                  <a:moveTo>
                    <a:pt x="16" y="56"/>
                  </a:moveTo>
                  <a:cubicBezTo>
                    <a:pt x="56" y="56"/>
                    <a:pt x="56" y="56"/>
                    <a:pt x="56" y="56"/>
                  </a:cubicBezTo>
                  <a:cubicBezTo>
                    <a:pt x="0" y="0"/>
                    <a:pt x="0" y="0"/>
                    <a:pt x="0" y="0"/>
                  </a:cubicBezTo>
                  <a:cubicBezTo>
                    <a:pt x="0" y="40"/>
                    <a:pt x="0" y="40"/>
                    <a:pt x="0" y="40"/>
                  </a:cubicBezTo>
                  <a:cubicBezTo>
                    <a:pt x="0" y="49"/>
                    <a:pt x="7" y="56"/>
                    <a:pt x="16" y="56"/>
                  </a:cubicBezTo>
                  <a:close/>
                </a:path>
              </a:pathLst>
            </a:custGeom>
            <a:grpFill/>
            <a:ln>
              <a:noFill/>
            </a:ln>
            <a:extLst>
              <a:ext uri="{91240B29-F687-4F45-9708-019B960494DF}">
                <a14:hiddenLine w="9525">
                  <a:solidFill>
                    <a:srgbClr val="000000"/>
                  </a:solidFill>
                  <a:round/>
                </a14:hiddenLine>
              </a:ext>
            </a:extLst>
          </p:spPr>
          <p:txBody>
            <a:bodyPr anchor="t" anchorCtr="0" bIns="45720" compatLnSpc="1" lIns="91440" numCol="1" rIns="91440" tIns="45720" vert="horz" wrap="square"/>
            <a:lstStyle>
              <a:defPPr>
                <a:defRPr lang="zh-CN"/>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a:lstStyle>
            <a:p>
              <a:pPr defTabSz="894715">
                <a:defRPr/>
              </a:pPr>
              <a:endParaRPr altLang="en-US" lang="zh-CN" sz="1600">
                <a:solidFill>
                  <a:sysClr lastClr="000000" val="windowText"/>
                </a:solidFill>
                <a:cs typeface="+mn-ea"/>
                <a:sym typeface="+mn-lt"/>
              </a:endParaRPr>
            </a:p>
          </p:txBody>
        </p:sp>
        <p:sp>
          <p:nvSpPr>
            <p:cNvPr id="71" name="Freeform 72"/>
            <p:cNvSpPr/>
            <p:nvPr/>
          </p:nvSpPr>
          <p:spPr bwMode="auto">
            <a:xfrm flipH="1">
              <a:off x="1863670" y="2486066"/>
              <a:ext cx="287666" cy="157365"/>
            </a:xfrm>
            <a:custGeom>
              <a:gdLst>
                <a:gd fmla="*/ 176 w 176" name="T0"/>
                <a:gd fmla="*/ 72 h 96" name="T1"/>
                <a:gd fmla="*/ 120 w 176" name="T2"/>
                <a:gd fmla="*/ 72 h 96" name="T3"/>
                <a:gd fmla="*/ 104 w 176" name="T4"/>
                <a:gd fmla="*/ 56 h 96" name="T5"/>
                <a:gd fmla="*/ 104 w 176" name="T6"/>
                <a:gd fmla="*/ 40 h 96" name="T7"/>
                <a:gd fmla="*/ 104 w 176" name="T8"/>
                <a:gd fmla="*/ 0 h 96" name="T9"/>
                <a:gd fmla="*/ 16 w 176" name="T10"/>
                <a:gd fmla="*/ 0 h 96" name="T11"/>
                <a:gd fmla="*/ 0 w 176" name="T12"/>
                <a:gd fmla="*/ 16 h 96" name="T13"/>
                <a:gd fmla="*/ 0 w 176" name="T14"/>
                <a:gd fmla="*/ 96 h 96" name="T15"/>
                <a:gd fmla="*/ 176 w 176" name="T16"/>
                <a:gd fmla="*/ 96 h 96" name="T17"/>
                <a:gd fmla="*/ 176 w 176" name="T18"/>
                <a:gd fmla="*/ 72 h 96" name="T1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b="b" l="0" r="r" t="0"/>
              <a:pathLst>
                <a:path h="96" w="176">
                  <a:moveTo>
                    <a:pt x="176" y="72"/>
                  </a:moveTo>
                  <a:cubicBezTo>
                    <a:pt x="120" y="72"/>
                    <a:pt x="120" y="72"/>
                    <a:pt x="120" y="72"/>
                  </a:cubicBezTo>
                  <a:cubicBezTo>
                    <a:pt x="111" y="72"/>
                    <a:pt x="104" y="65"/>
                    <a:pt x="104" y="56"/>
                  </a:cubicBezTo>
                  <a:cubicBezTo>
                    <a:pt x="104" y="40"/>
                    <a:pt x="104" y="40"/>
                    <a:pt x="104" y="40"/>
                  </a:cubicBezTo>
                  <a:cubicBezTo>
                    <a:pt x="104" y="0"/>
                    <a:pt x="104" y="0"/>
                    <a:pt x="104" y="0"/>
                  </a:cubicBezTo>
                  <a:cubicBezTo>
                    <a:pt x="16" y="0"/>
                    <a:pt x="16" y="0"/>
                    <a:pt x="16" y="0"/>
                  </a:cubicBezTo>
                  <a:cubicBezTo>
                    <a:pt x="7" y="0"/>
                    <a:pt x="0" y="7"/>
                    <a:pt x="0" y="16"/>
                  </a:cubicBezTo>
                  <a:cubicBezTo>
                    <a:pt x="0" y="96"/>
                    <a:pt x="0" y="96"/>
                    <a:pt x="0" y="96"/>
                  </a:cubicBezTo>
                  <a:cubicBezTo>
                    <a:pt x="176" y="96"/>
                    <a:pt x="176" y="96"/>
                    <a:pt x="176" y="96"/>
                  </a:cubicBezTo>
                  <a:lnTo>
                    <a:pt x="176" y="72"/>
                  </a:lnTo>
                  <a:close/>
                </a:path>
              </a:pathLst>
            </a:custGeom>
            <a:grpFill/>
            <a:ln>
              <a:noFill/>
            </a:ln>
            <a:extLst>
              <a:ext uri="{91240B29-F687-4F45-9708-019B960494DF}">
                <a14:hiddenLine w="9525">
                  <a:solidFill>
                    <a:srgbClr val="000000"/>
                  </a:solidFill>
                  <a:round/>
                </a14:hiddenLine>
              </a:ext>
            </a:extLst>
          </p:spPr>
          <p:txBody>
            <a:bodyPr anchor="t" anchorCtr="0" bIns="45720" compatLnSpc="1" lIns="91440" numCol="1" rIns="91440" tIns="45720" vert="horz" wrap="square"/>
            <a:lstStyle>
              <a:defPPr>
                <a:defRPr lang="zh-CN"/>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a:lstStyle>
            <a:p>
              <a:pPr defTabSz="894715">
                <a:defRPr/>
              </a:pPr>
              <a:endParaRPr altLang="en-US" lang="zh-CN" sz="1600">
                <a:solidFill>
                  <a:sysClr lastClr="000000" val="windowText"/>
                </a:solidFill>
                <a:cs typeface="+mn-ea"/>
                <a:sym typeface="+mn-lt"/>
              </a:endParaRPr>
            </a:p>
          </p:txBody>
        </p:sp>
        <p:sp>
          <p:nvSpPr>
            <p:cNvPr id="72" name="Rectangle 73"/>
            <p:cNvSpPr>
              <a:spLocks noChangeArrowheads="1"/>
            </p:cNvSpPr>
            <p:nvPr/>
          </p:nvSpPr>
          <p:spPr bwMode="auto">
            <a:xfrm flipH="1">
              <a:off x="1876700" y="2669491"/>
              <a:ext cx="261606" cy="156362"/>
            </a:xfrm>
            <a:prstGeom prst="rect">
              <a:avLst/>
            </a:prstGeom>
            <a:grpFill/>
            <a:ln>
              <a:noFill/>
            </a:ln>
            <a:extLst>
              <a:ext uri="{91240B29-F687-4F45-9708-019B960494DF}">
                <a14:hiddenLine w="9525">
                  <a:solidFill>
                    <a:srgbClr val="000000"/>
                  </a:solidFill>
                  <a:miter lim="800000"/>
                  <a:headEnd/>
                  <a:tailEnd/>
                </a14:hiddenLine>
              </a:ext>
            </a:extLst>
          </p:spPr>
          <p:txBody>
            <a:bodyPr anchor="t" anchorCtr="0" bIns="45720" compatLnSpc="1" lIns="91440" numCol="1" rIns="91440" tIns="45720" vert="horz" wrap="square"/>
            <a:lstStyle>
              <a:defPPr>
                <a:defRPr lang="zh-CN"/>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a:lstStyle>
            <a:p>
              <a:pPr defTabSz="894715">
                <a:defRPr/>
              </a:pPr>
              <a:endParaRPr altLang="en-US" lang="zh-CN" sz="1600">
                <a:solidFill>
                  <a:sysClr lastClr="000000" val="windowText"/>
                </a:solidFill>
                <a:cs typeface="+mn-ea"/>
                <a:sym typeface="+mn-lt"/>
              </a:endParaRPr>
            </a:p>
          </p:txBody>
        </p:sp>
      </p:grpSp>
      <p:grpSp>
        <p:nvGrpSpPr>
          <p:cNvPr id="73" name="组合 72"/>
          <p:cNvGrpSpPr/>
          <p:nvPr/>
        </p:nvGrpSpPr>
        <p:grpSpPr>
          <a:xfrm>
            <a:off x="2348840" y="2677387"/>
            <a:ext cx="8163487" cy="211974"/>
            <a:chOff x="1918742" y="3212976"/>
            <a:chExt cx="8352927" cy="216024"/>
          </a:xfrm>
        </p:grpSpPr>
        <p:sp>
          <p:nvSpPr>
            <p:cNvPr id="74" name="椭圆 73"/>
            <p:cNvSpPr/>
            <p:nvPr/>
          </p:nvSpPr>
          <p:spPr>
            <a:xfrm>
              <a:off x="1918742" y="3212976"/>
              <a:ext cx="216024" cy="216024"/>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sz="2100">
                <a:cs typeface="+mn-ea"/>
                <a:sym typeface="+mn-lt"/>
              </a:endParaRPr>
            </a:p>
          </p:txBody>
        </p:sp>
        <p:sp>
          <p:nvSpPr>
            <p:cNvPr id="75" name="椭圆 74"/>
            <p:cNvSpPr/>
            <p:nvPr/>
          </p:nvSpPr>
          <p:spPr>
            <a:xfrm>
              <a:off x="3913428" y="3212976"/>
              <a:ext cx="216024" cy="216024"/>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sz="2100">
                <a:cs typeface="+mn-ea"/>
                <a:sym typeface="+mn-lt"/>
              </a:endParaRPr>
            </a:p>
          </p:txBody>
        </p:sp>
        <p:sp>
          <p:nvSpPr>
            <p:cNvPr id="76" name="椭圆 75"/>
            <p:cNvSpPr/>
            <p:nvPr/>
          </p:nvSpPr>
          <p:spPr>
            <a:xfrm>
              <a:off x="5987194" y="3212976"/>
              <a:ext cx="216024" cy="216024"/>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sz="2100">
                <a:cs typeface="+mn-ea"/>
                <a:sym typeface="+mn-lt"/>
              </a:endParaRPr>
            </a:p>
          </p:txBody>
        </p:sp>
        <p:sp>
          <p:nvSpPr>
            <p:cNvPr id="77" name="椭圆 76"/>
            <p:cNvSpPr/>
            <p:nvPr/>
          </p:nvSpPr>
          <p:spPr>
            <a:xfrm>
              <a:off x="8021420" y="3212976"/>
              <a:ext cx="216024" cy="216024"/>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sz="2100">
                <a:cs typeface="+mn-ea"/>
                <a:sym typeface="+mn-lt"/>
              </a:endParaRPr>
            </a:p>
          </p:txBody>
        </p:sp>
        <p:sp>
          <p:nvSpPr>
            <p:cNvPr id="78" name="椭圆 77"/>
            <p:cNvSpPr/>
            <p:nvPr/>
          </p:nvSpPr>
          <p:spPr>
            <a:xfrm>
              <a:off x="10055645" y="3212976"/>
              <a:ext cx="216024" cy="216024"/>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sz="2100">
                <a:cs typeface="+mn-ea"/>
                <a:sym typeface="+mn-lt"/>
              </a:endParaRPr>
            </a:p>
          </p:txBody>
        </p:sp>
        <p:sp>
          <p:nvSpPr>
            <p:cNvPr id="79" name="矩形 78"/>
            <p:cNvSpPr/>
            <p:nvPr/>
          </p:nvSpPr>
          <p:spPr>
            <a:xfrm>
              <a:off x="1959948" y="3298129"/>
              <a:ext cx="8136905" cy="4571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sz="2100">
                <a:cs typeface="+mn-ea"/>
                <a:sym typeface="+mn-lt"/>
              </a:endParaRPr>
            </a:p>
          </p:txBody>
        </p:sp>
      </p:grpSp>
      <p:sp>
        <p:nvSpPr>
          <p:cNvPr id="80" name="等腰三角形 79"/>
          <p:cNvSpPr/>
          <p:nvPr/>
        </p:nvSpPr>
        <p:spPr>
          <a:xfrm flipV="1">
            <a:off x="2331949" y="4231864"/>
            <a:ext cx="244905" cy="211974"/>
          </a:xfrm>
          <a:prstGeom prst="triangle">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44738" lIns="89477" rIns="89477" rtlCol="0" tIns="44738"/>
          <a:lstStyle/>
          <a:p>
            <a:pPr algn="ctr"/>
            <a:endParaRPr altLang="en-US" lang="zh-CN" sz="2100">
              <a:cs typeface="+mn-ea"/>
              <a:sym typeface="+mn-lt"/>
            </a:endParaRPr>
          </a:p>
        </p:txBody>
      </p:sp>
      <p:sp>
        <p:nvSpPr>
          <p:cNvPr id="81" name="等腰三角形 80"/>
          <p:cNvSpPr/>
          <p:nvPr/>
        </p:nvSpPr>
        <p:spPr>
          <a:xfrm flipV="1">
            <a:off x="4320040" y="4231864"/>
            <a:ext cx="244905" cy="211974"/>
          </a:xfrm>
          <a:prstGeom prst="triangle">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44738" lIns="89477" rIns="89477" rtlCol="0" tIns="44738"/>
          <a:lstStyle/>
          <a:p>
            <a:pPr algn="ctr"/>
            <a:endParaRPr altLang="en-US" lang="zh-CN" sz="2100">
              <a:cs typeface="+mn-ea"/>
              <a:sym typeface="+mn-lt"/>
            </a:endParaRPr>
          </a:p>
        </p:txBody>
      </p:sp>
      <p:sp>
        <p:nvSpPr>
          <p:cNvPr id="82" name="等腰三角形 81"/>
          <p:cNvSpPr/>
          <p:nvPr/>
        </p:nvSpPr>
        <p:spPr>
          <a:xfrm flipV="1">
            <a:off x="6308131" y="4231864"/>
            <a:ext cx="244905" cy="211974"/>
          </a:xfrm>
          <a:prstGeom prst="triangle">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44738" lIns="89477" rIns="89477" rtlCol="0" tIns="44738"/>
          <a:lstStyle/>
          <a:p>
            <a:pPr algn="ctr"/>
            <a:endParaRPr altLang="en-US" lang="zh-CN" sz="2100">
              <a:cs typeface="+mn-ea"/>
              <a:sym typeface="+mn-lt"/>
            </a:endParaRPr>
          </a:p>
        </p:txBody>
      </p:sp>
      <p:sp>
        <p:nvSpPr>
          <p:cNvPr id="83" name="等腰三角形 82"/>
          <p:cNvSpPr/>
          <p:nvPr/>
        </p:nvSpPr>
        <p:spPr>
          <a:xfrm flipV="1">
            <a:off x="8296221" y="4231864"/>
            <a:ext cx="244905" cy="211974"/>
          </a:xfrm>
          <a:prstGeom prst="triangle">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44738" lIns="89477" rIns="89477" rtlCol="0" tIns="44738"/>
          <a:lstStyle/>
          <a:p>
            <a:pPr algn="ctr"/>
            <a:endParaRPr altLang="en-US" lang="zh-CN" sz="2100">
              <a:cs typeface="+mn-ea"/>
              <a:sym typeface="+mn-lt"/>
            </a:endParaRPr>
          </a:p>
        </p:txBody>
      </p:sp>
      <p:sp>
        <p:nvSpPr>
          <p:cNvPr id="84" name="等腰三角形 83"/>
          <p:cNvSpPr/>
          <p:nvPr/>
        </p:nvSpPr>
        <p:spPr>
          <a:xfrm flipV="1">
            <a:off x="10284313" y="4231864"/>
            <a:ext cx="244905" cy="211974"/>
          </a:xfrm>
          <a:prstGeom prs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44738" lIns="89477" rIns="89477" rtlCol="0" tIns="44738"/>
          <a:lstStyle/>
          <a:p>
            <a:pPr algn="ctr"/>
            <a:endParaRPr altLang="en-US" lang="zh-CN" sz="2100">
              <a:cs typeface="+mn-ea"/>
              <a:sym typeface="+mn-lt"/>
            </a:endParaRPr>
          </a:p>
        </p:txBody>
      </p:sp>
      <p:sp>
        <p:nvSpPr>
          <p:cNvPr id="85" name="TextBox 84"/>
          <p:cNvSpPr txBox="1"/>
          <p:nvPr/>
        </p:nvSpPr>
        <p:spPr>
          <a:xfrm>
            <a:off x="1831525" y="4576037"/>
            <a:ext cx="1245754" cy="409516"/>
          </a:xfrm>
          <a:prstGeom prst="rect">
            <a:avLst/>
          </a:prstGeom>
          <a:noFill/>
        </p:spPr>
        <p:txBody>
          <a:bodyPr bIns="44738" lIns="89477" rIns="89477" rtlCol="0" tIns="44738" wrap="none">
            <a:spAutoFit/>
          </a:bodyPr>
          <a:lstStyle/>
          <a:p>
            <a:pPr algn="ctr"/>
            <a:r>
              <a:rPr altLang="en-US" lang="zh-CN" sz="2100">
                <a:solidFill>
                  <a:schemeClr val="tx1">
                    <a:lumMod val="85000"/>
                    <a:lumOff val="15000"/>
                  </a:schemeClr>
                </a:solidFill>
                <a:cs typeface="+mn-ea"/>
                <a:sym typeface="+mn-lt"/>
              </a:rPr>
              <a:t>添加文字</a:t>
            </a:r>
          </a:p>
        </p:txBody>
      </p:sp>
      <p:sp>
        <p:nvSpPr>
          <p:cNvPr id="86" name="TextBox 85"/>
          <p:cNvSpPr txBox="1"/>
          <p:nvPr/>
        </p:nvSpPr>
        <p:spPr>
          <a:xfrm>
            <a:off x="3819615" y="4576037"/>
            <a:ext cx="1245754" cy="409516"/>
          </a:xfrm>
          <a:prstGeom prst="rect">
            <a:avLst/>
          </a:prstGeom>
          <a:noFill/>
        </p:spPr>
        <p:txBody>
          <a:bodyPr bIns="44738" lIns="89477" rIns="89477" rtlCol="0" tIns="44738" wrap="none">
            <a:spAutoFit/>
          </a:bodyPr>
          <a:lstStyle/>
          <a:p>
            <a:pPr algn="ctr"/>
            <a:r>
              <a:rPr altLang="en-US" lang="zh-CN" sz="2100">
                <a:solidFill>
                  <a:schemeClr val="tx1">
                    <a:lumMod val="85000"/>
                    <a:lumOff val="15000"/>
                  </a:schemeClr>
                </a:solidFill>
                <a:cs typeface="+mn-ea"/>
                <a:sym typeface="+mn-lt"/>
              </a:rPr>
              <a:t>添加文字</a:t>
            </a:r>
          </a:p>
        </p:txBody>
      </p:sp>
      <p:sp>
        <p:nvSpPr>
          <p:cNvPr id="87" name="TextBox 86"/>
          <p:cNvSpPr txBox="1"/>
          <p:nvPr/>
        </p:nvSpPr>
        <p:spPr>
          <a:xfrm>
            <a:off x="5807708" y="4576037"/>
            <a:ext cx="1245754" cy="409516"/>
          </a:xfrm>
          <a:prstGeom prst="rect">
            <a:avLst/>
          </a:prstGeom>
          <a:noFill/>
        </p:spPr>
        <p:txBody>
          <a:bodyPr bIns="44738" lIns="89477" rIns="89477" rtlCol="0" tIns="44738" wrap="none">
            <a:spAutoFit/>
          </a:bodyPr>
          <a:lstStyle/>
          <a:p>
            <a:pPr algn="ctr"/>
            <a:r>
              <a:rPr altLang="en-US" lang="zh-CN" sz="2100">
                <a:solidFill>
                  <a:schemeClr val="tx1">
                    <a:lumMod val="85000"/>
                    <a:lumOff val="15000"/>
                  </a:schemeClr>
                </a:solidFill>
                <a:cs typeface="+mn-ea"/>
                <a:sym typeface="+mn-lt"/>
              </a:rPr>
              <a:t>添加文字</a:t>
            </a:r>
          </a:p>
        </p:txBody>
      </p:sp>
      <p:sp>
        <p:nvSpPr>
          <p:cNvPr id="88" name="TextBox 87"/>
          <p:cNvSpPr txBox="1"/>
          <p:nvPr/>
        </p:nvSpPr>
        <p:spPr>
          <a:xfrm>
            <a:off x="7795799" y="4576037"/>
            <a:ext cx="1245754" cy="409516"/>
          </a:xfrm>
          <a:prstGeom prst="rect">
            <a:avLst/>
          </a:prstGeom>
          <a:noFill/>
        </p:spPr>
        <p:txBody>
          <a:bodyPr bIns="44738" lIns="89477" rIns="89477" rtlCol="0" tIns="44738" wrap="none">
            <a:spAutoFit/>
          </a:bodyPr>
          <a:lstStyle/>
          <a:p>
            <a:pPr algn="ctr"/>
            <a:r>
              <a:rPr altLang="en-US" lang="zh-CN" sz="2100">
                <a:solidFill>
                  <a:schemeClr val="tx1">
                    <a:lumMod val="85000"/>
                    <a:lumOff val="15000"/>
                  </a:schemeClr>
                </a:solidFill>
                <a:cs typeface="+mn-ea"/>
                <a:sym typeface="+mn-lt"/>
              </a:rPr>
              <a:t>添加文字</a:t>
            </a:r>
          </a:p>
        </p:txBody>
      </p:sp>
      <p:sp>
        <p:nvSpPr>
          <p:cNvPr id="89" name="TextBox 88"/>
          <p:cNvSpPr txBox="1"/>
          <p:nvPr/>
        </p:nvSpPr>
        <p:spPr>
          <a:xfrm>
            <a:off x="9783889" y="4576037"/>
            <a:ext cx="1245754" cy="409516"/>
          </a:xfrm>
          <a:prstGeom prst="rect">
            <a:avLst/>
          </a:prstGeom>
          <a:noFill/>
        </p:spPr>
        <p:txBody>
          <a:bodyPr bIns="44738" lIns="89477" rIns="89477" rtlCol="0" tIns="44738" wrap="none">
            <a:spAutoFit/>
          </a:bodyPr>
          <a:lstStyle/>
          <a:p>
            <a:pPr algn="ctr"/>
            <a:r>
              <a:rPr altLang="en-US" lang="zh-CN" sz="2100">
                <a:solidFill>
                  <a:schemeClr val="tx1">
                    <a:lumMod val="85000"/>
                    <a:lumOff val="15000"/>
                  </a:schemeClr>
                </a:solidFill>
                <a:cs typeface="+mn-ea"/>
                <a:sym typeface="+mn-lt"/>
              </a:rPr>
              <a:t>添加文字</a:t>
            </a:r>
          </a:p>
        </p:txBody>
      </p:sp>
      <p:sp>
        <p:nvSpPr>
          <p:cNvPr id="90" name="矩形 89"/>
          <p:cNvSpPr/>
          <p:nvPr/>
        </p:nvSpPr>
        <p:spPr>
          <a:xfrm>
            <a:off x="1574716" y="5079762"/>
            <a:ext cx="9711736" cy="57816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44738" lIns="89477" rIns="89477" rtlCol="0" tIns="44738"/>
          <a:lstStyle/>
          <a:p>
            <a:pPr algn="ctr"/>
            <a:r>
              <a:rPr altLang="en-US" lang="zh-CN">
                <a:cs typeface="+mn-ea"/>
                <a:sym typeface="+mn-lt"/>
              </a:rPr>
              <a:t>点击添加标题</a:t>
            </a:r>
          </a:p>
        </p:txBody>
      </p:sp>
      <p:sp>
        <p:nvSpPr>
          <p:cNvPr id="92" name="文本框 2"/>
          <p:cNvSpPr txBox="1"/>
          <p:nvPr/>
        </p:nvSpPr>
        <p:spPr>
          <a:xfrm>
            <a:off x="1706687" y="170270"/>
            <a:ext cx="3288952" cy="518160"/>
          </a:xfrm>
          <a:prstGeom prst="rect">
            <a:avLst/>
          </a:prstGeom>
          <a:noFill/>
        </p:spPr>
        <p:txBody>
          <a:bodyPr rtlCol="0" wrap="square">
            <a:spAutoFit/>
          </a:bodyPr>
          <a:lstStyle/>
          <a:p>
            <a:pPr algn="ctr"/>
            <a:r>
              <a:rPr altLang="en-US" b="1" lang="zh-CN" sz="2800">
                <a:solidFill>
                  <a:schemeClr val="tx1">
                    <a:lumMod val="75000"/>
                    <a:lumOff val="25000"/>
                  </a:schemeClr>
                </a:solidFill>
                <a:cs typeface="+mn-ea"/>
                <a:sym typeface="+mn-lt"/>
              </a:rPr>
              <a:t>点击输入标题内容</a:t>
            </a:r>
          </a:p>
        </p:txBody>
      </p:sp>
    </p:spTree>
  </p:cSld>
  <p:clrMapOvr>
    <a:masterClrMapping/>
  </p:clrMapOvr>
  <p:transition spd="slow">
    <p:wipe/>
  </p:transition>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grpId="0" id="5" nodeType="afterEffect" presetClass="entr" presetID="41" presetSubtype="0">
                                  <p:stCondLst>
                                    <p:cond delay="0"/>
                                  </p:stCondLst>
                                  <p:iterate type="lt">
                                    <p:tmPct val="10000"/>
                                  </p:iterate>
                                  <p:childTnLst>
                                    <p:set>
                                      <p:cBhvr>
                                        <p:cTn dur="1" fill="hold" id="6">
                                          <p:stCondLst>
                                            <p:cond delay="0"/>
                                          </p:stCondLst>
                                        </p:cTn>
                                        <p:tgtEl>
                                          <p:spTgt spid="92"/>
                                        </p:tgtEl>
                                        <p:attrNameLst>
                                          <p:attrName>style.visibility</p:attrName>
                                        </p:attrNameLst>
                                      </p:cBhvr>
                                      <p:to>
                                        <p:strVal val="visible"/>
                                      </p:to>
                                    </p:set>
                                    <p:anim calcmode="lin" valueType="num">
                                      <p:cBhvr>
                                        <p:cTn dur="500" fill="hold" id="7"/>
                                        <p:tgtEl>
                                          <p:spTgt spid="92"/>
                                        </p:tgtEl>
                                        <p:attrNameLst>
                                          <p:attrName>ppt_x</p:attrName>
                                        </p:attrNameLst>
                                      </p:cBhvr>
                                      <p:tavLst>
                                        <p:tav tm="0">
                                          <p:val>
                                            <p:strVal val="#ppt_x"/>
                                          </p:val>
                                        </p:tav>
                                        <p:tav tm="50000">
                                          <p:val>
                                            <p:strVal val="#ppt_x+.1"/>
                                          </p:val>
                                        </p:tav>
                                        <p:tav tm="100000">
                                          <p:val>
                                            <p:strVal val="#ppt_x"/>
                                          </p:val>
                                        </p:tav>
                                      </p:tavLst>
                                    </p:anim>
                                    <p:anim calcmode="lin" valueType="num">
                                      <p:cBhvr>
                                        <p:cTn dur="500" fill="hold" id="8"/>
                                        <p:tgtEl>
                                          <p:spTgt spid="92"/>
                                        </p:tgtEl>
                                        <p:attrNameLst>
                                          <p:attrName>ppt_y</p:attrName>
                                        </p:attrNameLst>
                                      </p:cBhvr>
                                      <p:tavLst>
                                        <p:tav tm="0">
                                          <p:val>
                                            <p:strVal val="#ppt_y"/>
                                          </p:val>
                                        </p:tav>
                                        <p:tav tm="100000">
                                          <p:val>
                                            <p:strVal val="#ppt_y"/>
                                          </p:val>
                                        </p:tav>
                                      </p:tavLst>
                                    </p:anim>
                                    <p:anim calcmode="lin" valueType="num">
                                      <p:cBhvr>
                                        <p:cTn dur="500" fill="hold" id="9"/>
                                        <p:tgtEl>
                                          <p:spTgt spid="92"/>
                                        </p:tgtEl>
                                        <p:attrNameLst>
                                          <p:attrName>ppt_h</p:attrName>
                                        </p:attrNameLst>
                                      </p:cBhvr>
                                      <p:tavLst>
                                        <p:tav tm="0">
                                          <p:val>
                                            <p:strVal val="#ppt_h/10"/>
                                          </p:val>
                                        </p:tav>
                                        <p:tav tm="50000">
                                          <p:val>
                                            <p:strVal val="#ppt_h+.01"/>
                                          </p:val>
                                        </p:tav>
                                        <p:tav tm="100000">
                                          <p:val>
                                            <p:strVal val="#ppt_h"/>
                                          </p:val>
                                        </p:tav>
                                      </p:tavLst>
                                    </p:anim>
                                    <p:anim calcmode="lin" valueType="num">
                                      <p:cBhvr>
                                        <p:cTn dur="500" fill="hold" id="10"/>
                                        <p:tgtEl>
                                          <p:spTgt spid="92"/>
                                        </p:tgtEl>
                                        <p:attrNameLst>
                                          <p:attrName>ppt_w</p:attrName>
                                        </p:attrNameLst>
                                      </p:cBhvr>
                                      <p:tavLst>
                                        <p:tav tm="0">
                                          <p:val>
                                            <p:strVal val="#ppt_w/10"/>
                                          </p:val>
                                        </p:tav>
                                        <p:tav tm="50000">
                                          <p:val>
                                            <p:strVal val="#ppt_w+.01"/>
                                          </p:val>
                                        </p:tav>
                                        <p:tav tm="100000">
                                          <p:val>
                                            <p:strVal val="#ppt_w"/>
                                          </p:val>
                                        </p:tav>
                                      </p:tavLst>
                                    </p:anim>
                                    <p:animEffect filter="fade" transition="in">
                                      <p:cBhvr>
                                        <p:cTn dur="500" id="11" tmFilter="0,0; .5, 1; 1, 1"/>
                                        <p:tgtEl>
                                          <p:spTgt spid="92"/>
                                        </p:tgtEl>
                                      </p:cBhvr>
                                    </p:animEffect>
                                  </p:childTnLst>
                                </p:cTn>
                              </p:par>
                            </p:childTnLst>
                          </p:cTn>
                        </p:par>
                        <p:par>
                          <p:cTn fill="hold" id="12" nodeType="afterGroup">
                            <p:stCondLst>
                              <p:cond delay="500"/>
                            </p:stCondLst>
                            <p:childTnLst>
                              <p:par>
                                <p:cTn fill="hold" grpId="0" id="13" nodeType="afterEffect" presetClass="entr" presetID="2" presetSubtype="4">
                                  <p:stCondLst>
                                    <p:cond delay="0"/>
                                  </p:stCondLst>
                                  <p:childTnLst>
                                    <p:set>
                                      <p:cBhvr>
                                        <p:cTn dur="1" fill="hold" id="14">
                                          <p:stCondLst>
                                            <p:cond delay="0"/>
                                          </p:stCondLst>
                                        </p:cTn>
                                        <p:tgtEl>
                                          <p:spTgt spid="46"/>
                                        </p:tgtEl>
                                        <p:attrNameLst>
                                          <p:attrName>style.visibility</p:attrName>
                                        </p:attrNameLst>
                                      </p:cBhvr>
                                      <p:to>
                                        <p:strVal val="visible"/>
                                      </p:to>
                                    </p:set>
                                    <p:anim calcmode="lin" valueType="num">
                                      <p:cBhvr additive="base">
                                        <p:cTn dur="500" fill="hold" id="15"/>
                                        <p:tgtEl>
                                          <p:spTgt spid="46"/>
                                        </p:tgtEl>
                                        <p:attrNameLst>
                                          <p:attrName>ppt_x</p:attrName>
                                        </p:attrNameLst>
                                      </p:cBhvr>
                                      <p:tavLst>
                                        <p:tav tm="0">
                                          <p:val>
                                            <p:strVal val="#ppt_x"/>
                                          </p:val>
                                        </p:tav>
                                        <p:tav tm="100000">
                                          <p:val>
                                            <p:strVal val="#ppt_x"/>
                                          </p:val>
                                        </p:tav>
                                      </p:tavLst>
                                    </p:anim>
                                    <p:anim calcmode="lin" valueType="num">
                                      <p:cBhvr additive="base">
                                        <p:cTn dur="500" fill="hold" id="16"/>
                                        <p:tgtEl>
                                          <p:spTgt spid="46"/>
                                        </p:tgtEl>
                                        <p:attrNameLst>
                                          <p:attrName>ppt_y</p:attrName>
                                        </p:attrNameLst>
                                      </p:cBhvr>
                                      <p:tavLst>
                                        <p:tav tm="0">
                                          <p:val>
                                            <p:strVal val="1+#ppt_h/2"/>
                                          </p:val>
                                        </p:tav>
                                        <p:tav tm="100000">
                                          <p:val>
                                            <p:strVal val="#ppt_y"/>
                                          </p:val>
                                        </p:tav>
                                      </p:tavLst>
                                    </p:anim>
                                  </p:childTnLst>
                                </p:cTn>
                              </p:par>
                              <p:par>
                                <p:cTn fill="hold" grpId="0" id="17" nodeType="withEffect" presetClass="entr" presetID="2" presetSubtype="1">
                                  <p:stCondLst>
                                    <p:cond delay="0"/>
                                  </p:stCondLst>
                                  <p:childTnLst>
                                    <p:set>
                                      <p:cBhvr>
                                        <p:cTn dur="1" fill="hold" id="18">
                                          <p:stCondLst>
                                            <p:cond delay="0"/>
                                          </p:stCondLst>
                                        </p:cTn>
                                        <p:tgtEl>
                                          <p:spTgt spid="47"/>
                                        </p:tgtEl>
                                        <p:attrNameLst>
                                          <p:attrName>style.visibility</p:attrName>
                                        </p:attrNameLst>
                                      </p:cBhvr>
                                      <p:to>
                                        <p:strVal val="visible"/>
                                      </p:to>
                                    </p:set>
                                    <p:anim calcmode="lin" valueType="num">
                                      <p:cBhvr additive="base">
                                        <p:cTn dur="500" fill="hold" id="19"/>
                                        <p:tgtEl>
                                          <p:spTgt spid="47"/>
                                        </p:tgtEl>
                                        <p:attrNameLst>
                                          <p:attrName>ppt_x</p:attrName>
                                        </p:attrNameLst>
                                      </p:cBhvr>
                                      <p:tavLst>
                                        <p:tav tm="0">
                                          <p:val>
                                            <p:strVal val="#ppt_x"/>
                                          </p:val>
                                        </p:tav>
                                        <p:tav tm="100000">
                                          <p:val>
                                            <p:strVal val="#ppt_x"/>
                                          </p:val>
                                        </p:tav>
                                      </p:tavLst>
                                    </p:anim>
                                    <p:anim calcmode="lin" valueType="num">
                                      <p:cBhvr additive="base">
                                        <p:cTn dur="500" fill="hold" id="20"/>
                                        <p:tgtEl>
                                          <p:spTgt spid="47"/>
                                        </p:tgtEl>
                                        <p:attrNameLst>
                                          <p:attrName>ppt_y</p:attrName>
                                        </p:attrNameLst>
                                      </p:cBhvr>
                                      <p:tavLst>
                                        <p:tav tm="0">
                                          <p:val>
                                            <p:strVal val="0-#ppt_h/2"/>
                                          </p:val>
                                        </p:tav>
                                        <p:tav tm="100000">
                                          <p:val>
                                            <p:strVal val="#ppt_y"/>
                                          </p:val>
                                        </p:tav>
                                      </p:tavLst>
                                    </p:anim>
                                  </p:childTnLst>
                                </p:cTn>
                              </p:par>
                              <p:par>
                                <p:cTn fill="hold" grpId="0" id="21" nodeType="withEffect" presetClass="entr" presetID="2" presetSubtype="4">
                                  <p:stCondLst>
                                    <p:cond delay="500"/>
                                  </p:stCondLst>
                                  <p:childTnLst>
                                    <p:set>
                                      <p:cBhvr>
                                        <p:cTn dur="1" fill="hold" id="22">
                                          <p:stCondLst>
                                            <p:cond delay="0"/>
                                          </p:stCondLst>
                                        </p:cTn>
                                        <p:tgtEl>
                                          <p:spTgt spid="48"/>
                                        </p:tgtEl>
                                        <p:attrNameLst>
                                          <p:attrName>style.visibility</p:attrName>
                                        </p:attrNameLst>
                                      </p:cBhvr>
                                      <p:to>
                                        <p:strVal val="visible"/>
                                      </p:to>
                                    </p:set>
                                    <p:anim calcmode="lin" valueType="num">
                                      <p:cBhvr additive="base">
                                        <p:cTn dur="500" fill="hold" id="23"/>
                                        <p:tgtEl>
                                          <p:spTgt spid="48"/>
                                        </p:tgtEl>
                                        <p:attrNameLst>
                                          <p:attrName>ppt_x</p:attrName>
                                        </p:attrNameLst>
                                      </p:cBhvr>
                                      <p:tavLst>
                                        <p:tav tm="0">
                                          <p:val>
                                            <p:strVal val="#ppt_x"/>
                                          </p:val>
                                        </p:tav>
                                        <p:tav tm="100000">
                                          <p:val>
                                            <p:strVal val="#ppt_x"/>
                                          </p:val>
                                        </p:tav>
                                      </p:tavLst>
                                    </p:anim>
                                    <p:anim calcmode="lin" valueType="num">
                                      <p:cBhvr additive="base">
                                        <p:cTn dur="500" fill="hold" id="24"/>
                                        <p:tgtEl>
                                          <p:spTgt spid="48"/>
                                        </p:tgtEl>
                                        <p:attrNameLst>
                                          <p:attrName>ppt_y</p:attrName>
                                        </p:attrNameLst>
                                      </p:cBhvr>
                                      <p:tavLst>
                                        <p:tav tm="0">
                                          <p:val>
                                            <p:strVal val="1+#ppt_h/2"/>
                                          </p:val>
                                        </p:tav>
                                        <p:tav tm="100000">
                                          <p:val>
                                            <p:strVal val="#ppt_y"/>
                                          </p:val>
                                        </p:tav>
                                      </p:tavLst>
                                    </p:anim>
                                  </p:childTnLst>
                                </p:cTn>
                              </p:par>
                              <p:par>
                                <p:cTn fill="hold" grpId="0" id="25" nodeType="withEffect" presetClass="entr" presetID="2" presetSubtype="1">
                                  <p:stCondLst>
                                    <p:cond delay="500"/>
                                  </p:stCondLst>
                                  <p:childTnLst>
                                    <p:set>
                                      <p:cBhvr>
                                        <p:cTn dur="1" fill="hold" id="26">
                                          <p:stCondLst>
                                            <p:cond delay="0"/>
                                          </p:stCondLst>
                                        </p:cTn>
                                        <p:tgtEl>
                                          <p:spTgt spid="49"/>
                                        </p:tgtEl>
                                        <p:attrNameLst>
                                          <p:attrName>style.visibility</p:attrName>
                                        </p:attrNameLst>
                                      </p:cBhvr>
                                      <p:to>
                                        <p:strVal val="visible"/>
                                      </p:to>
                                    </p:set>
                                    <p:anim calcmode="lin" valueType="num">
                                      <p:cBhvr additive="base">
                                        <p:cTn dur="500" fill="hold" id="27"/>
                                        <p:tgtEl>
                                          <p:spTgt spid="49"/>
                                        </p:tgtEl>
                                        <p:attrNameLst>
                                          <p:attrName>ppt_x</p:attrName>
                                        </p:attrNameLst>
                                      </p:cBhvr>
                                      <p:tavLst>
                                        <p:tav tm="0">
                                          <p:val>
                                            <p:strVal val="#ppt_x"/>
                                          </p:val>
                                        </p:tav>
                                        <p:tav tm="100000">
                                          <p:val>
                                            <p:strVal val="#ppt_x"/>
                                          </p:val>
                                        </p:tav>
                                      </p:tavLst>
                                    </p:anim>
                                    <p:anim calcmode="lin" valueType="num">
                                      <p:cBhvr additive="base">
                                        <p:cTn dur="500" fill="hold" id="28"/>
                                        <p:tgtEl>
                                          <p:spTgt spid="49"/>
                                        </p:tgtEl>
                                        <p:attrNameLst>
                                          <p:attrName>ppt_y</p:attrName>
                                        </p:attrNameLst>
                                      </p:cBhvr>
                                      <p:tavLst>
                                        <p:tav tm="0">
                                          <p:val>
                                            <p:strVal val="0-#ppt_h/2"/>
                                          </p:val>
                                        </p:tav>
                                        <p:tav tm="100000">
                                          <p:val>
                                            <p:strVal val="#ppt_y"/>
                                          </p:val>
                                        </p:tav>
                                      </p:tavLst>
                                    </p:anim>
                                  </p:childTnLst>
                                </p:cTn>
                              </p:par>
                              <p:par>
                                <p:cTn fill="hold" grpId="0" id="29" nodeType="withEffect" presetClass="entr" presetID="2" presetSubtype="4">
                                  <p:stCondLst>
                                    <p:cond delay="1000"/>
                                  </p:stCondLst>
                                  <p:childTnLst>
                                    <p:set>
                                      <p:cBhvr>
                                        <p:cTn dur="1" fill="hold" id="30">
                                          <p:stCondLst>
                                            <p:cond delay="0"/>
                                          </p:stCondLst>
                                        </p:cTn>
                                        <p:tgtEl>
                                          <p:spTgt spid="50"/>
                                        </p:tgtEl>
                                        <p:attrNameLst>
                                          <p:attrName>style.visibility</p:attrName>
                                        </p:attrNameLst>
                                      </p:cBhvr>
                                      <p:to>
                                        <p:strVal val="visible"/>
                                      </p:to>
                                    </p:set>
                                    <p:anim calcmode="lin" valueType="num">
                                      <p:cBhvr additive="base">
                                        <p:cTn dur="500" fill="hold" id="31"/>
                                        <p:tgtEl>
                                          <p:spTgt spid="50"/>
                                        </p:tgtEl>
                                        <p:attrNameLst>
                                          <p:attrName>ppt_x</p:attrName>
                                        </p:attrNameLst>
                                      </p:cBhvr>
                                      <p:tavLst>
                                        <p:tav tm="0">
                                          <p:val>
                                            <p:strVal val="#ppt_x"/>
                                          </p:val>
                                        </p:tav>
                                        <p:tav tm="100000">
                                          <p:val>
                                            <p:strVal val="#ppt_x"/>
                                          </p:val>
                                        </p:tav>
                                      </p:tavLst>
                                    </p:anim>
                                    <p:anim calcmode="lin" valueType="num">
                                      <p:cBhvr additive="base">
                                        <p:cTn dur="500" fill="hold" id="32"/>
                                        <p:tgtEl>
                                          <p:spTgt spid="50"/>
                                        </p:tgtEl>
                                        <p:attrNameLst>
                                          <p:attrName>ppt_y</p:attrName>
                                        </p:attrNameLst>
                                      </p:cBhvr>
                                      <p:tavLst>
                                        <p:tav tm="0">
                                          <p:val>
                                            <p:strVal val="1+#ppt_h/2"/>
                                          </p:val>
                                        </p:tav>
                                        <p:tav tm="100000">
                                          <p:val>
                                            <p:strVal val="#ppt_y"/>
                                          </p:val>
                                        </p:tav>
                                      </p:tavLst>
                                    </p:anim>
                                  </p:childTnLst>
                                </p:cTn>
                              </p:par>
                              <p:par>
                                <p:cTn fill="hold" grpId="0" id="33" nodeType="withEffect" presetClass="entr" presetID="2" presetSubtype="1">
                                  <p:stCondLst>
                                    <p:cond delay="1000"/>
                                  </p:stCondLst>
                                  <p:childTnLst>
                                    <p:set>
                                      <p:cBhvr>
                                        <p:cTn dur="1" fill="hold" id="34">
                                          <p:stCondLst>
                                            <p:cond delay="0"/>
                                          </p:stCondLst>
                                        </p:cTn>
                                        <p:tgtEl>
                                          <p:spTgt spid="51"/>
                                        </p:tgtEl>
                                        <p:attrNameLst>
                                          <p:attrName>style.visibility</p:attrName>
                                        </p:attrNameLst>
                                      </p:cBhvr>
                                      <p:to>
                                        <p:strVal val="visible"/>
                                      </p:to>
                                    </p:set>
                                    <p:anim calcmode="lin" valueType="num">
                                      <p:cBhvr additive="base">
                                        <p:cTn dur="500" fill="hold" id="35"/>
                                        <p:tgtEl>
                                          <p:spTgt spid="51"/>
                                        </p:tgtEl>
                                        <p:attrNameLst>
                                          <p:attrName>ppt_x</p:attrName>
                                        </p:attrNameLst>
                                      </p:cBhvr>
                                      <p:tavLst>
                                        <p:tav tm="0">
                                          <p:val>
                                            <p:strVal val="#ppt_x"/>
                                          </p:val>
                                        </p:tav>
                                        <p:tav tm="100000">
                                          <p:val>
                                            <p:strVal val="#ppt_x"/>
                                          </p:val>
                                        </p:tav>
                                      </p:tavLst>
                                    </p:anim>
                                    <p:anim calcmode="lin" valueType="num">
                                      <p:cBhvr additive="base">
                                        <p:cTn dur="500" fill="hold" id="36"/>
                                        <p:tgtEl>
                                          <p:spTgt spid="51"/>
                                        </p:tgtEl>
                                        <p:attrNameLst>
                                          <p:attrName>ppt_y</p:attrName>
                                        </p:attrNameLst>
                                      </p:cBhvr>
                                      <p:tavLst>
                                        <p:tav tm="0">
                                          <p:val>
                                            <p:strVal val="0-#ppt_h/2"/>
                                          </p:val>
                                        </p:tav>
                                        <p:tav tm="100000">
                                          <p:val>
                                            <p:strVal val="#ppt_y"/>
                                          </p:val>
                                        </p:tav>
                                      </p:tavLst>
                                    </p:anim>
                                  </p:childTnLst>
                                </p:cTn>
                              </p:par>
                              <p:par>
                                <p:cTn fill="hold" grpId="0" id="37" nodeType="withEffect" presetClass="entr" presetID="2" presetSubtype="4">
                                  <p:stCondLst>
                                    <p:cond delay="1500"/>
                                  </p:stCondLst>
                                  <p:childTnLst>
                                    <p:set>
                                      <p:cBhvr>
                                        <p:cTn dur="1" fill="hold" id="38">
                                          <p:stCondLst>
                                            <p:cond delay="0"/>
                                          </p:stCondLst>
                                        </p:cTn>
                                        <p:tgtEl>
                                          <p:spTgt spid="52"/>
                                        </p:tgtEl>
                                        <p:attrNameLst>
                                          <p:attrName>style.visibility</p:attrName>
                                        </p:attrNameLst>
                                      </p:cBhvr>
                                      <p:to>
                                        <p:strVal val="visible"/>
                                      </p:to>
                                    </p:set>
                                    <p:anim calcmode="lin" valueType="num">
                                      <p:cBhvr additive="base">
                                        <p:cTn dur="500" fill="hold" id="39"/>
                                        <p:tgtEl>
                                          <p:spTgt spid="52"/>
                                        </p:tgtEl>
                                        <p:attrNameLst>
                                          <p:attrName>ppt_x</p:attrName>
                                        </p:attrNameLst>
                                      </p:cBhvr>
                                      <p:tavLst>
                                        <p:tav tm="0">
                                          <p:val>
                                            <p:strVal val="#ppt_x"/>
                                          </p:val>
                                        </p:tav>
                                        <p:tav tm="100000">
                                          <p:val>
                                            <p:strVal val="#ppt_x"/>
                                          </p:val>
                                        </p:tav>
                                      </p:tavLst>
                                    </p:anim>
                                    <p:anim calcmode="lin" valueType="num">
                                      <p:cBhvr additive="base">
                                        <p:cTn dur="500" fill="hold" id="40"/>
                                        <p:tgtEl>
                                          <p:spTgt spid="52"/>
                                        </p:tgtEl>
                                        <p:attrNameLst>
                                          <p:attrName>ppt_y</p:attrName>
                                        </p:attrNameLst>
                                      </p:cBhvr>
                                      <p:tavLst>
                                        <p:tav tm="0">
                                          <p:val>
                                            <p:strVal val="1+#ppt_h/2"/>
                                          </p:val>
                                        </p:tav>
                                        <p:tav tm="100000">
                                          <p:val>
                                            <p:strVal val="#ppt_y"/>
                                          </p:val>
                                        </p:tav>
                                      </p:tavLst>
                                    </p:anim>
                                  </p:childTnLst>
                                </p:cTn>
                              </p:par>
                              <p:par>
                                <p:cTn fill="hold" grpId="0" id="41" nodeType="withEffect" presetClass="entr" presetID="2" presetSubtype="1">
                                  <p:stCondLst>
                                    <p:cond delay="1500"/>
                                  </p:stCondLst>
                                  <p:childTnLst>
                                    <p:set>
                                      <p:cBhvr>
                                        <p:cTn dur="1" fill="hold" id="42">
                                          <p:stCondLst>
                                            <p:cond delay="0"/>
                                          </p:stCondLst>
                                        </p:cTn>
                                        <p:tgtEl>
                                          <p:spTgt spid="53"/>
                                        </p:tgtEl>
                                        <p:attrNameLst>
                                          <p:attrName>style.visibility</p:attrName>
                                        </p:attrNameLst>
                                      </p:cBhvr>
                                      <p:to>
                                        <p:strVal val="visible"/>
                                      </p:to>
                                    </p:set>
                                    <p:anim calcmode="lin" valueType="num">
                                      <p:cBhvr additive="base">
                                        <p:cTn dur="500" fill="hold" id="43"/>
                                        <p:tgtEl>
                                          <p:spTgt spid="53"/>
                                        </p:tgtEl>
                                        <p:attrNameLst>
                                          <p:attrName>ppt_x</p:attrName>
                                        </p:attrNameLst>
                                      </p:cBhvr>
                                      <p:tavLst>
                                        <p:tav tm="0">
                                          <p:val>
                                            <p:strVal val="#ppt_x"/>
                                          </p:val>
                                        </p:tav>
                                        <p:tav tm="100000">
                                          <p:val>
                                            <p:strVal val="#ppt_x"/>
                                          </p:val>
                                        </p:tav>
                                      </p:tavLst>
                                    </p:anim>
                                    <p:anim calcmode="lin" valueType="num">
                                      <p:cBhvr additive="base">
                                        <p:cTn dur="500" fill="hold" id="44"/>
                                        <p:tgtEl>
                                          <p:spTgt spid="53"/>
                                        </p:tgtEl>
                                        <p:attrNameLst>
                                          <p:attrName>ppt_y</p:attrName>
                                        </p:attrNameLst>
                                      </p:cBhvr>
                                      <p:tavLst>
                                        <p:tav tm="0">
                                          <p:val>
                                            <p:strVal val="0-#ppt_h/2"/>
                                          </p:val>
                                        </p:tav>
                                        <p:tav tm="100000">
                                          <p:val>
                                            <p:strVal val="#ppt_y"/>
                                          </p:val>
                                        </p:tav>
                                      </p:tavLst>
                                    </p:anim>
                                  </p:childTnLst>
                                </p:cTn>
                              </p:par>
                              <p:par>
                                <p:cTn fill="hold" grpId="0" id="45" nodeType="withEffect" presetClass="entr" presetID="2" presetSubtype="4">
                                  <p:stCondLst>
                                    <p:cond delay="2000"/>
                                  </p:stCondLst>
                                  <p:childTnLst>
                                    <p:set>
                                      <p:cBhvr>
                                        <p:cTn dur="1" fill="hold" id="46">
                                          <p:stCondLst>
                                            <p:cond delay="0"/>
                                          </p:stCondLst>
                                        </p:cTn>
                                        <p:tgtEl>
                                          <p:spTgt spid="54"/>
                                        </p:tgtEl>
                                        <p:attrNameLst>
                                          <p:attrName>style.visibility</p:attrName>
                                        </p:attrNameLst>
                                      </p:cBhvr>
                                      <p:to>
                                        <p:strVal val="visible"/>
                                      </p:to>
                                    </p:set>
                                    <p:anim calcmode="lin" valueType="num">
                                      <p:cBhvr additive="base">
                                        <p:cTn dur="500" fill="hold" id="47"/>
                                        <p:tgtEl>
                                          <p:spTgt spid="54"/>
                                        </p:tgtEl>
                                        <p:attrNameLst>
                                          <p:attrName>ppt_x</p:attrName>
                                        </p:attrNameLst>
                                      </p:cBhvr>
                                      <p:tavLst>
                                        <p:tav tm="0">
                                          <p:val>
                                            <p:strVal val="#ppt_x"/>
                                          </p:val>
                                        </p:tav>
                                        <p:tav tm="100000">
                                          <p:val>
                                            <p:strVal val="#ppt_x"/>
                                          </p:val>
                                        </p:tav>
                                      </p:tavLst>
                                    </p:anim>
                                    <p:anim calcmode="lin" valueType="num">
                                      <p:cBhvr additive="base">
                                        <p:cTn dur="500" fill="hold" id="48"/>
                                        <p:tgtEl>
                                          <p:spTgt spid="54"/>
                                        </p:tgtEl>
                                        <p:attrNameLst>
                                          <p:attrName>ppt_y</p:attrName>
                                        </p:attrNameLst>
                                      </p:cBhvr>
                                      <p:tavLst>
                                        <p:tav tm="0">
                                          <p:val>
                                            <p:strVal val="1+#ppt_h/2"/>
                                          </p:val>
                                        </p:tav>
                                        <p:tav tm="100000">
                                          <p:val>
                                            <p:strVal val="#ppt_y"/>
                                          </p:val>
                                        </p:tav>
                                      </p:tavLst>
                                    </p:anim>
                                  </p:childTnLst>
                                </p:cTn>
                              </p:par>
                              <p:par>
                                <p:cTn fill="hold" grpId="0" id="49" nodeType="withEffect" presetClass="entr" presetID="2" presetSubtype="1">
                                  <p:stCondLst>
                                    <p:cond delay="2000"/>
                                  </p:stCondLst>
                                  <p:childTnLst>
                                    <p:set>
                                      <p:cBhvr>
                                        <p:cTn dur="1" fill="hold" id="50">
                                          <p:stCondLst>
                                            <p:cond delay="0"/>
                                          </p:stCondLst>
                                        </p:cTn>
                                        <p:tgtEl>
                                          <p:spTgt spid="55"/>
                                        </p:tgtEl>
                                        <p:attrNameLst>
                                          <p:attrName>style.visibility</p:attrName>
                                        </p:attrNameLst>
                                      </p:cBhvr>
                                      <p:to>
                                        <p:strVal val="visible"/>
                                      </p:to>
                                    </p:set>
                                    <p:anim calcmode="lin" valueType="num">
                                      <p:cBhvr additive="base">
                                        <p:cTn dur="500" fill="hold" id="51"/>
                                        <p:tgtEl>
                                          <p:spTgt spid="55"/>
                                        </p:tgtEl>
                                        <p:attrNameLst>
                                          <p:attrName>ppt_x</p:attrName>
                                        </p:attrNameLst>
                                      </p:cBhvr>
                                      <p:tavLst>
                                        <p:tav tm="0">
                                          <p:val>
                                            <p:strVal val="#ppt_x"/>
                                          </p:val>
                                        </p:tav>
                                        <p:tav tm="100000">
                                          <p:val>
                                            <p:strVal val="#ppt_x"/>
                                          </p:val>
                                        </p:tav>
                                      </p:tavLst>
                                    </p:anim>
                                    <p:anim calcmode="lin" valueType="num">
                                      <p:cBhvr additive="base">
                                        <p:cTn dur="500" fill="hold" id="52"/>
                                        <p:tgtEl>
                                          <p:spTgt spid="55"/>
                                        </p:tgtEl>
                                        <p:attrNameLst>
                                          <p:attrName>ppt_y</p:attrName>
                                        </p:attrNameLst>
                                      </p:cBhvr>
                                      <p:tavLst>
                                        <p:tav tm="0">
                                          <p:val>
                                            <p:strVal val="0-#ppt_h/2"/>
                                          </p:val>
                                        </p:tav>
                                        <p:tav tm="100000">
                                          <p:val>
                                            <p:strVal val="#ppt_y"/>
                                          </p:val>
                                        </p:tav>
                                      </p:tavLst>
                                    </p:anim>
                                  </p:childTnLst>
                                </p:cTn>
                              </p:par>
                              <p:par>
                                <p:cTn fill="hold" id="53" nodeType="withEffect" presetClass="entr" presetID="42" presetSubtype="0">
                                  <p:stCondLst>
                                    <p:cond delay="2500"/>
                                  </p:stCondLst>
                                  <p:childTnLst>
                                    <p:set>
                                      <p:cBhvr>
                                        <p:cTn dur="1" fill="hold" id="54">
                                          <p:stCondLst>
                                            <p:cond delay="0"/>
                                          </p:stCondLst>
                                        </p:cTn>
                                        <p:tgtEl>
                                          <p:spTgt spid="56"/>
                                        </p:tgtEl>
                                        <p:attrNameLst>
                                          <p:attrName>style.visibility</p:attrName>
                                        </p:attrNameLst>
                                      </p:cBhvr>
                                      <p:to>
                                        <p:strVal val="visible"/>
                                      </p:to>
                                    </p:set>
                                    <p:animEffect filter="fade" transition="in">
                                      <p:cBhvr>
                                        <p:cTn dur="1000" id="55"/>
                                        <p:tgtEl>
                                          <p:spTgt spid="56"/>
                                        </p:tgtEl>
                                      </p:cBhvr>
                                    </p:animEffect>
                                    <p:anim calcmode="lin" valueType="num">
                                      <p:cBhvr>
                                        <p:cTn dur="1000" fill="hold" id="56"/>
                                        <p:tgtEl>
                                          <p:spTgt spid="56"/>
                                        </p:tgtEl>
                                        <p:attrNameLst>
                                          <p:attrName>ppt_x</p:attrName>
                                        </p:attrNameLst>
                                      </p:cBhvr>
                                      <p:tavLst>
                                        <p:tav tm="0">
                                          <p:val>
                                            <p:strVal val="#ppt_x"/>
                                          </p:val>
                                        </p:tav>
                                        <p:tav tm="100000">
                                          <p:val>
                                            <p:strVal val="#ppt_x"/>
                                          </p:val>
                                        </p:tav>
                                      </p:tavLst>
                                    </p:anim>
                                    <p:anim calcmode="lin" valueType="num">
                                      <p:cBhvr>
                                        <p:cTn dur="1000" fill="hold" id="57"/>
                                        <p:tgtEl>
                                          <p:spTgt spid="56"/>
                                        </p:tgtEl>
                                        <p:attrNameLst>
                                          <p:attrName>ppt_y</p:attrName>
                                        </p:attrNameLst>
                                      </p:cBhvr>
                                      <p:tavLst>
                                        <p:tav tm="0">
                                          <p:val>
                                            <p:strVal val="#ppt_y+.1"/>
                                          </p:val>
                                        </p:tav>
                                        <p:tav tm="100000">
                                          <p:val>
                                            <p:strVal val="#ppt_y"/>
                                          </p:val>
                                        </p:tav>
                                      </p:tavLst>
                                    </p:anim>
                                  </p:childTnLst>
                                </p:cTn>
                              </p:par>
                              <p:par>
                                <p:cTn fill="hold" grpId="0" id="58" nodeType="withEffect" presetClass="entr" presetID="42" presetSubtype="0">
                                  <p:stCondLst>
                                    <p:cond delay="2500"/>
                                  </p:stCondLst>
                                  <p:childTnLst>
                                    <p:set>
                                      <p:cBhvr>
                                        <p:cTn dur="1" fill="hold" id="59">
                                          <p:stCondLst>
                                            <p:cond delay="0"/>
                                          </p:stCondLst>
                                        </p:cTn>
                                        <p:tgtEl>
                                          <p:spTgt spid="61"/>
                                        </p:tgtEl>
                                        <p:attrNameLst>
                                          <p:attrName>style.visibility</p:attrName>
                                        </p:attrNameLst>
                                      </p:cBhvr>
                                      <p:to>
                                        <p:strVal val="visible"/>
                                      </p:to>
                                    </p:set>
                                    <p:animEffect filter="fade" transition="in">
                                      <p:cBhvr>
                                        <p:cTn dur="1000" id="60"/>
                                        <p:tgtEl>
                                          <p:spTgt spid="61"/>
                                        </p:tgtEl>
                                      </p:cBhvr>
                                    </p:animEffect>
                                    <p:anim calcmode="lin" valueType="num">
                                      <p:cBhvr>
                                        <p:cTn dur="1000" fill="hold" id="61"/>
                                        <p:tgtEl>
                                          <p:spTgt spid="61"/>
                                        </p:tgtEl>
                                        <p:attrNameLst>
                                          <p:attrName>ppt_x</p:attrName>
                                        </p:attrNameLst>
                                      </p:cBhvr>
                                      <p:tavLst>
                                        <p:tav tm="0">
                                          <p:val>
                                            <p:strVal val="#ppt_x"/>
                                          </p:val>
                                        </p:tav>
                                        <p:tav tm="100000">
                                          <p:val>
                                            <p:strVal val="#ppt_x"/>
                                          </p:val>
                                        </p:tav>
                                      </p:tavLst>
                                    </p:anim>
                                    <p:anim calcmode="lin" valueType="num">
                                      <p:cBhvr>
                                        <p:cTn dur="1000" fill="hold" id="62"/>
                                        <p:tgtEl>
                                          <p:spTgt spid="61"/>
                                        </p:tgtEl>
                                        <p:attrNameLst>
                                          <p:attrName>ppt_y</p:attrName>
                                        </p:attrNameLst>
                                      </p:cBhvr>
                                      <p:tavLst>
                                        <p:tav tm="0">
                                          <p:val>
                                            <p:strVal val="#ppt_y+.1"/>
                                          </p:val>
                                        </p:tav>
                                        <p:tav tm="100000">
                                          <p:val>
                                            <p:strVal val="#ppt_y"/>
                                          </p:val>
                                        </p:tav>
                                      </p:tavLst>
                                    </p:anim>
                                  </p:childTnLst>
                                </p:cTn>
                              </p:par>
                              <p:par>
                                <p:cTn fill="hold" id="63" nodeType="withEffect" presetClass="entr" presetID="42" presetSubtype="0">
                                  <p:stCondLst>
                                    <p:cond delay="2500"/>
                                  </p:stCondLst>
                                  <p:childTnLst>
                                    <p:set>
                                      <p:cBhvr>
                                        <p:cTn dur="1" fill="hold" id="64">
                                          <p:stCondLst>
                                            <p:cond delay="0"/>
                                          </p:stCondLst>
                                        </p:cTn>
                                        <p:tgtEl>
                                          <p:spTgt spid="62"/>
                                        </p:tgtEl>
                                        <p:attrNameLst>
                                          <p:attrName>style.visibility</p:attrName>
                                        </p:attrNameLst>
                                      </p:cBhvr>
                                      <p:to>
                                        <p:strVal val="visible"/>
                                      </p:to>
                                    </p:set>
                                    <p:animEffect filter="fade" transition="in">
                                      <p:cBhvr>
                                        <p:cTn dur="1000" id="65"/>
                                        <p:tgtEl>
                                          <p:spTgt spid="62"/>
                                        </p:tgtEl>
                                      </p:cBhvr>
                                    </p:animEffect>
                                    <p:anim calcmode="lin" valueType="num">
                                      <p:cBhvr>
                                        <p:cTn dur="1000" fill="hold" id="66"/>
                                        <p:tgtEl>
                                          <p:spTgt spid="62"/>
                                        </p:tgtEl>
                                        <p:attrNameLst>
                                          <p:attrName>ppt_x</p:attrName>
                                        </p:attrNameLst>
                                      </p:cBhvr>
                                      <p:tavLst>
                                        <p:tav tm="0">
                                          <p:val>
                                            <p:strVal val="#ppt_x"/>
                                          </p:val>
                                        </p:tav>
                                        <p:tav tm="100000">
                                          <p:val>
                                            <p:strVal val="#ppt_x"/>
                                          </p:val>
                                        </p:tav>
                                      </p:tavLst>
                                    </p:anim>
                                    <p:anim calcmode="lin" valueType="num">
                                      <p:cBhvr>
                                        <p:cTn dur="1000" fill="hold" id="67"/>
                                        <p:tgtEl>
                                          <p:spTgt spid="62"/>
                                        </p:tgtEl>
                                        <p:attrNameLst>
                                          <p:attrName>ppt_y</p:attrName>
                                        </p:attrNameLst>
                                      </p:cBhvr>
                                      <p:tavLst>
                                        <p:tav tm="0">
                                          <p:val>
                                            <p:strVal val="#ppt_y+.1"/>
                                          </p:val>
                                        </p:tav>
                                        <p:tav tm="100000">
                                          <p:val>
                                            <p:strVal val="#ppt_y"/>
                                          </p:val>
                                        </p:tav>
                                      </p:tavLst>
                                    </p:anim>
                                  </p:childTnLst>
                                </p:cTn>
                              </p:par>
                              <p:par>
                                <p:cTn fill="hold" grpId="0" id="68" nodeType="withEffect" presetClass="entr" presetID="42" presetSubtype="0">
                                  <p:stCondLst>
                                    <p:cond delay="2500"/>
                                  </p:stCondLst>
                                  <p:childTnLst>
                                    <p:set>
                                      <p:cBhvr>
                                        <p:cTn dur="1" fill="hold" id="69">
                                          <p:stCondLst>
                                            <p:cond delay="0"/>
                                          </p:stCondLst>
                                        </p:cTn>
                                        <p:tgtEl>
                                          <p:spTgt spid="65"/>
                                        </p:tgtEl>
                                        <p:attrNameLst>
                                          <p:attrName>style.visibility</p:attrName>
                                        </p:attrNameLst>
                                      </p:cBhvr>
                                      <p:to>
                                        <p:strVal val="visible"/>
                                      </p:to>
                                    </p:set>
                                    <p:animEffect filter="fade" transition="in">
                                      <p:cBhvr>
                                        <p:cTn dur="1000" id="70"/>
                                        <p:tgtEl>
                                          <p:spTgt spid="65"/>
                                        </p:tgtEl>
                                      </p:cBhvr>
                                    </p:animEffect>
                                    <p:anim calcmode="lin" valueType="num">
                                      <p:cBhvr>
                                        <p:cTn dur="1000" fill="hold" id="71"/>
                                        <p:tgtEl>
                                          <p:spTgt spid="65"/>
                                        </p:tgtEl>
                                        <p:attrNameLst>
                                          <p:attrName>ppt_x</p:attrName>
                                        </p:attrNameLst>
                                      </p:cBhvr>
                                      <p:tavLst>
                                        <p:tav tm="0">
                                          <p:val>
                                            <p:strVal val="#ppt_x"/>
                                          </p:val>
                                        </p:tav>
                                        <p:tav tm="100000">
                                          <p:val>
                                            <p:strVal val="#ppt_x"/>
                                          </p:val>
                                        </p:tav>
                                      </p:tavLst>
                                    </p:anim>
                                    <p:anim calcmode="lin" valueType="num">
                                      <p:cBhvr>
                                        <p:cTn dur="1000" fill="hold" id="72"/>
                                        <p:tgtEl>
                                          <p:spTgt spid="65"/>
                                        </p:tgtEl>
                                        <p:attrNameLst>
                                          <p:attrName>ppt_y</p:attrName>
                                        </p:attrNameLst>
                                      </p:cBhvr>
                                      <p:tavLst>
                                        <p:tav tm="0">
                                          <p:val>
                                            <p:strVal val="#ppt_y+.1"/>
                                          </p:val>
                                        </p:tav>
                                        <p:tav tm="100000">
                                          <p:val>
                                            <p:strVal val="#ppt_y"/>
                                          </p:val>
                                        </p:tav>
                                      </p:tavLst>
                                    </p:anim>
                                  </p:childTnLst>
                                </p:cTn>
                              </p:par>
                              <p:par>
                                <p:cTn fill="hold" id="73" nodeType="withEffect" presetClass="entr" presetID="42" presetSubtype="0">
                                  <p:stCondLst>
                                    <p:cond delay="2500"/>
                                  </p:stCondLst>
                                  <p:childTnLst>
                                    <p:set>
                                      <p:cBhvr>
                                        <p:cTn dur="1" fill="hold" id="74">
                                          <p:stCondLst>
                                            <p:cond delay="0"/>
                                          </p:stCondLst>
                                        </p:cTn>
                                        <p:tgtEl>
                                          <p:spTgt spid="66"/>
                                        </p:tgtEl>
                                        <p:attrNameLst>
                                          <p:attrName>style.visibility</p:attrName>
                                        </p:attrNameLst>
                                      </p:cBhvr>
                                      <p:to>
                                        <p:strVal val="visible"/>
                                      </p:to>
                                    </p:set>
                                    <p:animEffect filter="fade" transition="in">
                                      <p:cBhvr>
                                        <p:cTn dur="1000" id="75"/>
                                        <p:tgtEl>
                                          <p:spTgt spid="66"/>
                                        </p:tgtEl>
                                      </p:cBhvr>
                                    </p:animEffect>
                                    <p:anim calcmode="lin" valueType="num">
                                      <p:cBhvr>
                                        <p:cTn dur="1000" fill="hold" id="76"/>
                                        <p:tgtEl>
                                          <p:spTgt spid="66"/>
                                        </p:tgtEl>
                                        <p:attrNameLst>
                                          <p:attrName>ppt_x</p:attrName>
                                        </p:attrNameLst>
                                      </p:cBhvr>
                                      <p:tavLst>
                                        <p:tav tm="0">
                                          <p:val>
                                            <p:strVal val="#ppt_x"/>
                                          </p:val>
                                        </p:tav>
                                        <p:tav tm="100000">
                                          <p:val>
                                            <p:strVal val="#ppt_x"/>
                                          </p:val>
                                        </p:tav>
                                      </p:tavLst>
                                    </p:anim>
                                    <p:anim calcmode="lin" valueType="num">
                                      <p:cBhvr>
                                        <p:cTn dur="1000" fill="hold" id="77"/>
                                        <p:tgtEl>
                                          <p:spTgt spid="66"/>
                                        </p:tgtEl>
                                        <p:attrNameLst>
                                          <p:attrName>ppt_y</p:attrName>
                                        </p:attrNameLst>
                                      </p:cBhvr>
                                      <p:tavLst>
                                        <p:tav tm="0">
                                          <p:val>
                                            <p:strVal val="#ppt_y+.1"/>
                                          </p:val>
                                        </p:tav>
                                        <p:tav tm="100000">
                                          <p:val>
                                            <p:strVal val="#ppt_y"/>
                                          </p:val>
                                        </p:tav>
                                      </p:tavLst>
                                    </p:anim>
                                  </p:childTnLst>
                                </p:cTn>
                              </p:par>
                              <p:par>
                                <p:cTn fill="hold" id="78" nodeType="withEffect" presetClass="entr" presetID="22" presetSubtype="8">
                                  <p:stCondLst>
                                    <p:cond delay="3000"/>
                                  </p:stCondLst>
                                  <p:childTnLst>
                                    <p:set>
                                      <p:cBhvr>
                                        <p:cTn dur="1" fill="hold" id="79">
                                          <p:stCondLst>
                                            <p:cond delay="0"/>
                                          </p:stCondLst>
                                        </p:cTn>
                                        <p:tgtEl>
                                          <p:spTgt spid="73"/>
                                        </p:tgtEl>
                                        <p:attrNameLst>
                                          <p:attrName>style.visibility</p:attrName>
                                        </p:attrNameLst>
                                      </p:cBhvr>
                                      <p:to>
                                        <p:strVal val="visible"/>
                                      </p:to>
                                    </p:set>
                                    <p:animEffect filter="wipe(left)" transition="in">
                                      <p:cBhvr>
                                        <p:cTn dur="500" id="80"/>
                                        <p:tgtEl>
                                          <p:spTgt spid="73"/>
                                        </p:tgtEl>
                                      </p:cBhvr>
                                    </p:animEffect>
                                  </p:childTnLst>
                                </p:cTn>
                              </p:par>
                              <p:par>
                                <p:cTn fill="hold" grpId="0" id="81" nodeType="withEffect" presetClass="entr" presetID="10" presetSubtype="0">
                                  <p:stCondLst>
                                    <p:cond delay="2500"/>
                                  </p:stCondLst>
                                  <p:childTnLst>
                                    <p:set>
                                      <p:cBhvr>
                                        <p:cTn dur="1" fill="hold" id="82">
                                          <p:stCondLst>
                                            <p:cond delay="0"/>
                                          </p:stCondLst>
                                        </p:cTn>
                                        <p:tgtEl>
                                          <p:spTgt spid="80"/>
                                        </p:tgtEl>
                                        <p:attrNameLst>
                                          <p:attrName>style.visibility</p:attrName>
                                        </p:attrNameLst>
                                      </p:cBhvr>
                                      <p:to>
                                        <p:strVal val="visible"/>
                                      </p:to>
                                    </p:set>
                                    <p:animEffect filter="fade" transition="in">
                                      <p:cBhvr>
                                        <p:cTn dur="500" id="83"/>
                                        <p:tgtEl>
                                          <p:spTgt spid="80"/>
                                        </p:tgtEl>
                                      </p:cBhvr>
                                    </p:animEffect>
                                  </p:childTnLst>
                                </p:cTn>
                              </p:par>
                              <p:par>
                                <p:cTn fill="hold" grpId="0" id="84" nodeType="withEffect" presetClass="entr" presetID="42" presetSubtype="0">
                                  <p:stCondLst>
                                    <p:cond delay="2500"/>
                                  </p:stCondLst>
                                  <p:childTnLst>
                                    <p:set>
                                      <p:cBhvr>
                                        <p:cTn dur="1" fill="hold" id="85">
                                          <p:stCondLst>
                                            <p:cond delay="0"/>
                                          </p:stCondLst>
                                        </p:cTn>
                                        <p:tgtEl>
                                          <p:spTgt spid="85"/>
                                        </p:tgtEl>
                                        <p:attrNameLst>
                                          <p:attrName>style.visibility</p:attrName>
                                        </p:attrNameLst>
                                      </p:cBhvr>
                                      <p:to>
                                        <p:strVal val="visible"/>
                                      </p:to>
                                    </p:set>
                                    <p:animEffect filter="fade" transition="in">
                                      <p:cBhvr>
                                        <p:cTn dur="500" id="86"/>
                                        <p:tgtEl>
                                          <p:spTgt spid="85"/>
                                        </p:tgtEl>
                                      </p:cBhvr>
                                    </p:animEffect>
                                    <p:anim calcmode="lin" valueType="num">
                                      <p:cBhvr>
                                        <p:cTn dur="500" fill="hold" id="87"/>
                                        <p:tgtEl>
                                          <p:spTgt spid="85"/>
                                        </p:tgtEl>
                                        <p:attrNameLst>
                                          <p:attrName>ppt_x</p:attrName>
                                        </p:attrNameLst>
                                      </p:cBhvr>
                                      <p:tavLst>
                                        <p:tav tm="0">
                                          <p:val>
                                            <p:strVal val="#ppt_x"/>
                                          </p:val>
                                        </p:tav>
                                        <p:tav tm="100000">
                                          <p:val>
                                            <p:strVal val="#ppt_x"/>
                                          </p:val>
                                        </p:tav>
                                      </p:tavLst>
                                    </p:anim>
                                    <p:anim calcmode="lin" valueType="num">
                                      <p:cBhvr>
                                        <p:cTn dur="500" fill="hold" id="88"/>
                                        <p:tgtEl>
                                          <p:spTgt spid="85"/>
                                        </p:tgtEl>
                                        <p:attrNameLst>
                                          <p:attrName>ppt_y</p:attrName>
                                        </p:attrNameLst>
                                      </p:cBhvr>
                                      <p:tavLst>
                                        <p:tav tm="0">
                                          <p:val>
                                            <p:strVal val="#ppt_y+.1"/>
                                          </p:val>
                                        </p:tav>
                                        <p:tav tm="100000">
                                          <p:val>
                                            <p:strVal val="#ppt_y"/>
                                          </p:val>
                                        </p:tav>
                                      </p:tavLst>
                                    </p:anim>
                                  </p:childTnLst>
                                </p:cTn>
                              </p:par>
                              <p:par>
                                <p:cTn fill="hold" grpId="0" id="89" nodeType="withEffect" presetClass="entr" presetID="10" presetSubtype="0">
                                  <p:stCondLst>
                                    <p:cond delay="3000"/>
                                  </p:stCondLst>
                                  <p:childTnLst>
                                    <p:set>
                                      <p:cBhvr>
                                        <p:cTn dur="1" fill="hold" id="90">
                                          <p:stCondLst>
                                            <p:cond delay="0"/>
                                          </p:stCondLst>
                                        </p:cTn>
                                        <p:tgtEl>
                                          <p:spTgt spid="81"/>
                                        </p:tgtEl>
                                        <p:attrNameLst>
                                          <p:attrName>style.visibility</p:attrName>
                                        </p:attrNameLst>
                                      </p:cBhvr>
                                      <p:to>
                                        <p:strVal val="visible"/>
                                      </p:to>
                                    </p:set>
                                    <p:animEffect filter="fade" transition="in">
                                      <p:cBhvr>
                                        <p:cTn dur="500" id="91"/>
                                        <p:tgtEl>
                                          <p:spTgt spid="81"/>
                                        </p:tgtEl>
                                      </p:cBhvr>
                                    </p:animEffect>
                                  </p:childTnLst>
                                </p:cTn>
                              </p:par>
                              <p:par>
                                <p:cTn fill="hold" grpId="0" id="92" nodeType="withEffect" presetClass="entr" presetID="10" presetSubtype="0">
                                  <p:stCondLst>
                                    <p:cond delay="3500"/>
                                  </p:stCondLst>
                                  <p:childTnLst>
                                    <p:set>
                                      <p:cBhvr>
                                        <p:cTn dur="1" fill="hold" id="93">
                                          <p:stCondLst>
                                            <p:cond delay="0"/>
                                          </p:stCondLst>
                                        </p:cTn>
                                        <p:tgtEl>
                                          <p:spTgt spid="82"/>
                                        </p:tgtEl>
                                        <p:attrNameLst>
                                          <p:attrName>style.visibility</p:attrName>
                                        </p:attrNameLst>
                                      </p:cBhvr>
                                      <p:to>
                                        <p:strVal val="visible"/>
                                      </p:to>
                                    </p:set>
                                    <p:animEffect filter="fade" transition="in">
                                      <p:cBhvr>
                                        <p:cTn dur="500" id="94"/>
                                        <p:tgtEl>
                                          <p:spTgt spid="82"/>
                                        </p:tgtEl>
                                      </p:cBhvr>
                                    </p:animEffect>
                                  </p:childTnLst>
                                </p:cTn>
                              </p:par>
                              <p:par>
                                <p:cTn fill="hold" grpId="0" id="95" nodeType="withEffect" presetClass="entr" presetID="10" presetSubtype="0">
                                  <p:stCondLst>
                                    <p:cond delay="4000"/>
                                  </p:stCondLst>
                                  <p:childTnLst>
                                    <p:set>
                                      <p:cBhvr>
                                        <p:cTn dur="1" fill="hold" id="96">
                                          <p:stCondLst>
                                            <p:cond delay="0"/>
                                          </p:stCondLst>
                                        </p:cTn>
                                        <p:tgtEl>
                                          <p:spTgt spid="83"/>
                                        </p:tgtEl>
                                        <p:attrNameLst>
                                          <p:attrName>style.visibility</p:attrName>
                                        </p:attrNameLst>
                                      </p:cBhvr>
                                      <p:to>
                                        <p:strVal val="visible"/>
                                      </p:to>
                                    </p:set>
                                    <p:animEffect filter="fade" transition="in">
                                      <p:cBhvr>
                                        <p:cTn dur="500" id="97"/>
                                        <p:tgtEl>
                                          <p:spTgt spid="83"/>
                                        </p:tgtEl>
                                      </p:cBhvr>
                                    </p:animEffect>
                                  </p:childTnLst>
                                </p:cTn>
                              </p:par>
                              <p:par>
                                <p:cTn fill="hold" grpId="0" id="98" nodeType="withEffect" presetClass="entr" presetID="10" presetSubtype="0">
                                  <p:stCondLst>
                                    <p:cond delay="4500"/>
                                  </p:stCondLst>
                                  <p:childTnLst>
                                    <p:set>
                                      <p:cBhvr>
                                        <p:cTn dur="1" fill="hold" id="99">
                                          <p:stCondLst>
                                            <p:cond delay="0"/>
                                          </p:stCondLst>
                                        </p:cTn>
                                        <p:tgtEl>
                                          <p:spTgt spid="84"/>
                                        </p:tgtEl>
                                        <p:attrNameLst>
                                          <p:attrName>style.visibility</p:attrName>
                                        </p:attrNameLst>
                                      </p:cBhvr>
                                      <p:to>
                                        <p:strVal val="visible"/>
                                      </p:to>
                                    </p:set>
                                    <p:animEffect filter="fade" transition="in">
                                      <p:cBhvr>
                                        <p:cTn dur="500" id="100"/>
                                        <p:tgtEl>
                                          <p:spTgt spid="84"/>
                                        </p:tgtEl>
                                      </p:cBhvr>
                                    </p:animEffect>
                                  </p:childTnLst>
                                </p:cTn>
                              </p:par>
                              <p:par>
                                <p:cTn fill="hold" grpId="0" id="101" nodeType="withEffect" presetClass="entr" presetID="42" presetSubtype="0">
                                  <p:stCondLst>
                                    <p:cond delay="3000"/>
                                  </p:stCondLst>
                                  <p:childTnLst>
                                    <p:set>
                                      <p:cBhvr>
                                        <p:cTn dur="1" fill="hold" id="102">
                                          <p:stCondLst>
                                            <p:cond delay="0"/>
                                          </p:stCondLst>
                                        </p:cTn>
                                        <p:tgtEl>
                                          <p:spTgt spid="86"/>
                                        </p:tgtEl>
                                        <p:attrNameLst>
                                          <p:attrName>style.visibility</p:attrName>
                                        </p:attrNameLst>
                                      </p:cBhvr>
                                      <p:to>
                                        <p:strVal val="visible"/>
                                      </p:to>
                                    </p:set>
                                    <p:animEffect filter="fade" transition="in">
                                      <p:cBhvr>
                                        <p:cTn dur="500" id="103"/>
                                        <p:tgtEl>
                                          <p:spTgt spid="86"/>
                                        </p:tgtEl>
                                      </p:cBhvr>
                                    </p:animEffect>
                                    <p:anim calcmode="lin" valueType="num">
                                      <p:cBhvr>
                                        <p:cTn dur="500" fill="hold" id="104"/>
                                        <p:tgtEl>
                                          <p:spTgt spid="86"/>
                                        </p:tgtEl>
                                        <p:attrNameLst>
                                          <p:attrName>ppt_x</p:attrName>
                                        </p:attrNameLst>
                                      </p:cBhvr>
                                      <p:tavLst>
                                        <p:tav tm="0">
                                          <p:val>
                                            <p:strVal val="#ppt_x"/>
                                          </p:val>
                                        </p:tav>
                                        <p:tav tm="100000">
                                          <p:val>
                                            <p:strVal val="#ppt_x"/>
                                          </p:val>
                                        </p:tav>
                                      </p:tavLst>
                                    </p:anim>
                                    <p:anim calcmode="lin" valueType="num">
                                      <p:cBhvr>
                                        <p:cTn dur="500" fill="hold" id="105"/>
                                        <p:tgtEl>
                                          <p:spTgt spid="86"/>
                                        </p:tgtEl>
                                        <p:attrNameLst>
                                          <p:attrName>ppt_y</p:attrName>
                                        </p:attrNameLst>
                                      </p:cBhvr>
                                      <p:tavLst>
                                        <p:tav tm="0">
                                          <p:val>
                                            <p:strVal val="#ppt_y+.1"/>
                                          </p:val>
                                        </p:tav>
                                        <p:tav tm="100000">
                                          <p:val>
                                            <p:strVal val="#ppt_y"/>
                                          </p:val>
                                        </p:tav>
                                      </p:tavLst>
                                    </p:anim>
                                  </p:childTnLst>
                                </p:cTn>
                              </p:par>
                              <p:par>
                                <p:cTn fill="hold" grpId="0" id="106" nodeType="withEffect" presetClass="entr" presetID="42" presetSubtype="0">
                                  <p:stCondLst>
                                    <p:cond delay="3500"/>
                                  </p:stCondLst>
                                  <p:childTnLst>
                                    <p:set>
                                      <p:cBhvr>
                                        <p:cTn dur="1" fill="hold" id="107">
                                          <p:stCondLst>
                                            <p:cond delay="0"/>
                                          </p:stCondLst>
                                        </p:cTn>
                                        <p:tgtEl>
                                          <p:spTgt spid="87"/>
                                        </p:tgtEl>
                                        <p:attrNameLst>
                                          <p:attrName>style.visibility</p:attrName>
                                        </p:attrNameLst>
                                      </p:cBhvr>
                                      <p:to>
                                        <p:strVal val="visible"/>
                                      </p:to>
                                    </p:set>
                                    <p:animEffect filter="fade" transition="in">
                                      <p:cBhvr>
                                        <p:cTn dur="500" id="108"/>
                                        <p:tgtEl>
                                          <p:spTgt spid="87"/>
                                        </p:tgtEl>
                                      </p:cBhvr>
                                    </p:animEffect>
                                    <p:anim calcmode="lin" valueType="num">
                                      <p:cBhvr>
                                        <p:cTn dur="500" fill="hold" id="109"/>
                                        <p:tgtEl>
                                          <p:spTgt spid="87"/>
                                        </p:tgtEl>
                                        <p:attrNameLst>
                                          <p:attrName>ppt_x</p:attrName>
                                        </p:attrNameLst>
                                      </p:cBhvr>
                                      <p:tavLst>
                                        <p:tav tm="0">
                                          <p:val>
                                            <p:strVal val="#ppt_x"/>
                                          </p:val>
                                        </p:tav>
                                        <p:tav tm="100000">
                                          <p:val>
                                            <p:strVal val="#ppt_x"/>
                                          </p:val>
                                        </p:tav>
                                      </p:tavLst>
                                    </p:anim>
                                    <p:anim calcmode="lin" valueType="num">
                                      <p:cBhvr>
                                        <p:cTn dur="500" fill="hold" id="110"/>
                                        <p:tgtEl>
                                          <p:spTgt spid="87"/>
                                        </p:tgtEl>
                                        <p:attrNameLst>
                                          <p:attrName>ppt_y</p:attrName>
                                        </p:attrNameLst>
                                      </p:cBhvr>
                                      <p:tavLst>
                                        <p:tav tm="0">
                                          <p:val>
                                            <p:strVal val="#ppt_y+.1"/>
                                          </p:val>
                                        </p:tav>
                                        <p:tav tm="100000">
                                          <p:val>
                                            <p:strVal val="#ppt_y"/>
                                          </p:val>
                                        </p:tav>
                                      </p:tavLst>
                                    </p:anim>
                                  </p:childTnLst>
                                </p:cTn>
                              </p:par>
                              <p:par>
                                <p:cTn fill="hold" grpId="0" id="111" nodeType="withEffect" presetClass="entr" presetID="42" presetSubtype="0">
                                  <p:stCondLst>
                                    <p:cond delay="4000"/>
                                  </p:stCondLst>
                                  <p:childTnLst>
                                    <p:set>
                                      <p:cBhvr>
                                        <p:cTn dur="1" fill="hold" id="112">
                                          <p:stCondLst>
                                            <p:cond delay="0"/>
                                          </p:stCondLst>
                                        </p:cTn>
                                        <p:tgtEl>
                                          <p:spTgt spid="88"/>
                                        </p:tgtEl>
                                        <p:attrNameLst>
                                          <p:attrName>style.visibility</p:attrName>
                                        </p:attrNameLst>
                                      </p:cBhvr>
                                      <p:to>
                                        <p:strVal val="visible"/>
                                      </p:to>
                                    </p:set>
                                    <p:animEffect filter="fade" transition="in">
                                      <p:cBhvr>
                                        <p:cTn dur="500" id="113"/>
                                        <p:tgtEl>
                                          <p:spTgt spid="88"/>
                                        </p:tgtEl>
                                      </p:cBhvr>
                                    </p:animEffect>
                                    <p:anim calcmode="lin" valueType="num">
                                      <p:cBhvr>
                                        <p:cTn dur="500" fill="hold" id="114"/>
                                        <p:tgtEl>
                                          <p:spTgt spid="88"/>
                                        </p:tgtEl>
                                        <p:attrNameLst>
                                          <p:attrName>ppt_x</p:attrName>
                                        </p:attrNameLst>
                                      </p:cBhvr>
                                      <p:tavLst>
                                        <p:tav tm="0">
                                          <p:val>
                                            <p:strVal val="#ppt_x"/>
                                          </p:val>
                                        </p:tav>
                                        <p:tav tm="100000">
                                          <p:val>
                                            <p:strVal val="#ppt_x"/>
                                          </p:val>
                                        </p:tav>
                                      </p:tavLst>
                                    </p:anim>
                                    <p:anim calcmode="lin" valueType="num">
                                      <p:cBhvr>
                                        <p:cTn dur="500" fill="hold" id="115"/>
                                        <p:tgtEl>
                                          <p:spTgt spid="88"/>
                                        </p:tgtEl>
                                        <p:attrNameLst>
                                          <p:attrName>ppt_y</p:attrName>
                                        </p:attrNameLst>
                                      </p:cBhvr>
                                      <p:tavLst>
                                        <p:tav tm="0">
                                          <p:val>
                                            <p:strVal val="#ppt_y+.1"/>
                                          </p:val>
                                        </p:tav>
                                        <p:tav tm="100000">
                                          <p:val>
                                            <p:strVal val="#ppt_y"/>
                                          </p:val>
                                        </p:tav>
                                      </p:tavLst>
                                    </p:anim>
                                  </p:childTnLst>
                                </p:cTn>
                              </p:par>
                              <p:par>
                                <p:cTn fill="hold" grpId="0" id="116" nodeType="withEffect" presetClass="entr" presetID="42" presetSubtype="0">
                                  <p:stCondLst>
                                    <p:cond delay="4500"/>
                                  </p:stCondLst>
                                  <p:childTnLst>
                                    <p:set>
                                      <p:cBhvr>
                                        <p:cTn dur="1" fill="hold" id="117">
                                          <p:stCondLst>
                                            <p:cond delay="0"/>
                                          </p:stCondLst>
                                        </p:cTn>
                                        <p:tgtEl>
                                          <p:spTgt spid="89"/>
                                        </p:tgtEl>
                                        <p:attrNameLst>
                                          <p:attrName>style.visibility</p:attrName>
                                        </p:attrNameLst>
                                      </p:cBhvr>
                                      <p:to>
                                        <p:strVal val="visible"/>
                                      </p:to>
                                    </p:set>
                                    <p:animEffect filter="fade" transition="in">
                                      <p:cBhvr>
                                        <p:cTn dur="500" id="118"/>
                                        <p:tgtEl>
                                          <p:spTgt spid="89"/>
                                        </p:tgtEl>
                                      </p:cBhvr>
                                    </p:animEffect>
                                    <p:anim calcmode="lin" valueType="num">
                                      <p:cBhvr>
                                        <p:cTn dur="500" fill="hold" id="119"/>
                                        <p:tgtEl>
                                          <p:spTgt spid="89"/>
                                        </p:tgtEl>
                                        <p:attrNameLst>
                                          <p:attrName>ppt_x</p:attrName>
                                        </p:attrNameLst>
                                      </p:cBhvr>
                                      <p:tavLst>
                                        <p:tav tm="0">
                                          <p:val>
                                            <p:strVal val="#ppt_x"/>
                                          </p:val>
                                        </p:tav>
                                        <p:tav tm="100000">
                                          <p:val>
                                            <p:strVal val="#ppt_x"/>
                                          </p:val>
                                        </p:tav>
                                      </p:tavLst>
                                    </p:anim>
                                    <p:anim calcmode="lin" valueType="num">
                                      <p:cBhvr>
                                        <p:cTn dur="500" fill="hold" id="120"/>
                                        <p:tgtEl>
                                          <p:spTgt spid="89"/>
                                        </p:tgtEl>
                                        <p:attrNameLst>
                                          <p:attrName>ppt_y</p:attrName>
                                        </p:attrNameLst>
                                      </p:cBhvr>
                                      <p:tavLst>
                                        <p:tav tm="0">
                                          <p:val>
                                            <p:strVal val="#ppt_y+.1"/>
                                          </p:val>
                                        </p:tav>
                                        <p:tav tm="100000">
                                          <p:val>
                                            <p:strVal val="#ppt_y"/>
                                          </p:val>
                                        </p:tav>
                                      </p:tavLst>
                                    </p:anim>
                                  </p:childTnLst>
                                </p:cTn>
                              </p:par>
                            </p:childTnLst>
                          </p:cTn>
                        </p:par>
                        <p:par>
                          <p:cTn fill="hold" id="121" nodeType="afterGroup">
                            <p:stCondLst>
                              <p:cond delay="5500"/>
                            </p:stCondLst>
                            <p:childTnLst>
                              <p:par>
                                <p:cTn fill="hold" grpId="0" id="122" nodeType="afterEffect" presetClass="entr" presetID="42" presetSubtype="0">
                                  <p:stCondLst>
                                    <p:cond delay="0"/>
                                  </p:stCondLst>
                                  <p:childTnLst>
                                    <p:set>
                                      <p:cBhvr>
                                        <p:cTn dur="1" fill="hold" id="123">
                                          <p:stCondLst>
                                            <p:cond delay="0"/>
                                          </p:stCondLst>
                                        </p:cTn>
                                        <p:tgtEl>
                                          <p:spTgt spid="90"/>
                                        </p:tgtEl>
                                        <p:attrNameLst>
                                          <p:attrName>style.visibility</p:attrName>
                                        </p:attrNameLst>
                                      </p:cBhvr>
                                      <p:to>
                                        <p:strVal val="visible"/>
                                      </p:to>
                                    </p:set>
                                    <p:animEffect filter="fade" transition="in">
                                      <p:cBhvr>
                                        <p:cTn dur="1000" id="124"/>
                                        <p:tgtEl>
                                          <p:spTgt spid="90"/>
                                        </p:tgtEl>
                                      </p:cBhvr>
                                    </p:animEffect>
                                    <p:anim calcmode="lin" valueType="num">
                                      <p:cBhvr>
                                        <p:cTn dur="1000" fill="hold" id="125"/>
                                        <p:tgtEl>
                                          <p:spTgt spid="90"/>
                                        </p:tgtEl>
                                        <p:attrNameLst>
                                          <p:attrName>ppt_x</p:attrName>
                                        </p:attrNameLst>
                                      </p:cBhvr>
                                      <p:tavLst>
                                        <p:tav tm="0">
                                          <p:val>
                                            <p:strVal val="#ppt_x"/>
                                          </p:val>
                                        </p:tav>
                                        <p:tav tm="100000">
                                          <p:val>
                                            <p:strVal val="#ppt_x"/>
                                          </p:val>
                                        </p:tav>
                                      </p:tavLst>
                                    </p:anim>
                                    <p:anim calcmode="lin" valueType="num">
                                      <p:cBhvr>
                                        <p:cTn dur="1000" fill="hold" id="126"/>
                                        <p:tgtEl>
                                          <p:spTgt spid="90"/>
                                        </p:tgtEl>
                                        <p:attrNameLst>
                                          <p:attrName>ppt_y</p:attrName>
                                        </p:attrNameLst>
                                      </p:cBhvr>
                                      <p:tavLst>
                                        <p:tav tm="0">
                                          <p:val>
                                            <p:strVal val="#ppt_y+.1"/>
                                          </p:val>
                                        </p:tav>
                                        <p:tav tm="100000">
                                          <p:val>
                                            <p:strVal val="#ppt_y"/>
                                          </p:val>
                                        </p:tav>
                                      </p:tavLst>
                                    </p:anim>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46"/>
      <p:bldP grpId="0" spid="47"/>
      <p:bldP grpId="0" spid="48"/>
      <p:bldP grpId="0" spid="49"/>
      <p:bldP grpId="0" spid="50"/>
      <p:bldP grpId="0" spid="51"/>
      <p:bldP grpId="0" spid="52"/>
      <p:bldP grpId="0" spid="53"/>
      <p:bldP grpId="0" spid="54"/>
      <p:bldP grpId="0" spid="55"/>
      <p:bldP grpId="0" spid="61"/>
      <p:bldP grpId="0" spid="65"/>
      <p:bldP grpId="0" spid="80"/>
      <p:bldP grpId="0" spid="81"/>
      <p:bldP grpId="0" spid="82"/>
      <p:bldP grpId="0" spid="83"/>
      <p:bldP grpId="0" spid="84"/>
      <p:bldP grpId="0" spid="85"/>
      <p:bldP grpId="0" spid="86"/>
      <p:bldP grpId="0" spid="87"/>
      <p:bldP grpId="0" spid="88"/>
      <p:bldP grpId="0" spid="89"/>
      <p:bldP grpId="0" spid="90"/>
      <p:bldP grpId="0" spid="92"/>
    </p:bldLst>
  </p:timing>
</p:sld>
</file>

<file path=ppt/slides/slide32.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4" name="Rectangle 7"/>
          <p:cNvSpPr>
            <a:spLocks noChangeArrowheads="1"/>
          </p:cNvSpPr>
          <p:nvPr/>
        </p:nvSpPr>
        <p:spPr bwMode="auto">
          <a:xfrm>
            <a:off x="-1" y="4926468"/>
            <a:ext cx="9557359" cy="850649"/>
          </a:xfrm>
          <a:prstGeom prst="rect">
            <a:avLst/>
          </a:prstGeom>
          <a:solidFill>
            <a:schemeClr val="bg1">
              <a:lumMod val="85000"/>
            </a:schemeClr>
          </a:solidFill>
          <a:ln w="9525">
            <a:solidFill>
              <a:srgbClr val="EAEAEA"/>
            </a:solidFill>
            <a:miter lim="800000"/>
          </a:ln>
        </p:spPr>
        <p:txBody>
          <a:bodyPr anchor="ctr" bIns="44738" lIns="89477" rIns="89477" tIns="44738" wrap="none"/>
          <a:lstStyle/>
          <a:p>
            <a:endParaRPr altLang="en-US" kern="0" lang="zh-CN">
              <a:solidFill>
                <a:sysClr lastClr="000000" val="windowText"/>
              </a:solidFill>
              <a:cs typeface="+mn-ea"/>
              <a:sym typeface="+mn-lt"/>
            </a:endParaRPr>
          </a:p>
        </p:txBody>
      </p:sp>
      <p:sp>
        <p:nvSpPr>
          <p:cNvPr id="5" name="Line 43"/>
          <p:cNvSpPr>
            <a:spLocks noChangeShapeType="1"/>
          </p:cNvSpPr>
          <p:nvPr/>
        </p:nvSpPr>
        <p:spPr bwMode="auto">
          <a:xfrm flipH="1" rot="5400000">
            <a:off x="4380424" y="1813957"/>
            <a:ext cx="0" cy="7363698"/>
          </a:xfrm>
          <a:prstGeom prst="line">
            <a:avLst/>
          </a:prstGeom>
          <a:noFill/>
          <a:ln w="28575">
            <a:solidFill>
              <a:schemeClr val="bg1">
                <a:lumMod val="50000"/>
              </a:schemeClr>
            </a:solidFill>
            <a:prstDash val="lgDash"/>
            <a:round/>
            <a:tailEnd len="lg" type="triangle" w="lg"/>
          </a:ln>
          <a:extLst>
            <a:ext uri="{909E8E84-426E-40DD-AFC4-6F175D3DCCD1}">
              <a14:hiddenFill>
                <a:noFill/>
              </a14:hiddenFill>
            </a:ext>
          </a:extLst>
        </p:spPr>
        <p:txBody>
          <a:bodyPr bIns="44738" lIns="89477" rIns="89477" tIns="44738"/>
          <a:lstStyle/>
          <a:p>
            <a:pPr>
              <a:defRPr/>
            </a:pPr>
            <a:endParaRPr altLang="en-US" kern="0" lang="zh-CN">
              <a:solidFill>
                <a:sysClr lastClr="000000" val="windowText"/>
              </a:solidFill>
              <a:cs typeface="+mn-ea"/>
              <a:sym typeface="+mn-lt"/>
            </a:endParaRPr>
          </a:p>
        </p:txBody>
      </p:sp>
      <p:sp>
        <p:nvSpPr>
          <p:cNvPr id="6" name="Rectangle 6"/>
          <p:cNvSpPr>
            <a:spLocks noChangeArrowheads="1"/>
          </p:cNvSpPr>
          <p:nvPr/>
        </p:nvSpPr>
        <p:spPr bwMode="auto">
          <a:xfrm>
            <a:off x="3701915" y="3084970"/>
            <a:ext cx="5855444" cy="845185"/>
          </a:xfrm>
          <a:prstGeom prst="rect">
            <a:avLst/>
          </a:prstGeom>
          <a:solidFill>
            <a:schemeClr val="bg1">
              <a:lumMod val="85000"/>
            </a:schemeClr>
          </a:solidFill>
          <a:ln w="9525">
            <a:solidFill>
              <a:srgbClr val="EAEAEA"/>
            </a:solidFill>
            <a:miter lim="800000"/>
          </a:ln>
        </p:spPr>
        <p:txBody>
          <a:bodyPr anchor="ctr" bIns="44738" lIns="89477" rIns="89477" tIns="44738" wrap="none"/>
          <a:lstStyle/>
          <a:p>
            <a:pPr>
              <a:defRPr/>
            </a:pPr>
            <a:endParaRPr altLang="en-US" kern="0" lang="zh-CN">
              <a:solidFill>
                <a:sysClr lastClr="000000" val="windowText"/>
              </a:solidFill>
              <a:cs typeface="+mn-ea"/>
              <a:sym typeface="+mn-lt"/>
            </a:endParaRPr>
          </a:p>
        </p:txBody>
      </p:sp>
      <p:sp>
        <p:nvSpPr>
          <p:cNvPr id="7" name="Line 43"/>
          <p:cNvSpPr>
            <a:spLocks noChangeShapeType="1"/>
          </p:cNvSpPr>
          <p:nvPr/>
        </p:nvSpPr>
        <p:spPr bwMode="auto">
          <a:xfrm flipH="1" rot="16200000">
            <a:off x="6529825" y="1938235"/>
            <a:ext cx="0" cy="3370727"/>
          </a:xfrm>
          <a:prstGeom prst="line">
            <a:avLst/>
          </a:prstGeom>
          <a:noFill/>
          <a:ln w="28575">
            <a:solidFill>
              <a:schemeClr val="bg1">
                <a:lumMod val="50000"/>
              </a:schemeClr>
            </a:solidFill>
            <a:prstDash val="lgDash"/>
            <a:round/>
            <a:tailEnd len="lg" type="triangle" w="lg"/>
          </a:ln>
          <a:extLst>
            <a:ext uri="{909E8E84-426E-40DD-AFC4-6F175D3DCCD1}">
              <a14:hiddenFill>
                <a:noFill/>
              </a14:hiddenFill>
            </a:ext>
          </a:extLst>
        </p:spPr>
        <p:txBody>
          <a:bodyPr bIns="44738" lIns="89477" rIns="89477" tIns="44738"/>
          <a:lstStyle/>
          <a:p>
            <a:pPr>
              <a:defRPr/>
            </a:pPr>
            <a:endParaRPr altLang="en-US" kern="0" lang="zh-CN">
              <a:solidFill>
                <a:sysClr lastClr="000000" val="windowText"/>
              </a:solidFill>
              <a:cs typeface="+mn-ea"/>
              <a:sym typeface="+mn-lt"/>
            </a:endParaRPr>
          </a:p>
        </p:txBody>
      </p:sp>
      <p:sp>
        <p:nvSpPr>
          <p:cNvPr id="8" name="Rectangle 5"/>
          <p:cNvSpPr>
            <a:spLocks noChangeArrowheads="1"/>
          </p:cNvSpPr>
          <p:nvPr/>
        </p:nvSpPr>
        <p:spPr bwMode="auto">
          <a:xfrm rot="5400000">
            <a:off x="7975210" y="4230150"/>
            <a:ext cx="2326033" cy="841798"/>
          </a:xfrm>
          <a:prstGeom prst="rect">
            <a:avLst/>
          </a:prstGeom>
          <a:solidFill>
            <a:srgbClr val="FFFFFF"/>
          </a:solidFill>
          <a:ln w="9525">
            <a:solidFill>
              <a:srgbClr val="EAEAEA"/>
            </a:solidFill>
            <a:miter lim="800000"/>
          </a:ln>
        </p:spPr>
        <p:txBody>
          <a:bodyPr anchor="ctr" bIns="44738" lIns="89477" rIns="89477" tIns="44738" wrap="none"/>
          <a:lstStyle/>
          <a:p>
            <a:pPr>
              <a:defRPr/>
            </a:pPr>
            <a:endParaRPr altLang="en-US" kern="0" lang="zh-CN">
              <a:solidFill>
                <a:sysClr lastClr="000000" val="windowText"/>
              </a:solidFill>
              <a:cs typeface="+mn-ea"/>
              <a:sym typeface="+mn-lt"/>
            </a:endParaRPr>
          </a:p>
        </p:txBody>
      </p:sp>
      <p:sp>
        <p:nvSpPr>
          <p:cNvPr id="9" name="Line 44"/>
          <p:cNvSpPr>
            <a:spLocks noChangeShapeType="1"/>
          </p:cNvSpPr>
          <p:nvPr/>
        </p:nvSpPr>
        <p:spPr bwMode="auto">
          <a:xfrm flipH="1">
            <a:off x="9155911" y="4212474"/>
            <a:ext cx="0" cy="403061"/>
          </a:xfrm>
          <a:prstGeom prst="line">
            <a:avLst/>
          </a:prstGeom>
          <a:noFill/>
          <a:ln w="28575">
            <a:solidFill>
              <a:schemeClr val="bg1">
                <a:lumMod val="50000"/>
              </a:schemeClr>
            </a:solidFill>
            <a:prstDash val="lgDash"/>
            <a:round/>
            <a:tailEnd len="lg" type="triangle" w="lg"/>
          </a:ln>
          <a:extLst>
            <a:ext uri="{909E8E84-426E-40DD-AFC4-6F175D3DCCD1}">
              <a14:hiddenFill>
                <a:noFill/>
              </a14:hiddenFill>
            </a:ext>
          </a:extLst>
        </p:spPr>
        <p:txBody>
          <a:bodyPr bIns="44738" lIns="89477" rIns="89477" tIns="44738"/>
          <a:lstStyle/>
          <a:p>
            <a:pPr>
              <a:defRPr/>
            </a:pPr>
            <a:endParaRPr altLang="en-US" kern="0" lang="zh-CN">
              <a:solidFill>
                <a:sysClr lastClr="000000" val="windowText"/>
              </a:solidFill>
              <a:cs typeface="+mn-ea"/>
              <a:sym typeface="+mn-lt"/>
            </a:endParaRPr>
          </a:p>
        </p:txBody>
      </p:sp>
      <p:sp>
        <p:nvSpPr>
          <p:cNvPr id="10" name="Rectangle 7"/>
          <p:cNvSpPr>
            <a:spLocks noChangeArrowheads="1"/>
          </p:cNvSpPr>
          <p:nvPr/>
        </p:nvSpPr>
        <p:spPr bwMode="auto">
          <a:xfrm>
            <a:off x="4182941" y="1312926"/>
            <a:ext cx="5374418" cy="850649"/>
          </a:xfrm>
          <a:prstGeom prst="rect">
            <a:avLst/>
          </a:prstGeom>
          <a:solidFill>
            <a:schemeClr val="bg1">
              <a:lumMod val="85000"/>
            </a:schemeClr>
          </a:solidFill>
          <a:ln w="9525">
            <a:solidFill>
              <a:srgbClr val="EAEAEA"/>
            </a:solidFill>
            <a:miter lim="800000"/>
          </a:ln>
        </p:spPr>
        <p:txBody>
          <a:bodyPr anchor="ctr" bIns="44738" lIns="89477" rIns="89477" tIns="44738" wrap="none"/>
          <a:lstStyle/>
          <a:p>
            <a:endParaRPr altLang="en-US" kern="0" lang="zh-CN">
              <a:solidFill>
                <a:sysClr lastClr="000000" val="windowText"/>
              </a:solidFill>
              <a:cs typeface="+mn-ea"/>
              <a:sym typeface="+mn-lt"/>
            </a:endParaRPr>
          </a:p>
        </p:txBody>
      </p:sp>
      <p:sp>
        <p:nvSpPr>
          <p:cNvPr id="11" name="Line 43"/>
          <p:cNvSpPr>
            <a:spLocks noChangeShapeType="1"/>
          </p:cNvSpPr>
          <p:nvPr/>
        </p:nvSpPr>
        <p:spPr bwMode="auto">
          <a:xfrm flipH="1" rot="5400000">
            <a:off x="6376909" y="138035"/>
            <a:ext cx="0" cy="3370727"/>
          </a:xfrm>
          <a:prstGeom prst="line">
            <a:avLst/>
          </a:prstGeom>
          <a:noFill/>
          <a:ln w="28575">
            <a:solidFill>
              <a:schemeClr val="bg1">
                <a:lumMod val="50000"/>
              </a:schemeClr>
            </a:solidFill>
            <a:prstDash val="lgDash"/>
            <a:round/>
            <a:tailEnd len="lg" type="triangle" w="lg"/>
          </a:ln>
          <a:extLst>
            <a:ext uri="{909E8E84-426E-40DD-AFC4-6F175D3DCCD1}">
              <a14:hiddenFill>
                <a:noFill/>
              </a14:hiddenFill>
            </a:ext>
          </a:extLst>
        </p:spPr>
        <p:txBody>
          <a:bodyPr bIns="44738" lIns="89477" rIns="89477" tIns="44738"/>
          <a:lstStyle/>
          <a:p>
            <a:pPr>
              <a:defRPr/>
            </a:pPr>
            <a:endParaRPr altLang="en-US" kern="0" lang="zh-CN">
              <a:solidFill>
                <a:sysClr lastClr="000000" val="windowText"/>
              </a:solidFill>
              <a:cs typeface="+mn-ea"/>
              <a:sym typeface="+mn-lt"/>
            </a:endParaRPr>
          </a:p>
        </p:txBody>
      </p:sp>
      <p:sp>
        <p:nvSpPr>
          <p:cNvPr id="12" name="Rectangle 8"/>
          <p:cNvSpPr>
            <a:spLocks noChangeArrowheads="1"/>
          </p:cNvSpPr>
          <p:nvPr/>
        </p:nvSpPr>
        <p:spPr bwMode="auto">
          <a:xfrm rot="5400000">
            <a:off x="2492337" y="2200641"/>
            <a:ext cx="2617229" cy="841798"/>
          </a:xfrm>
          <a:prstGeom prst="rect">
            <a:avLst/>
          </a:prstGeom>
          <a:solidFill>
            <a:schemeClr val="bg1">
              <a:lumMod val="85000"/>
            </a:schemeClr>
          </a:solidFill>
          <a:ln w="9525">
            <a:solidFill>
              <a:srgbClr val="EAEAEA"/>
            </a:solidFill>
            <a:miter lim="800000"/>
          </a:ln>
        </p:spPr>
        <p:txBody>
          <a:bodyPr anchor="ctr" bIns="44738" lIns="89477" rIns="89477" tIns="44738" wrap="none"/>
          <a:lstStyle/>
          <a:p>
            <a:pPr>
              <a:defRPr/>
            </a:pPr>
            <a:endParaRPr altLang="en-US" kern="0" lang="zh-CN">
              <a:solidFill>
                <a:sysClr lastClr="000000" val="windowText"/>
              </a:solidFill>
              <a:cs typeface="+mn-ea"/>
              <a:sym typeface="+mn-lt"/>
            </a:endParaRPr>
          </a:p>
        </p:txBody>
      </p:sp>
      <p:sp>
        <p:nvSpPr>
          <p:cNvPr id="13" name="Line 42"/>
          <p:cNvSpPr>
            <a:spLocks noChangeShapeType="1"/>
          </p:cNvSpPr>
          <p:nvPr/>
        </p:nvSpPr>
        <p:spPr bwMode="auto">
          <a:xfrm flipH="1">
            <a:off x="3781496" y="2389786"/>
            <a:ext cx="0" cy="453520"/>
          </a:xfrm>
          <a:prstGeom prst="line">
            <a:avLst/>
          </a:prstGeom>
          <a:noFill/>
          <a:ln w="28575">
            <a:solidFill>
              <a:schemeClr val="bg1">
                <a:lumMod val="50000"/>
              </a:schemeClr>
            </a:solidFill>
            <a:prstDash val="lgDash"/>
            <a:round/>
            <a:tailEnd len="lg" type="triangle" w="lg"/>
          </a:ln>
          <a:extLst>
            <a:ext uri="{909E8E84-426E-40DD-AFC4-6F175D3DCCD1}">
              <a14:hiddenFill>
                <a:noFill/>
              </a14:hiddenFill>
            </a:ext>
          </a:extLst>
        </p:spPr>
        <p:txBody>
          <a:bodyPr bIns="44738" lIns="89477" rIns="89477" tIns="44738"/>
          <a:lstStyle/>
          <a:p>
            <a:pPr>
              <a:defRPr/>
            </a:pPr>
            <a:endParaRPr altLang="en-US" kern="0" lang="zh-CN">
              <a:solidFill>
                <a:sysClr lastClr="000000" val="windowText"/>
              </a:solidFill>
              <a:cs typeface="+mn-ea"/>
              <a:sym typeface="+mn-lt"/>
            </a:endParaRPr>
          </a:p>
        </p:txBody>
      </p:sp>
      <p:sp>
        <p:nvSpPr>
          <p:cNvPr id="14" name="Oval 38_11"/>
          <p:cNvSpPr>
            <a:spLocks noChangeArrowheads="1"/>
          </p:cNvSpPr>
          <p:nvPr/>
        </p:nvSpPr>
        <p:spPr bwMode="auto">
          <a:xfrm>
            <a:off x="8457728" y="1031311"/>
            <a:ext cx="1375359" cy="1358474"/>
          </a:xfrm>
          <a:prstGeom prst="ellipse">
            <a:avLst/>
          </a:prstGeom>
          <a:solidFill>
            <a:schemeClr val="accent1"/>
          </a:solidFill>
          <a:ln w="19050">
            <a:noFill/>
            <a:round/>
          </a:ln>
        </p:spPr>
        <p:txBody>
          <a:bodyPr anchor="ctr" bIns="44738" lIns="89477" rIns="89477" tIns="44738" wrap="none"/>
          <a:lstStyle/>
          <a:p>
            <a:pPr algn="ctr">
              <a:defRPr/>
            </a:pPr>
            <a:r>
              <a:rPr altLang="en-US" kern="0" lang="zh-CN" sz="2000">
                <a:solidFill>
                  <a:schemeClr val="bg1"/>
                </a:solidFill>
                <a:cs typeface="+mn-ea"/>
                <a:sym typeface="+mn-lt"/>
              </a:rPr>
              <a:t>起点</a:t>
            </a:r>
          </a:p>
        </p:txBody>
      </p:sp>
      <p:sp>
        <p:nvSpPr>
          <p:cNvPr id="16" name="矩形 15"/>
          <p:cNvSpPr/>
          <p:nvPr/>
        </p:nvSpPr>
        <p:spPr>
          <a:xfrm>
            <a:off x="4717190" y="1365902"/>
            <a:ext cx="3552697" cy="455236"/>
          </a:xfrm>
          <a:prstGeom prst="rect">
            <a:avLst/>
          </a:prstGeom>
        </p:spPr>
        <p:txBody>
          <a:bodyPr anchor="ctr" bIns="44738" lIns="89477" rIns="89477" tIns="44738" wrap="square">
            <a:spAutoFit/>
          </a:bodyPr>
          <a:lstStyle/>
          <a:p>
            <a:pPr algn="ctr">
              <a:lnSpc>
                <a:spcPct val="150000"/>
              </a:lnSpc>
            </a:pPr>
            <a:r>
              <a:rPr altLang="en-US" lang="zh-CN" sz="1600">
                <a:cs typeface="+mn-ea"/>
                <a:sym typeface="+mn-lt"/>
              </a:rPr>
              <a:t>点击添加文本点击添加文本点击添加</a:t>
            </a:r>
          </a:p>
        </p:txBody>
      </p:sp>
      <p:sp>
        <p:nvSpPr>
          <p:cNvPr id="17" name="Oval 38"/>
          <p:cNvSpPr>
            <a:spLocks noChangeArrowheads="1"/>
          </p:cNvSpPr>
          <p:nvPr/>
        </p:nvSpPr>
        <p:spPr bwMode="auto">
          <a:xfrm>
            <a:off x="3113269" y="1031311"/>
            <a:ext cx="1375359" cy="1358474"/>
          </a:xfrm>
          <a:prstGeom prst="ellipse">
            <a:avLst/>
          </a:prstGeom>
          <a:solidFill>
            <a:schemeClr val="accent1"/>
          </a:solidFill>
          <a:ln w="19050">
            <a:noFill/>
            <a:round/>
          </a:ln>
        </p:spPr>
        <p:txBody>
          <a:bodyPr anchor="ctr" bIns="44738" lIns="89477" rIns="89477" tIns="44738" wrap="none"/>
          <a:lstStyle/>
          <a:p>
            <a:pPr algn="ctr">
              <a:defRPr/>
            </a:pPr>
            <a:r>
              <a:rPr altLang="en-US" kern="0" lang="zh-CN" sz="2000">
                <a:solidFill>
                  <a:schemeClr val="bg1"/>
                </a:solidFill>
                <a:cs typeface="+mn-ea"/>
                <a:sym typeface="+mn-lt"/>
              </a:rPr>
              <a:t>第一季度</a:t>
            </a:r>
          </a:p>
        </p:txBody>
      </p:sp>
      <p:sp>
        <p:nvSpPr>
          <p:cNvPr id="18" name="Oval 38_14"/>
          <p:cNvSpPr>
            <a:spLocks noChangeArrowheads="1"/>
          </p:cNvSpPr>
          <p:nvPr/>
        </p:nvSpPr>
        <p:spPr bwMode="auto">
          <a:xfrm>
            <a:off x="3113269" y="2808795"/>
            <a:ext cx="1375359" cy="1358474"/>
          </a:xfrm>
          <a:prstGeom prst="ellipse">
            <a:avLst/>
          </a:prstGeom>
          <a:solidFill>
            <a:schemeClr val="accent1"/>
          </a:solidFill>
          <a:ln w="19050">
            <a:noFill/>
            <a:round/>
          </a:ln>
        </p:spPr>
        <p:txBody>
          <a:bodyPr anchor="ctr" bIns="44738" lIns="89477" rIns="89477" tIns="44738" wrap="none"/>
          <a:lstStyle/>
          <a:p>
            <a:pPr algn="ctr">
              <a:defRPr/>
            </a:pPr>
            <a:r>
              <a:rPr altLang="en-US" kern="0" lang="zh-CN" sz="2000">
                <a:solidFill>
                  <a:schemeClr val="bg1"/>
                </a:solidFill>
                <a:cs typeface="+mn-ea"/>
                <a:sym typeface="+mn-lt"/>
              </a:rPr>
              <a:t>第二季度</a:t>
            </a:r>
          </a:p>
        </p:txBody>
      </p:sp>
      <p:sp>
        <p:nvSpPr>
          <p:cNvPr id="19" name="矩形 18"/>
          <p:cNvSpPr/>
          <p:nvPr/>
        </p:nvSpPr>
        <p:spPr>
          <a:xfrm>
            <a:off x="4717190" y="3166102"/>
            <a:ext cx="3552697" cy="455236"/>
          </a:xfrm>
          <a:prstGeom prst="rect">
            <a:avLst/>
          </a:prstGeom>
        </p:spPr>
        <p:txBody>
          <a:bodyPr anchor="ctr" bIns="44738" lIns="89477" rIns="89477" tIns="44738" wrap="square">
            <a:spAutoFit/>
          </a:bodyPr>
          <a:lstStyle/>
          <a:p>
            <a:pPr algn="ctr">
              <a:lnSpc>
                <a:spcPct val="150000"/>
              </a:lnSpc>
            </a:pPr>
            <a:r>
              <a:rPr altLang="en-US" lang="zh-CN" sz="1600">
                <a:cs typeface="+mn-ea"/>
                <a:sym typeface="+mn-lt"/>
              </a:rPr>
              <a:t>点击添加文本点击添加文本点击添加</a:t>
            </a:r>
          </a:p>
        </p:txBody>
      </p:sp>
      <p:sp>
        <p:nvSpPr>
          <p:cNvPr id="20" name="Oval 38_16"/>
          <p:cNvSpPr>
            <a:spLocks noChangeArrowheads="1"/>
          </p:cNvSpPr>
          <p:nvPr/>
        </p:nvSpPr>
        <p:spPr bwMode="auto">
          <a:xfrm>
            <a:off x="8468232" y="2808795"/>
            <a:ext cx="1375359" cy="1358474"/>
          </a:xfrm>
          <a:prstGeom prst="ellipse">
            <a:avLst/>
          </a:prstGeom>
          <a:solidFill>
            <a:schemeClr val="accent1"/>
          </a:solidFill>
          <a:ln w="19050">
            <a:noFill/>
            <a:round/>
          </a:ln>
        </p:spPr>
        <p:txBody>
          <a:bodyPr anchor="ctr" bIns="44738" lIns="89477" rIns="89477" tIns="44738" wrap="none"/>
          <a:lstStyle/>
          <a:p>
            <a:pPr algn="ctr">
              <a:defRPr/>
            </a:pPr>
            <a:r>
              <a:rPr altLang="en-US" kern="0" lang="zh-CN" sz="2000">
                <a:solidFill>
                  <a:schemeClr val="bg1"/>
                </a:solidFill>
                <a:cs typeface="+mn-ea"/>
                <a:sym typeface="+mn-lt"/>
              </a:rPr>
              <a:t>第三季度</a:t>
            </a:r>
          </a:p>
        </p:txBody>
      </p:sp>
      <p:sp>
        <p:nvSpPr>
          <p:cNvPr id="21" name="Oval 38_17"/>
          <p:cNvSpPr>
            <a:spLocks noChangeArrowheads="1"/>
          </p:cNvSpPr>
          <p:nvPr/>
        </p:nvSpPr>
        <p:spPr bwMode="auto">
          <a:xfrm>
            <a:off x="8468232" y="4663608"/>
            <a:ext cx="1375359" cy="1358474"/>
          </a:xfrm>
          <a:prstGeom prst="ellipse">
            <a:avLst/>
          </a:prstGeom>
          <a:solidFill>
            <a:schemeClr val="accent1"/>
          </a:solidFill>
          <a:ln w="19050">
            <a:noFill/>
            <a:round/>
          </a:ln>
        </p:spPr>
        <p:txBody>
          <a:bodyPr anchor="ctr" bIns="44738" lIns="89477" rIns="89477" tIns="44738" wrap="none"/>
          <a:lstStyle/>
          <a:p>
            <a:pPr algn="ctr">
              <a:defRPr/>
            </a:pPr>
            <a:r>
              <a:rPr altLang="en-US" kern="0" lang="zh-CN" sz="2000">
                <a:solidFill>
                  <a:schemeClr val="bg1"/>
                </a:solidFill>
                <a:cs typeface="+mn-ea"/>
                <a:sym typeface="+mn-lt"/>
              </a:rPr>
              <a:t>第四季度</a:t>
            </a:r>
          </a:p>
        </p:txBody>
      </p:sp>
      <p:sp>
        <p:nvSpPr>
          <p:cNvPr id="22" name="矩形 21"/>
          <p:cNvSpPr/>
          <p:nvPr/>
        </p:nvSpPr>
        <p:spPr>
          <a:xfrm>
            <a:off x="1164490" y="5038310"/>
            <a:ext cx="6897783" cy="455236"/>
          </a:xfrm>
          <a:prstGeom prst="rect">
            <a:avLst/>
          </a:prstGeom>
        </p:spPr>
        <p:txBody>
          <a:bodyPr anchor="ctr" bIns="44738" lIns="89477" rIns="89477" tIns="44738" wrap="square">
            <a:spAutoFit/>
          </a:bodyPr>
          <a:lstStyle/>
          <a:p>
            <a:pPr algn="ctr">
              <a:lnSpc>
                <a:spcPct val="150000"/>
              </a:lnSpc>
            </a:pPr>
            <a:r>
              <a:rPr altLang="en-US" lang="zh-CN" sz="1600">
                <a:cs typeface="+mn-ea"/>
                <a:sym typeface="+mn-lt"/>
              </a:rPr>
              <a:t>点击添加文本点击添加文本点击添加文本点击添加文本</a:t>
            </a:r>
          </a:p>
        </p:txBody>
      </p:sp>
      <p:sp>
        <p:nvSpPr>
          <p:cNvPr id="24" name="文本框 2"/>
          <p:cNvSpPr txBox="1"/>
          <p:nvPr/>
        </p:nvSpPr>
        <p:spPr>
          <a:xfrm>
            <a:off x="1706687" y="170270"/>
            <a:ext cx="3288952" cy="518160"/>
          </a:xfrm>
          <a:prstGeom prst="rect">
            <a:avLst/>
          </a:prstGeom>
          <a:noFill/>
        </p:spPr>
        <p:txBody>
          <a:bodyPr rtlCol="0" wrap="square">
            <a:spAutoFit/>
          </a:bodyPr>
          <a:lstStyle/>
          <a:p>
            <a:pPr algn="ctr"/>
            <a:r>
              <a:rPr altLang="en-US" b="1" lang="zh-CN" sz="2800">
                <a:solidFill>
                  <a:schemeClr val="tx1">
                    <a:lumMod val="75000"/>
                    <a:lumOff val="25000"/>
                  </a:schemeClr>
                </a:solidFill>
                <a:cs typeface="+mn-ea"/>
                <a:sym typeface="+mn-lt"/>
              </a:rPr>
              <a:t>点击输入标题内容</a:t>
            </a:r>
          </a:p>
        </p:txBody>
      </p:sp>
    </p:spTree>
  </p:cSld>
  <p:clrMapOvr>
    <a:masterClrMapping/>
  </p:clrMapOvr>
  <p:transition spd="slow">
    <p:wipe/>
  </p:transition>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grpId="0" id="5" nodeType="afterEffect" presetClass="entr" presetID="41" presetSubtype="0">
                                  <p:stCondLst>
                                    <p:cond delay="0"/>
                                  </p:stCondLst>
                                  <p:iterate type="lt">
                                    <p:tmPct val="10000"/>
                                  </p:iterate>
                                  <p:childTnLst>
                                    <p:set>
                                      <p:cBhvr>
                                        <p:cTn dur="1" fill="hold" id="6">
                                          <p:stCondLst>
                                            <p:cond delay="0"/>
                                          </p:stCondLst>
                                        </p:cTn>
                                        <p:tgtEl>
                                          <p:spTgt spid="24"/>
                                        </p:tgtEl>
                                        <p:attrNameLst>
                                          <p:attrName>style.visibility</p:attrName>
                                        </p:attrNameLst>
                                      </p:cBhvr>
                                      <p:to>
                                        <p:strVal val="visible"/>
                                      </p:to>
                                    </p:set>
                                    <p:anim calcmode="lin" valueType="num">
                                      <p:cBhvr>
                                        <p:cTn dur="500" fill="hold" id="7"/>
                                        <p:tgtEl>
                                          <p:spTgt spid="24"/>
                                        </p:tgtEl>
                                        <p:attrNameLst>
                                          <p:attrName>ppt_x</p:attrName>
                                        </p:attrNameLst>
                                      </p:cBhvr>
                                      <p:tavLst>
                                        <p:tav tm="0">
                                          <p:val>
                                            <p:strVal val="#ppt_x"/>
                                          </p:val>
                                        </p:tav>
                                        <p:tav tm="50000">
                                          <p:val>
                                            <p:strVal val="#ppt_x+.1"/>
                                          </p:val>
                                        </p:tav>
                                        <p:tav tm="100000">
                                          <p:val>
                                            <p:strVal val="#ppt_x"/>
                                          </p:val>
                                        </p:tav>
                                      </p:tavLst>
                                    </p:anim>
                                    <p:anim calcmode="lin" valueType="num">
                                      <p:cBhvr>
                                        <p:cTn dur="500" fill="hold" id="8"/>
                                        <p:tgtEl>
                                          <p:spTgt spid="24"/>
                                        </p:tgtEl>
                                        <p:attrNameLst>
                                          <p:attrName>ppt_y</p:attrName>
                                        </p:attrNameLst>
                                      </p:cBhvr>
                                      <p:tavLst>
                                        <p:tav tm="0">
                                          <p:val>
                                            <p:strVal val="#ppt_y"/>
                                          </p:val>
                                        </p:tav>
                                        <p:tav tm="100000">
                                          <p:val>
                                            <p:strVal val="#ppt_y"/>
                                          </p:val>
                                        </p:tav>
                                      </p:tavLst>
                                    </p:anim>
                                    <p:anim calcmode="lin" valueType="num">
                                      <p:cBhvr>
                                        <p:cTn dur="500" fill="hold" id="9"/>
                                        <p:tgtEl>
                                          <p:spTgt spid="24"/>
                                        </p:tgtEl>
                                        <p:attrNameLst>
                                          <p:attrName>ppt_h</p:attrName>
                                        </p:attrNameLst>
                                      </p:cBhvr>
                                      <p:tavLst>
                                        <p:tav tm="0">
                                          <p:val>
                                            <p:strVal val="#ppt_h/10"/>
                                          </p:val>
                                        </p:tav>
                                        <p:tav tm="50000">
                                          <p:val>
                                            <p:strVal val="#ppt_h+.01"/>
                                          </p:val>
                                        </p:tav>
                                        <p:tav tm="100000">
                                          <p:val>
                                            <p:strVal val="#ppt_h"/>
                                          </p:val>
                                        </p:tav>
                                      </p:tavLst>
                                    </p:anim>
                                    <p:anim calcmode="lin" valueType="num">
                                      <p:cBhvr>
                                        <p:cTn dur="500" fill="hold" id="10"/>
                                        <p:tgtEl>
                                          <p:spTgt spid="24"/>
                                        </p:tgtEl>
                                        <p:attrNameLst>
                                          <p:attrName>ppt_w</p:attrName>
                                        </p:attrNameLst>
                                      </p:cBhvr>
                                      <p:tavLst>
                                        <p:tav tm="0">
                                          <p:val>
                                            <p:strVal val="#ppt_w/10"/>
                                          </p:val>
                                        </p:tav>
                                        <p:tav tm="50000">
                                          <p:val>
                                            <p:strVal val="#ppt_w+.01"/>
                                          </p:val>
                                        </p:tav>
                                        <p:tav tm="100000">
                                          <p:val>
                                            <p:strVal val="#ppt_w"/>
                                          </p:val>
                                        </p:tav>
                                      </p:tavLst>
                                    </p:anim>
                                    <p:animEffect filter="fade" transition="in">
                                      <p:cBhvr>
                                        <p:cTn dur="500" id="11" tmFilter="0,0; .5, 1; 1, 1"/>
                                        <p:tgtEl>
                                          <p:spTgt spid="24"/>
                                        </p:tgtEl>
                                      </p:cBhvr>
                                    </p:animEffect>
                                  </p:childTnLst>
                                </p:cTn>
                              </p:par>
                            </p:childTnLst>
                          </p:cTn>
                        </p:par>
                        <p:par>
                          <p:cTn fill="hold" id="12" nodeType="afterGroup">
                            <p:stCondLst>
                              <p:cond delay="500"/>
                            </p:stCondLst>
                            <p:childTnLst>
                              <p:par>
                                <p:cTn fill="hold" grpId="0" id="13" nodeType="afterEffect" presetClass="entr" presetID="2" presetSubtype="1">
                                  <p:stCondLst>
                                    <p:cond delay="0"/>
                                  </p:stCondLst>
                                  <p:childTnLst>
                                    <p:set>
                                      <p:cBhvr>
                                        <p:cTn dur="1" fill="hold" id="14">
                                          <p:stCondLst>
                                            <p:cond delay="0"/>
                                          </p:stCondLst>
                                        </p:cTn>
                                        <p:tgtEl>
                                          <p:spTgt spid="14"/>
                                        </p:tgtEl>
                                        <p:attrNameLst>
                                          <p:attrName>style.visibility</p:attrName>
                                        </p:attrNameLst>
                                      </p:cBhvr>
                                      <p:to>
                                        <p:strVal val="visible"/>
                                      </p:to>
                                    </p:set>
                                    <p:anim calcmode="lin" valueType="num">
                                      <p:cBhvr additive="base">
                                        <p:cTn dur="500" fill="hold" id="15"/>
                                        <p:tgtEl>
                                          <p:spTgt spid="14"/>
                                        </p:tgtEl>
                                        <p:attrNameLst>
                                          <p:attrName>ppt_x</p:attrName>
                                        </p:attrNameLst>
                                      </p:cBhvr>
                                      <p:tavLst>
                                        <p:tav tm="0">
                                          <p:val>
                                            <p:strVal val="#ppt_x"/>
                                          </p:val>
                                        </p:tav>
                                        <p:tav tm="100000">
                                          <p:val>
                                            <p:strVal val="#ppt_x"/>
                                          </p:val>
                                        </p:tav>
                                      </p:tavLst>
                                    </p:anim>
                                    <p:anim calcmode="lin" valueType="num">
                                      <p:cBhvr additive="base">
                                        <p:cTn dur="500" fill="hold" id="16"/>
                                        <p:tgtEl>
                                          <p:spTgt spid="14"/>
                                        </p:tgtEl>
                                        <p:attrNameLst>
                                          <p:attrName>ppt_y</p:attrName>
                                        </p:attrNameLst>
                                      </p:cBhvr>
                                      <p:tavLst>
                                        <p:tav tm="0">
                                          <p:val>
                                            <p:strVal val="0-#ppt_h/2"/>
                                          </p:val>
                                        </p:tav>
                                        <p:tav tm="100000">
                                          <p:val>
                                            <p:strVal val="#ppt_y"/>
                                          </p:val>
                                        </p:tav>
                                      </p:tavLst>
                                    </p:anim>
                                  </p:childTnLst>
                                </p:cTn>
                              </p:par>
                            </p:childTnLst>
                          </p:cTn>
                        </p:par>
                        <p:par>
                          <p:cTn fill="hold" id="17" nodeType="afterGroup">
                            <p:stCondLst>
                              <p:cond delay="1000"/>
                            </p:stCondLst>
                            <p:childTnLst>
                              <p:par>
                                <p:cTn fill="hold" grpId="0" id="18" nodeType="afterEffect" presetClass="entr" presetID="22" presetSubtype="2">
                                  <p:stCondLst>
                                    <p:cond delay="0"/>
                                  </p:stCondLst>
                                  <p:childTnLst>
                                    <p:set>
                                      <p:cBhvr>
                                        <p:cTn dur="1" fill="hold" id="19">
                                          <p:stCondLst>
                                            <p:cond delay="0"/>
                                          </p:stCondLst>
                                        </p:cTn>
                                        <p:tgtEl>
                                          <p:spTgt spid="10"/>
                                        </p:tgtEl>
                                        <p:attrNameLst>
                                          <p:attrName>style.visibility</p:attrName>
                                        </p:attrNameLst>
                                      </p:cBhvr>
                                      <p:to>
                                        <p:strVal val="visible"/>
                                      </p:to>
                                    </p:set>
                                    <p:animEffect filter="wipe(right)" transition="in">
                                      <p:cBhvr>
                                        <p:cTn dur="500" id="20"/>
                                        <p:tgtEl>
                                          <p:spTgt spid="10"/>
                                        </p:tgtEl>
                                      </p:cBhvr>
                                    </p:animEffect>
                                  </p:childTnLst>
                                </p:cTn>
                              </p:par>
                              <p:par>
                                <p:cTn fill="hold" grpId="0" id="21" nodeType="withEffect" presetClass="entr" presetID="22" presetSubtype="2">
                                  <p:stCondLst>
                                    <p:cond delay="0"/>
                                  </p:stCondLst>
                                  <p:childTnLst>
                                    <p:set>
                                      <p:cBhvr>
                                        <p:cTn dur="1" fill="hold" id="22">
                                          <p:stCondLst>
                                            <p:cond delay="0"/>
                                          </p:stCondLst>
                                        </p:cTn>
                                        <p:tgtEl>
                                          <p:spTgt spid="11"/>
                                        </p:tgtEl>
                                        <p:attrNameLst>
                                          <p:attrName>style.visibility</p:attrName>
                                        </p:attrNameLst>
                                      </p:cBhvr>
                                      <p:to>
                                        <p:strVal val="visible"/>
                                      </p:to>
                                    </p:set>
                                    <p:animEffect filter="wipe(right)" transition="in">
                                      <p:cBhvr>
                                        <p:cTn dur="500" id="23"/>
                                        <p:tgtEl>
                                          <p:spTgt spid="11"/>
                                        </p:tgtEl>
                                      </p:cBhvr>
                                    </p:animEffect>
                                  </p:childTnLst>
                                </p:cTn>
                              </p:par>
                            </p:childTnLst>
                          </p:cTn>
                        </p:par>
                        <p:par>
                          <p:cTn fill="hold" id="24" nodeType="afterGroup">
                            <p:stCondLst>
                              <p:cond delay="1500"/>
                            </p:stCondLst>
                            <p:childTnLst>
                              <p:par>
                                <p:cTn fill="hold" grpId="0" id="25" nodeType="afterEffect" presetClass="entr" presetID="2" presetSubtype="1">
                                  <p:stCondLst>
                                    <p:cond delay="0"/>
                                  </p:stCondLst>
                                  <p:childTnLst>
                                    <p:set>
                                      <p:cBhvr>
                                        <p:cTn dur="1" fill="hold" id="26">
                                          <p:stCondLst>
                                            <p:cond delay="0"/>
                                          </p:stCondLst>
                                        </p:cTn>
                                        <p:tgtEl>
                                          <p:spTgt spid="17"/>
                                        </p:tgtEl>
                                        <p:attrNameLst>
                                          <p:attrName>style.visibility</p:attrName>
                                        </p:attrNameLst>
                                      </p:cBhvr>
                                      <p:to>
                                        <p:strVal val="visible"/>
                                      </p:to>
                                    </p:set>
                                    <p:anim calcmode="lin" valueType="num">
                                      <p:cBhvr additive="base">
                                        <p:cTn dur="500" fill="hold" id="27"/>
                                        <p:tgtEl>
                                          <p:spTgt spid="17"/>
                                        </p:tgtEl>
                                        <p:attrNameLst>
                                          <p:attrName>ppt_x</p:attrName>
                                        </p:attrNameLst>
                                      </p:cBhvr>
                                      <p:tavLst>
                                        <p:tav tm="0">
                                          <p:val>
                                            <p:strVal val="#ppt_x"/>
                                          </p:val>
                                        </p:tav>
                                        <p:tav tm="100000">
                                          <p:val>
                                            <p:strVal val="#ppt_x"/>
                                          </p:val>
                                        </p:tav>
                                      </p:tavLst>
                                    </p:anim>
                                    <p:anim calcmode="lin" valueType="num">
                                      <p:cBhvr additive="base">
                                        <p:cTn dur="500" fill="hold" id="28"/>
                                        <p:tgtEl>
                                          <p:spTgt spid="17"/>
                                        </p:tgtEl>
                                        <p:attrNameLst>
                                          <p:attrName>ppt_y</p:attrName>
                                        </p:attrNameLst>
                                      </p:cBhvr>
                                      <p:tavLst>
                                        <p:tav tm="0">
                                          <p:val>
                                            <p:strVal val="0-#ppt_h/2"/>
                                          </p:val>
                                        </p:tav>
                                        <p:tav tm="100000">
                                          <p:val>
                                            <p:strVal val="#ppt_y"/>
                                          </p:val>
                                        </p:tav>
                                      </p:tavLst>
                                    </p:anim>
                                  </p:childTnLst>
                                </p:cTn>
                              </p:par>
                            </p:childTnLst>
                          </p:cTn>
                        </p:par>
                        <p:par>
                          <p:cTn fill="hold" id="29" nodeType="afterGroup">
                            <p:stCondLst>
                              <p:cond delay="2000"/>
                            </p:stCondLst>
                            <p:childTnLst>
                              <p:par>
                                <p:cTn fill="hold" grpId="0" id="30" nodeType="afterEffect" presetClass="entr" presetID="22" presetSubtype="8">
                                  <p:stCondLst>
                                    <p:cond delay="0"/>
                                  </p:stCondLst>
                                  <p:iterate type="lt">
                                    <p:tmPct val="30000"/>
                                  </p:iterate>
                                  <p:childTnLst>
                                    <p:set>
                                      <p:cBhvr>
                                        <p:cTn dur="1" fill="hold" id="31">
                                          <p:stCondLst>
                                            <p:cond delay="0"/>
                                          </p:stCondLst>
                                        </p:cTn>
                                        <p:tgtEl>
                                          <p:spTgt spid="16"/>
                                        </p:tgtEl>
                                        <p:attrNameLst>
                                          <p:attrName>style.visibility</p:attrName>
                                        </p:attrNameLst>
                                      </p:cBhvr>
                                      <p:to>
                                        <p:strVal val="visible"/>
                                      </p:to>
                                    </p:set>
                                    <p:animEffect filter="wipe(left)" transition="in">
                                      <p:cBhvr>
                                        <p:cTn dur="100" id="32"/>
                                        <p:tgtEl>
                                          <p:spTgt spid="16"/>
                                        </p:tgtEl>
                                      </p:cBhvr>
                                    </p:animEffect>
                                  </p:childTnLst>
                                </p:cTn>
                              </p:par>
                              <p:par>
                                <p:cTn fill="hold" grpId="1" id="33" nodeType="withEffect" presetClass="emph" presetID="36" presetSubtype="0">
                                  <p:stCondLst>
                                    <p:cond delay="0"/>
                                  </p:stCondLst>
                                  <p:iterate type="lt">
                                    <p:tmPct val="30000"/>
                                  </p:iterate>
                                  <p:childTnLst>
                                    <p:animScale>
                                      <p:cBhvr>
                                        <p:cTn autoRev="1" dur="50" fill="hold" id="34">
                                          <p:stCondLst>
                                            <p:cond delay="0"/>
                                          </p:stCondLst>
                                        </p:cTn>
                                        <p:tgtEl>
                                          <p:spTgt spid="16"/>
                                        </p:tgtEl>
                                      </p:cBhvr>
                                      <p:to x="80000" y="100000"/>
                                    </p:animScale>
                                    <p:anim by="(#ppt_w*0.10)" calcmode="lin" valueType="num">
                                      <p:cBhvr>
                                        <p:cTn autoRev="1" dur="50" fill="hold" id="35">
                                          <p:stCondLst>
                                            <p:cond delay="0"/>
                                          </p:stCondLst>
                                        </p:cTn>
                                        <p:tgtEl>
                                          <p:spTgt spid="16"/>
                                        </p:tgtEl>
                                        <p:attrNameLst>
                                          <p:attrName>ppt_x</p:attrName>
                                        </p:attrNameLst>
                                      </p:cBhvr>
                                    </p:anim>
                                    <p:anim by="(-#ppt_w*0.10)" calcmode="lin" valueType="num">
                                      <p:cBhvr>
                                        <p:cTn autoRev="1" dur="50" fill="hold" id="36">
                                          <p:stCondLst>
                                            <p:cond delay="0"/>
                                          </p:stCondLst>
                                        </p:cTn>
                                        <p:tgtEl>
                                          <p:spTgt spid="16"/>
                                        </p:tgtEl>
                                        <p:attrNameLst>
                                          <p:attrName>ppt_y</p:attrName>
                                        </p:attrNameLst>
                                      </p:cBhvr>
                                    </p:anim>
                                    <p:animRot by="-480000">
                                      <p:cBhvr>
                                        <p:cTn autoRev="1" dur="50" fill="hold" id="37">
                                          <p:stCondLst>
                                            <p:cond delay="0"/>
                                          </p:stCondLst>
                                        </p:cTn>
                                        <p:tgtEl>
                                          <p:spTgt spid="16"/>
                                        </p:tgtEl>
                                        <p:attrNameLst>
                                          <p:attrName>r</p:attrName>
                                        </p:attrNameLst>
                                      </p:cBhvr>
                                    </p:animRot>
                                  </p:childTnLst>
                                </p:cTn>
                              </p:par>
                            </p:childTnLst>
                          </p:cTn>
                        </p:par>
                        <p:par>
                          <p:cTn fill="hold" id="38" nodeType="afterGroup">
                            <p:stCondLst>
                              <p:cond delay="2100"/>
                            </p:stCondLst>
                            <p:childTnLst>
                              <p:par>
                                <p:cTn fill="hold" grpId="0" id="39" nodeType="afterEffect" presetClass="entr" presetID="22" presetSubtype="1">
                                  <p:stCondLst>
                                    <p:cond delay="0"/>
                                  </p:stCondLst>
                                  <p:childTnLst>
                                    <p:set>
                                      <p:cBhvr>
                                        <p:cTn dur="1" fill="hold" id="40">
                                          <p:stCondLst>
                                            <p:cond delay="0"/>
                                          </p:stCondLst>
                                        </p:cTn>
                                        <p:tgtEl>
                                          <p:spTgt spid="13"/>
                                        </p:tgtEl>
                                        <p:attrNameLst>
                                          <p:attrName>style.visibility</p:attrName>
                                        </p:attrNameLst>
                                      </p:cBhvr>
                                      <p:to>
                                        <p:strVal val="visible"/>
                                      </p:to>
                                    </p:set>
                                    <p:animEffect filter="wipe(up)" transition="in">
                                      <p:cBhvr>
                                        <p:cTn dur="500" id="41"/>
                                        <p:tgtEl>
                                          <p:spTgt spid="13"/>
                                        </p:tgtEl>
                                      </p:cBhvr>
                                    </p:animEffect>
                                  </p:childTnLst>
                                </p:cTn>
                              </p:par>
                              <p:par>
                                <p:cTn fill="hold" grpId="0" id="42" nodeType="withEffect" presetClass="entr" presetID="22" presetSubtype="1">
                                  <p:stCondLst>
                                    <p:cond delay="0"/>
                                  </p:stCondLst>
                                  <p:childTnLst>
                                    <p:set>
                                      <p:cBhvr>
                                        <p:cTn dur="1" fill="hold" id="43">
                                          <p:stCondLst>
                                            <p:cond delay="0"/>
                                          </p:stCondLst>
                                        </p:cTn>
                                        <p:tgtEl>
                                          <p:spTgt spid="12"/>
                                        </p:tgtEl>
                                        <p:attrNameLst>
                                          <p:attrName>style.visibility</p:attrName>
                                        </p:attrNameLst>
                                      </p:cBhvr>
                                      <p:to>
                                        <p:strVal val="visible"/>
                                      </p:to>
                                    </p:set>
                                    <p:animEffect filter="wipe(up)" transition="in">
                                      <p:cBhvr>
                                        <p:cTn dur="500" id="44"/>
                                        <p:tgtEl>
                                          <p:spTgt spid="12"/>
                                        </p:tgtEl>
                                      </p:cBhvr>
                                    </p:animEffect>
                                  </p:childTnLst>
                                </p:cTn>
                              </p:par>
                            </p:childTnLst>
                          </p:cTn>
                        </p:par>
                        <p:par>
                          <p:cTn fill="hold" id="45" nodeType="afterGroup">
                            <p:stCondLst>
                              <p:cond delay="2600"/>
                            </p:stCondLst>
                            <p:childTnLst>
                              <p:par>
                                <p:cTn fill="hold" grpId="0" id="46" nodeType="afterEffect" presetClass="entr" presetID="2" presetSubtype="1">
                                  <p:stCondLst>
                                    <p:cond delay="0"/>
                                  </p:stCondLst>
                                  <p:childTnLst>
                                    <p:set>
                                      <p:cBhvr>
                                        <p:cTn dur="1" fill="hold" id="47">
                                          <p:stCondLst>
                                            <p:cond delay="0"/>
                                          </p:stCondLst>
                                        </p:cTn>
                                        <p:tgtEl>
                                          <p:spTgt spid="18"/>
                                        </p:tgtEl>
                                        <p:attrNameLst>
                                          <p:attrName>style.visibility</p:attrName>
                                        </p:attrNameLst>
                                      </p:cBhvr>
                                      <p:to>
                                        <p:strVal val="visible"/>
                                      </p:to>
                                    </p:set>
                                    <p:anim calcmode="lin" valueType="num">
                                      <p:cBhvr additive="base">
                                        <p:cTn dur="500" fill="hold" id="48"/>
                                        <p:tgtEl>
                                          <p:spTgt spid="18"/>
                                        </p:tgtEl>
                                        <p:attrNameLst>
                                          <p:attrName>ppt_x</p:attrName>
                                        </p:attrNameLst>
                                      </p:cBhvr>
                                      <p:tavLst>
                                        <p:tav tm="0">
                                          <p:val>
                                            <p:strVal val="#ppt_x"/>
                                          </p:val>
                                        </p:tav>
                                        <p:tav tm="100000">
                                          <p:val>
                                            <p:strVal val="#ppt_x"/>
                                          </p:val>
                                        </p:tav>
                                      </p:tavLst>
                                    </p:anim>
                                    <p:anim calcmode="lin" valueType="num">
                                      <p:cBhvr additive="base">
                                        <p:cTn dur="500" fill="hold" id="49"/>
                                        <p:tgtEl>
                                          <p:spTgt spid="18"/>
                                        </p:tgtEl>
                                        <p:attrNameLst>
                                          <p:attrName>ppt_y</p:attrName>
                                        </p:attrNameLst>
                                      </p:cBhvr>
                                      <p:tavLst>
                                        <p:tav tm="0">
                                          <p:val>
                                            <p:strVal val="0-#ppt_h/2"/>
                                          </p:val>
                                        </p:tav>
                                        <p:tav tm="100000">
                                          <p:val>
                                            <p:strVal val="#ppt_y"/>
                                          </p:val>
                                        </p:tav>
                                      </p:tavLst>
                                    </p:anim>
                                  </p:childTnLst>
                                </p:cTn>
                              </p:par>
                            </p:childTnLst>
                          </p:cTn>
                        </p:par>
                        <p:par>
                          <p:cTn fill="hold" id="50" nodeType="afterGroup">
                            <p:stCondLst>
                              <p:cond delay="3100"/>
                            </p:stCondLst>
                            <p:childTnLst>
                              <p:par>
                                <p:cTn fill="hold" grpId="0" id="51" nodeType="afterEffect" presetClass="entr" presetID="22" presetSubtype="8">
                                  <p:stCondLst>
                                    <p:cond delay="0"/>
                                  </p:stCondLst>
                                  <p:childTnLst>
                                    <p:set>
                                      <p:cBhvr>
                                        <p:cTn dur="1" fill="hold" id="52">
                                          <p:stCondLst>
                                            <p:cond delay="0"/>
                                          </p:stCondLst>
                                        </p:cTn>
                                        <p:tgtEl>
                                          <p:spTgt spid="6"/>
                                        </p:tgtEl>
                                        <p:attrNameLst>
                                          <p:attrName>style.visibility</p:attrName>
                                        </p:attrNameLst>
                                      </p:cBhvr>
                                      <p:to>
                                        <p:strVal val="visible"/>
                                      </p:to>
                                    </p:set>
                                    <p:animEffect filter="wipe(left)" transition="in">
                                      <p:cBhvr>
                                        <p:cTn dur="500" id="53"/>
                                        <p:tgtEl>
                                          <p:spTgt spid="6"/>
                                        </p:tgtEl>
                                      </p:cBhvr>
                                    </p:animEffect>
                                  </p:childTnLst>
                                </p:cTn>
                              </p:par>
                              <p:par>
                                <p:cTn fill="hold" grpId="0" id="54" nodeType="withEffect" presetClass="entr" presetID="22" presetSubtype="8">
                                  <p:stCondLst>
                                    <p:cond delay="0"/>
                                  </p:stCondLst>
                                  <p:childTnLst>
                                    <p:set>
                                      <p:cBhvr>
                                        <p:cTn dur="1" fill="hold" id="55">
                                          <p:stCondLst>
                                            <p:cond delay="0"/>
                                          </p:stCondLst>
                                        </p:cTn>
                                        <p:tgtEl>
                                          <p:spTgt spid="7"/>
                                        </p:tgtEl>
                                        <p:attrNameLst>
                                          <p:attrName>style.visibility</p:attrName>
                                        </p:attrNameLst>
                                      </p:cBhvr>
                                      <p:to>
                                        <p:strVal val="visible"/>
                                      </p:to>
                                    </p:set>
                                    <p:animEffect filter="wipe(left)" transition="in">
                                      <p:cBhvr>
                                        <p:cTn dur="500" id="56"/>
                                        <p:tgtEl>
                                          <p:spTgt spid="7"/>
                                        </p:tgtEl>
                                      </p:cBhvr>
                                    </p:animEffect>
                                  </p:childTnLst>
                                </p:cTn>
                              </p:par>
                            </p:childTnLst>
                          </p:cTn>
                        </p:par>
                        <p:par>
                          <p:cTn fill="hold" id="57" nodeType="afterGroup">
                            <p:stCondLst>
                              <p:cond delay="3600"/>
                            </p:stCondLst>
                            <p:childTnLst>
                              <p:par>
                                <p:cTn fill="hold" grpId="0" id="58" nodeType="afterEffect" presetClass="entr" presetID="2" presetSubtype="1">
                                  <p:stCondLst>
                                    <p:cond delay="0"/>
                                  </p:stCondLst>
                                  <p:childTnLst>
                                    <p:set>
                                      <p:cBhvr>
                                        <p:cTn dur="1" fill="hold" id="59">
                                          <p:stCondLst>
                                            <p:cond delay="0"/>
                                          </p:stCondLst>
                                        </p:cTn>
                                        <p:tgtEl>
                                          <p:spTgt spid="20"/>
                                        </p:tgtEl>
                                        <p:attrNameLst>
                                          <p:attrName>style.visibility</p:attrName>
                                        </p:attrNameLst>
                                      </p:cBhvr>
                                      <p:to>
                                        <p:strVal val="visible"/>
                                      </p:to>
                                    </p:set>
                                    <p:anim calcmode="lin" valueType="num">
                                      <p:cBhvr additive="base">
                                        <p:cTn dur="500" fill="hold" id="60"/>
                                        <p:tgtEl>
                                          <p:spTgt spid="20"/>
                                        </p:tgtEl>
                                        <p:attrNameLst>
                                          <p:attrName>ppt_x</p:attrName>
                                        </p:attrNameLst>
                                      </p:cBhvr>
                                      <p:tavLst>
                                        <p:tav tm="0">
                                          <p:val>
                                            <p:strVal val="#ppt_x"/>
                                          </p:val>
                                        </p:tav>
                                        <p:tav tm="100000">
                                          <p:val>
                                            <p:strVal val="#ppt_x"/>
                                          </p:val>
                                        </p:tav>
                                      </p:tavLst>
                                    </p:anim>
                                    <p:anim calcmode="lin" valueType="num">
                                      <p:cBhvr additive="base">
                                        <p:cTn dur="500" fill="hold" id="61"/>
                                        <p:tgtEl>
                                          <p:spTgt spid="20"/>
                                        </p:tgtEl>
                                        <p:attrNameLst>
                                          <p:attrName>ppt_y</p:attrName>
                                        </p:attrNameLst>
                                      </p:cBhvr>
                                      <p:tavLst>
                                        <p:tav tm="0">
                                          <p:val>
                                            <p:strVal val="0-#ppt_h/2"/>
                                          </p:val>
                                        </p:tav>
                                        <p:tav tm="100000">
                                          <p:val>
                                            <p:strVal val="#ppt_y"/>
                                          </p:val>
                                        </p:tav>
                                      </p:tavLst>
                                    </p:anim>
                                  </p:childTnLst>
                                </p:cTn>
                              </p:par>
                            </p:childTnLst>
                          </p:cTn>
                        </p:par>
                        <p:par>
                          <p:cTn fill="hold" id="62" nodeType="afterGroup">
                            <p:stCondLst>
                              <p:cond delay="4100"/>
                            </p:stCondLst>
                            <p:childTnLst>
                              <p:par>
                                <p:cTn fill="hold" grpId="0" id="63" nodeType="afterEffect" presetClass="entr" presetID="22" presetSubtype="8">
                                  <p:stCondLst>
                                    <p:cond delay="0"/>
                                  </p:stCondLst>
                                  <p:iterate type="lt">
                                    <p:tmPct val="30000"/>
                                  </p:iterate>
                                  <p:childTnLst>
                                    <p:set>
                                      <p:cBhvr>
                                        <p:cTn dur="1" fill="hold" id="64">
                                          <p:stCondLst>
                                            <p:cond delay="0"/>
                                          </p:stCondLst>
                                        </p:cTn>
                                        <p:tgtEl>
                                          <p:spTgt spid="19"/>
                                        </p:tgtEl>
                                        <p:attrNameLst>
                                          <p:attrName>style.visibility</p:attrName>
                                        </p:attrNameLst>
                                      </p:cBhvr>
                                      <p:to>
                                        <p:strVal val="visible"/>
                                      </p:to>
                                    </p:set>
                                    <p:animEffect filter="wipe(left)" transition="in">
                                      <p:cBhvr>
                                        <p:cTn dur="100" id="65"/>
                                        <p:tgtEl>
                                          <p:spTgt spid="19"/>
                                        </p:tgtEl>
                                      </p:cBhvr>
                                    </p:animEffect>
                                  </p:childTnLst>
                                </p:cTn>
                              </p:par>
                              <p:par>
                                <p:cTn fill="hold" grpId="1" id="66" nodeType="withEffect" presetClass="emph" presetID="36" presetSubtype="0">
                                  <p:stCondLst>
                                    <p:cond delay="0"/>
                                  </p:stCondLst>
                                  <p:iterate type="lt">
                                    <p:tmPct val="30000"/>
                                  </p:iterate>
                                  <p:childTnLst>
                                    <p:animScale>
                                      <p:cBhvr>
                                        <p:cTn autoRev="1" dur="50" fill="hold" id="67">
                                          <p:stCondLst>
                                            <p:cond delay="0"/>
                                          </p:stCondLst>
                                        </p:cTn>
                                        <p:tgtEl>
                                          <p:spTgt spid="19"/>
                                        </p:tgtEl>
                                      </p:cBhvr>
                                      <p:to x="80000" y="100000"/>
                                    </p:animScale>
                                    <p:anim by="(#ppt_w*0.10)" calcmode="lin" valueType="num">
                                      <p:cBhvr>
                                        <p:cTn autoRev="1" dur="50" fill="hold" id="68">
                                          <p:stCondLst>
                                            <p:cond delay="0"/>
                                          </p:stCondLst>
                                        </p:cTn>
                                        <p:tgtEl>
                                          <p:spTgt spid="19"/>
                                        </p:tgtEl>
                                        <p:attrNameLst>
                                          <p:attrName>ppt_x</p:attrName>
                                        </p:attrNameLst>
                                      </p:cBhvr>
                                    </p:anim>
                                    <p:anim by="(-#ppt_w*0.10)" calcmode="lin" valueType="num">
                                      <p:cBhvr>
                                        <p:cTn autoRev="1" dur="50" fill="hold" id="69">
                                          <p:stCondLst>
                                            <p:cond delay="0"/>
                                          </p:stCondLst>
                                        </p:cTn>
                                        <p:tgtEl>
                                          <p:spTgt spid="19"/>
                                        </p:tgtEl>
                                        <p:attrNameLst>
                                          <p:attrName>ppt_y</p:attrName>
                                        </p:attrNameLst>
                                      </p:cBhvr>
                                    </p:anim>
                                    <p:animRot by="-480000">
                                      <p:cBhvr>
                                        <p:cTn autoRev="1" dur="50" fill="hold" id="70">
                                          <p:stCondLst>
                                            <p:cond delay="0"/>
                                          </p:stCondLst>
                                        </p:cTn>
                                        <p:tgtEl>
                                          <p:spTgt spid="19"/>
                                        </p:tgtEl>
                                        <p:attrNameLst>
                                          <p:attrName>r</p:attrName>
                                        </p:attrNameLst>
                                      </p:cBhvr>
                                    </p:animRot>
                                  </p:childTnLst>
                                </p:cTn>
                              </p:par>
                            </p:childTnLst>
                          </p:cTn>
                        </p:par>
                        <p:par>
                          <p:cTn fill="hold" id="71" nodeType="afterGroup">
                            <p:stCondLst>
                              <p:cond delay="4200"/>
                            </p:stCondLst>
                            <p:childTnLst>
                              <p:par>
                                <p:cTn fill="hold" grpId="0" id="72" nodeType="afterEffect" presetClass="entr" presetID="22" presetSubtype="1">
                                  <p:stCondLst>
                                    <p:cond delay="0"/>
                                  </p:stCondLst>
                                  <p:childTnLst>
                                    <p:set>
                                      <p:cBhvr>
                                        <p:cTn dur="1" fill="hold" id="73">
                                          <p:stCondLst>
                                            <p:cond delay="0"/>
                                          </p:stCondLst>
                                        </p:cTn>
                                        <p:tgtEl>
                                          <p:spTgt spid="9"/>
                                        </p:tgtEl>
                                        <p:attrNameLst>
                                          <p:attrName>style.visibility</p:attrName>
                                        </p:attrNameLst>
                                      </p:cBhvr>
                                      <p:to>
                                        <p:strVal val="visible"/>
                                      </p:to>
                                    </p:set>
                                    <p:animEffect filter="wipe(up)" transition="in">
                                      <p:cBhvr>
                                        <p:cTn dur="500" id="74"/>
                                        <p:tgtEl>
                                          <p:spTgt spid="9"/>
                                        </p:tgtEl>
                                      </p:cBhvr>
                                    </p:animEffect>
                                  </p:childTnLst>
                                </p:cTn>
                              </p:par>
                              <p:par>
                                <p:cTn fill="hold" grpId="0" id="75" nodeType="withEffect" presetClass="entr" presetID="22" presetSubtype="1">
                                  <p:stCondLst>
                                    <p:cond delay="0"/>
                                  </p:stCondLst>
                                  <p:childTnLst>
                                    <p:set>
                                      <p:cBhvr>
                                        <p:cTn dur="1" fill="hold" id="76">
                                          <p:stCondLst>
                                            <p:cond delay="0"/>
                                          </p:stCondLst>
                                        </p:cTn>
                                        <p:tgtEl>
                                          <p:spTgt spid="8"/>
                                        </p:tgtEl>
                                        <p:attrNameLst>
                                          <p:attrName>style.visibility</p:attrName>
                                        </p:attrNameLst>
                                      </p:cBhvr>
                                      <p:to>
                                        <p:strVal val="visible"/>
                                      </p:to>
                                    </p:set>
                                    <p:animEffect filter="wipe(up)" transition="in">
                                      <p:cBhvr>
                                        <p:cTn dur="500" id="77"/>
                                        <p:tgtEl>
                                          <p:spTgt spid="8"/>
                                        </p:tgtEl>
                                      </p:cBhvr>
                                    </p:animEffect>
                                  </p:childTnLst>
                                </p:cTn>
                              </p:par>
                            </p:childTnLst>
                          </p:cTn>
                        </p:par>
                        <p:par>
                          <p:cTn fill="hold" id="78" nodeType="afterGroup">
                            <p:stCondLst>
                              <p:cond delay="4700"/>
                            </p:stCondLst>
                            <p:childTnLst>
                              <p:par>
                                <p:cTn fill="hold" grpId="0" id="79" nodeType="afterEffect" presetClass="entr" presetID="2" presetSubtype="1">
                                  <p:stCondLst>
                                    <p:cond delay="0"/>
                                  </p:stCondLst>
                                  <p:childTnLst>
                                    <p:set>
                                      <p:cBhvr>
                                        <p:cTn dur="1" fill="hold" id="80">
                                          <p:stCondLst>
                                            <p:cond delay="0"/>
                                          </p:stCondLst>
                                        </p:cTn>
                                        <p:tgtEl>
                                          <p:spTgt spid="21"/>
                                        </p:tgtEl>
                                        <p:attrNameLst>
                                          <p:attrName>style.visibility</p:attrName>
                                        </p:attrNameLst>
                                      </p:cBhvr>
                                      <p:to>
                                        <p:strVal val="visible"/>
                                      </p:to>
                                    </p:set>
                                    <p:anim calcmode="lin" valueType="num">
                                      <p:cBhvr additive="base">
                                        <p:cTn dur="500" fill="hold" id="81"/>
                                        <p:tgtEl>
                                          <p:spTgt spid="21"/>
                                        </p:tgtEl>
                                        <p:attrNameLst>
                                          <p:attrName>ppt_x</p:attrName>
                                        </p:attrNameLst>
                                      </p:cBhvr>
                                      <p:tavLst>
                                        <p:tav tm="0">
                                          <p:val>
                                            <p:strVal val="#ppt_x"/>
                                          </p:val>
                                        </p:tav>
                                        <p:tav tm="100000">
                                          <p:val>
                                            <p:strVal val="#ppt_x"/>
                                          </p:val>
                                        </p:tav>
                                      </p:tavLst>
                                    </p:anim>
                                    <p:anim calcmode="lin" valueType="num">
                                      <p:cBhvr additive="base">
                                        <p:cTn dur="500" fill="hold" id="82"/>
                                        <p:tgtEl>
                                          <p:spTgt spid="21"/>
                                        </p:tgtEl>
                                        <p:attrNameLst>
                                          <p:attrName>ppt_y</p:attrName>
                                        </p:attrNameLst>
                                      </p:cBhvr>
                                      <p:tavLst>
                                        <p:tav tm="0">
                                          <p:val>
                                            <p:strVal val="0-#ppt_h/2"/>
                                          </p:val>
                                        </p:tav>
                                        <p:tav tm="100000">
                                          <p:val>
                                            <p:strVal val="#ppt_y"/>
                                          </p:val>
                                        </p:tav>
                                      </p:tavLst>
                                    </p:anim>
                                  </p:childTnLst>
                                </p:cTn>
                              </p:par>
                            </p:childTnLst>
                          </p:cTn>
                        </p:par>
                        <p:par>
                          <p:cTn fill="hold" id="83" nodeType="afterGroup">
                            <p:stCondLst>
                              <p:cond delay="5200"/>
                            </p:stCondLst>
                            <p:childTnLst>
                              <p:par>
                                <p:cTn fill="hold" grpId="0" id="84" nodeType="afterEffect" presetClass="entr" presetID="22" presetSubtype="2">
                                  <p:stCondLst>
                                    <p:cond delay="0"/>
                                  </p:stCondLst>
                                  <p:childTnLst>
                                    <p:set>
                                      <p:cBhvr>
                                        <p:cTn dur="1" fill="hold" id="85">
                                          <p:stCondLst>
                                            <p:cond delay="0"/>
                                          </p:stCondLst>
                                        </p:cTn>
                                        <p:tgtEl>
                                          <p:spTgt spid="4"/>
                                        </p:tgtEl>
                                        <p:attrNameLst>
                                          <p:attrName>style.visibility</p:attrName>
                                        </p:attrNameLst>
                                      </p:cBhvr>
                                      <p:to>
                                        <p:strVal val="visible"/>
                                      </p:to>
                                    </p:set>
                                    <p:animEffect filter="wipe(right)" transition="in">
                                      <p:cBhvr>
                                        <p:cTn dur="500" id="86"/>
                                        <p:tgtEl>
                                          <p:spTgt spid="4"/>
                                        </p:tgtEl>
                                      </p:cBhvr>
                                    </p:animEffect>
                                  </p:childTnLst>
                                </p:cTn>
                              </p:par>
                              <p:par>
                                <p:cTn fill="hold" grpId="0" id="87" nodeType="withEffect" presetClass="entr" presetID="22" presetSubtype="2">
                                  <p:stCondLst>
                                    <p:cond delay="0"/>
                                  </p:stCondLst>
                                  <p:childTnLst>
                                    <p:set>
                                      <p:cBhvr>
                                        <p:cTn dur="1" fill="hold" id="88">
                                          <p:stCondLst>
                                            <p:cond delay="0"/>
                                          </p:stCondLst>
                                        </p:cTn>
                                        <p:tgtEl>
                                          <p:spTgt spid="5"/>
                                        </p:tgtEl>
                                        <p:attrNameLst>
                                          <p:attrName>style.visibility</p:attrName>
                                        </p:attrNameLst>
                                      </p:cBhvr>
                                      <p:to>
                                        <p:strVal val="visible"/>
                                      </p:to>
                                    </p:set>
                                    <p:animEffect filter="wipe(right)" transition="in">
                                      <p:cBhvr>
                                        <p:cTn dur="500" id="89"/>
                                        <p:tgtEl>
                                          <p:spTgt spid="5"/>
                                        </p:tgtEl>
                                      </p:cBhvr>
                                    </p:animEffect>
                                  </p:childTnLst>
                                </p:cTn>
                              </p:par>
                            </p:childTnLst>
                          </p:cTn>
                        </p:par>
                        <p:par>
                          <p:cTn fill="hold" id="90" nodeType="afterGroup">
                            <p:stCondLst>
                              <p:cond delay="5700"/>
                            </p:stCondLst>
                            <p:childTnLst>
                              <p:par>
                                <p:cTn fill="hold" grpId="0" id="91" nodeType="afterEffect" presetClass="entr" presetID="22" presetSubtype="8">
                                  <p:stCondLst>
                                    <p:cond delay="0"/>
                                  </p:stCondLst>
                                  <p:iterate type="lt">
                                    <p:tmPct val="30000"/>
                                  </p:iterate>
                                  <p:childTnLst>
                                    <p:set>
                                      <p:cBhvr>
                                        <p:cTn dur="1" fill="hold" id="92">
                                          <p:stCondLst>
                                            <p:cond delay="0"/>
                                          </p:stCondLst>
                                        </p:cTn>
                                        <p:tgtEl>
                                          <p:spTgt spid="22"/>
                                        </p:tgtEl>
                                        <p:attrNameLst>
                                          <p:attrName>style.visibility</p:attrName>
                                        </p:attrNameLst>
                                      </p:cBhvr>
                                      <p:to>
                                        <p:strVal val="visible"/>
                                      </p:to>
                                    </p:set>
                                    <p:animEffect filter="wipe(left)" transition="in">
                                      <p:cBhvr>
                                        <p:cTn dur="100" id="93"/>
                                        <p:tgtEl>
                                          <p:spTgt spid="22"/>
                                        </p:tgtEl>
                                      </p:cBhvr>
                                    </p:animEffect>
                                  </p:childTnLst>
                                </p:cTn>
                              </p:par>
                              <p:par>
                                <p:cTn fill="hold" grpId="1" id="94" nodeType="withEffect" presetClass="emph" presetID="36" presetSubtype="0">
                                  <p:stCondLst>
                                    <p:cond delay="0"/>
                                  </p:stCondLst>
                                  <p:iterate type="lt">
                                    <p:tmPct val="30000"/>
                                  </p:iterate>
                                  <p:childTnLst>
                                    <p:animScale>
                                      <p:cBhvr>
                                        <p:cTn autoRev="1" dur="50" fill="hold" id="95">
                                          <p:stCondLst>
                                            <p:cond delay="0"/>
                                          </p:stCondLst>
                                        </p:cTn>
                                        <p:tgtEl>
                                          <p:spTgt spid="22"/>
                                        </p:tgtEl>
                                      </p:cBhvr>
                                      <p:to x="80000" y="100000"/>
                                    </p:animScale>
                                    <p:anim by="(#ppt_w*0.10)" calcmode="lin" valueType="num">
                                      <p:cBhvr>
                                        <p:cTn autoRev="1" dur="50" fill="hold" id="96">
                                          <p:stCondLst>
                                            <p:cond delay="0"/>
                                          </p:stCondLst>
                                        </p:cTn>
                                        <p:tgtEl>
                                          <p:spTgt spid="22"/>
                                        </p:tgtEl>
                                        <p:attrNameLst>
                                          <p:attrName>ppt_x</p:attrName>
                                        </p:attrNameLst>
                                      </p:cBhvr>
                                    </p:anim>
                                    <p:anim by="(-#ppt_w*0.10)" calcmode="lin" valueType="num">
                                      <p:cBhvr>
                                        <p:cTn autoRev="1" dur="50" fill="hold" id="97">
                                          <p:stCondLst>
                                            <p:cond delay="0"/>
                                          </p:stCondLst>
                                        </p:cTn>
                                        <p:tgtEl>
                                          <p:spTgt spid="22"/>
                                        </p:tgtEl>
                                        <p:attrNameLst>
                                          <p:attrName>ppt_y</p:attrName>
                                        </p:attrNameLst>
                                      </p:cBhvr>
                                    </p:anim>
                                    <p:animRot by="-480000">
                                      <p:cBhvr>
                                        <p:cTn autoRev="1" dur="50" fill="hold" id="98">
                                          <p:stCondLst>
                                            <p:cond delay="0"/>
                                          </p:stCondLst>
                                        </p:cTn>
                                        <p:tgtEl>
                                          <p:spTgt spid="22"/>
                                        </p:tgtEl>
                                        <p:attrNameLst>
                                          <p:attrName>r</p:attrName>
                                        </p:attrNameLst>
                                      </p:cBhvr>
                                    </p:animRo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4"/>
      <p:bldP grpId="0" spid="5"/>
      <p:bldP grpId="0" spid="6"/>
      <p:bldP grpId="0" spid="7"/>
      <p:bldP grpId="0" spid="8"/>
      <p:bldP grpId="0" spid="9"/>
      <p:bldP grpId="0" spid="10"/>
      <p:bldP grpId="0" spid="11"/>
      <p:bldP grpId="0" spid="12"/>
      <p:bldP grpId="0" spid="13"/>
      <p:bldP grpId="0" spid="14"/>
      <p:bldP grpId="0" spid="16"/>
      <p:bldP grpId="1" spid="16"/>
      <p:bldP grpId="0" spid="17"/>
      <p:bldP grpId="0" spid="18"/>
      <p:bldP grpId="0" spid="19"/>
      <p:bldP grpId="1" spid="19"/>
      <p:bldP grpId="0" spid="20"/>
      <p:bldP grpId="0" spid="21"/>
      <p:bldP grpId="0" spid="22"/>
      <p:bldP grpId="1" spid="22"/>
      <p:bldP grpId="0" spid="24"/>
    </p:bldLst>
  </p:timing>
</p:sld>
</file>

<file path=ppt/slides/slide33.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cxnSp>
        <p:nvCxnSpPr>
          <p:cNvPr id="4" name="直接连接符 3"/>
          <p:cNvCxnSpPr/>
          <p:nvPr/>
        </p:nvCxnSpPr>
        <p:spPr>
          <a:xfrm>
            <a:off x="633069" y="3060513"/>
            <a:ext cx="2328880" cy="0"/>
          </a:xfrm>
          <a:prstGeom prst="line">
            <a:avLst/>
          </a:prstGeom>
          <a:ln w="12700">
            <a:solidFill>
              <a:srgbClr val="414455"/>
            </a:solidFill>
          </a:ln>
        </p:spPr>
        <p:style>
          <a:lnRef idx="1">
            <a:schemeClr val="accent1"/>
          </a:lnRef>
          <a:fillRef idx="0">
            <a:schemeClr val="accent1"/>
          </a:fillRef>
          <a:effectRef idx="0">
            <a:schemeClr val="accent1"/>
          </a:effectRef>
          <a:fontRef idx="minor">
            <a:schemeClr val="tx1"/>
          </a:fontRef>
        </p:style>
      </p:cxnSp>
      <p:cxnSp>
        <p:nvCxnSpPr>
          <p:cNvPr id="5" name="直接连接符 4"/>
          <p:cNvCxnSpPr/>
          <p:nvPr/>
        </p:nvCxnSpPr>
        <p:spPr>
          <a:xfrm>
            <a:off x="633069" y="4566086"/>
            <a:ext cx="2328880" cy="0"/>
          </a:xfrm>
          <a:prstGeom prst="line">
            <a:avLst/>
          </a:prstGeom>
          <a:ln w="12700">
            <a:solidFill>
              <a:srgbClr val="414455"/>
            </a:solidFill>
          </a:ln>
        </p:spPr>
        <p:style>
          <a:lnRef idx="1">
            <a:schemeClr val="accent1"/>
          </a:lnRef>
          <a:fillRef idx="0">
            <a:schemeClr val="accent1"/>
          </a:fillRef>
          <a:effectRef idx="0">
            <a:schemeClr val="accent1"/>
          </a:effectRef>
          <a:fontRef idx="minor">
            <a:schemeClr val="tx1"/>
          </a:fontRef>
        </p:style>
      </p:cxnSp>
      <p:grpSp>
        <p:nvGrpSpPr>
          <p:cNvPr id="6" name="组合 5"/>
          <p:cNvGrpSpPr/>
          <p:nvPr/>
        </p:nvGrpSpPr>
        <p:grpSpPr>
          <a:xfrm>
            <a:off x="510974" y="1629595"/>
            <a:ext cx="2633964" cy="1254695"/>
            <a:chOff x="8835092" y="1945063"/>
            <a:chExt cx="2483676" cy="1180844"/>
          </a:xfrm>
        </p:grpSpPr>
        <p:sp>
          <p:nvSpPr>
            <p:cNvPr id="7" name="文本框 11"/>
            <p:cNvSpPr txBox="1"/>
            <p:nvPr/>
          </p:nvSpPr>
          <p:spPr>
            <a:xfrm>
              <a:off x="8835092" y="1945063"/>
              <a:ext cx="1248229" cy="341650"/>
            </a:xfrm>
            <a:prstGeom prst="rect">
              <a:avLst/>
            </a:prstGeom>
            <a:noFill/>
          </p:spPr>
          <p:txBody>
            <a:bodyPr rtlCol="0" wrap="square">
              <a:spAutoFit/>
            </a:bodyPr>
            <a:lstStyle/>
            <a:p>
              <a:pPr algn="ctr"/>
              <a:r>
                <a:rPr altLang="en-US" baseline="-3000" lang="zh-CN" sz="2700">
                  <a:cs typeface="+mn-ea"/>
                  <a:sym typeface="+mn-lt"/>
                </a:rPr>
                <a:t>添加标题</a:t>
              </a:r>
            </a:p>
          </p:txBody>
        </p:sp>
        <p:sp>
          <p:nvSpPr>
            <p:cNvPr id="8" name="文本框 12"/>
            <p:cNvSpPr txBox="1"/>
            <p:nvPr/>
          </p:nvSpPr>
          <p:spPr>
            <a:xfrm>
              <a:off x="8872836" y="2273941"/>
              <a:ext cx="2445932" cy="869184"/>
            </a:xfrm>
            <a:prstGeom prst="rect">
              <a:avLst/>
            </a:prstGeom>
            <a:noFill/>
          </p:spPr>
          <p:txBody>
            <a:bodyPr rtlCol="0" wrap="square">
              <a:spAutoFit/>
            </a:bodyPr>
            <a:lstStyle/>
            <a:p>
              <a:pPr>
                <a:lnSpc>
                  <a:spcPct val="130000"/>
                </a:lnSpc>
              </a:pPr>
              <a:r>
                <a:rPr altLang="en-US" lang="zh-CN" sz="1400">
                  <a:solidFill>
                    <a:sysClr lastClr="000000" val="windowText"/>
                  </a:solidFill>
                  <a:cs typeface="+mn-ea"/>
                  <a:sym typeface="+mn-lt"/>
                </a:rPr>
                <a:t>您的内容打在这里，或者通过复制您的文本后。您的内容打在这里，或者通过复制您的文</a:t>
              </a:r>
            </a:p>
          </p:txBody>
        </p:sp>
      </p:grpSp>
      <p:grpSp>
        <p:nvGrpSpPr>
          <p:cNvPr id="9" name="组合 8"/>
          <p:cNvGrpSpPr/>
          <p:nvPr/>
        </p:nvGrpSpPr>
        <p:grpSpPr>
          <a:xfrm>
            <a:off x="500682" y="3136184"/>
            <a:ext cx="2633964" cy="1281547"/>
            <a:chOff x="8835092" y="2033592"/>
            <a:chExt cx="2483676" cy="1206104"/>
          </a:xfrm>
        </p:grpSpPr>
        <p:sp>
          <p:nvSpPr>
            <p:cNvPr id="10" name="文本框 14"/>
            <p:cNvSpPr txBox="1"/>
            <p:nvPr/>
          </p:nvSpPr>
          <p:spPr>
            <a:xfrm>
              <a:off x="8835092" y="2033592"/>
              <a:ext cx="1248229" cy="341647"/>
            </a:xfrm>
            <a:prstGeom prst="rect">
              <a:avLst/>
            </a:prstGeom>
            <a:noFill/>
          </p:spPr>
          <p:txBody>
            <a:bodyPr rtlCol="0" wrap="square">
              <a:spAutoFit/>
            </a:bodyPr>
            <a:lstStyle/>
            <a:p>
              <a:pPr algn="ctr"/>
              <a:r>
                <a:rPr altLang="en-US" baseline="-3000" lang="zh-CN" sz="2700">
                  <a:cs typeface="+mn-ea"/>
                  <a:sym typeface="+mn-lt"/>
                </a:rPr>
                <a:t>添加标题</a:t>
              </a:r>
            </a:p>
          </p:txBody>
        </p:sp>
        <p:sp>
          <p:nvSpPr>
            <p:cNvPr id="11" name="文本框 15"/>
            <p:cNvSpPr txBox="1"/>
            <p:nvPr/>
          </p:nvSpPr>
          <p:spPr>
            <a:xfrm>
              <a:off x="8872836" y="2387739"/>
              <a:ext cx="2445932" cy="869176"/>
            </a:xfrm>
            <a:prstGeom prst="rect">
              <a:avLst/>
            </a:prstGeom>
            <a:noFill/>
          </p:spPr>
          <p:txBody>
            <a:bodyPr rtlCol="0" wrap="square">
              <a:spAutoFit/>
            </a:bodyPr>
            <a:lstStyle/>
            <a:p>
              <a:pPr>
                <a:lnSpc>
                  <a:spcPct val="130000"/>
                </a:lnSpc>
              </a:pPr>
              <a:r>
                <a:rPr altLang="en-US" lang="zh-CN" sz="1400">
                  <a:solidFill>
                    <a:sysClr lastClr="000000" val="windowText"/>
                  </a:solidFill>
                  <a:cs typeface="+mn-ea"/>
                  <a:sym typeface="+mn-lt"/>
                </a:rPr>
                <a:t>您的内容打在这里，或者通过复制您的文本后。您的内容打在这里，或者通过复制您的文</a:t>
              </a:r>
            </a:p>
          </p:txBody>
        </p:sp>
      </p:grpSp>
      <p:grpSp>
        <p:nvGrpSpPr>
          <p:cNvPr id="12" name="组合 11"/>
          <p:cNvGrpSpPr/>
          <p:nvPr/>
        </p:nvGrpSpPr>
        <p:grpSpPr>
          <a:xfrm>
            <a:off x="510971" y="4629294"/>
            <a:ext cx="2647306" cy="1268137"/>
            <a:chOff x="8835092" y="2046239"/>
            <a:chExt cx="2496257" cy="1193494"/>
          </a:xfrm>
        </p:grpSpPr>
        <p:sp>
          <p:nvSpPr>
            <p:cNvPr id="13" name="文本框 17"/>
            <p:cNvSpPr txBox="1"/>
            <p:nvPr/>
          </p:nvSpPr>
          <p:spPr>
            <a:xfrm>
              <a:off x="8835092" y="2046239"/>
              <a:ext cx="1248229" cy="341650"/>
            </a:xfrm>
            <a:prstGeom prst="rect">
              <a:avLst/>
            </a:prstGeom>
            <a:noFill/>
          </p:spPr>
          <p:txBody>
            <a:bodyPr rtlCol="0" wrap="square">
              <a:spAutoFit/>
            </a:bodyPr>
            <a:lstStyle/>
            <a:p>
              <a:pPr algn="ctr"/>
              <a:r>
                <a:rPr altLang="en-US" baseline="-3000" lang="zh-CN" sz="2700">
                  <a:cs typeface="+mn-ea"/>
                  <a:sym typeface="+mn-lt"/>
                </a:rPr>
                <a:t>添加标题</a:t>
              </a:r>
            </a:p>
          </p:txBody>
        </p:sp>
        <p:sp>
          <p:nvSpPr>
            <p:cNvPr id="14" name="文本框 18"/>
            <p:cNvSpPr txBox="1"/>
            <p:nvPr/>
          </p:nvSpPr>
          <p:spPr>
            <a:xfrm>
              <a:off x="8885416" y="2387769"/>
              <a:ext cx="2445933" cy="869184"/>
            </a:xfrm>
            <a:prstGeom prst="rect">
              <a:avLst/>
            </a:prstGeom>
            <a:noFill/>
          </p:spPr>
          <p:txBody>
            <a:bodyPr rtlCol="0" wrap="square">
              <a:spAutoFit/>
            </a:bodyPr>
            <a:lstStyle/>
            <a:p>
              <a:pPr>
                <a:lnSpc>
                  <a:spcPct val="130000"/>
                </a:lnSpc>
              </a:pPr>
              <a:r>
                <a:rPr altLang="en-US" lang="zh-CN" sz="1400">
                  <a:solidFill>
                    <a:sysClr lastClr="000000" val="windowText"/>
                  </a:solidFill>
                  <a:cs typeface="+mn-ea"/>
                  <a:sym typeface="+mn-lt"/>
                </a:rPr>
                <a:t>您的内容打在这里，或者通过复制您的文本后。您的内容打在这里，或者通过复制您的文</a:t>
              </a:r>
            </a:p>
          </p:txBody>
        </p:sp>
      </p:grpSp>
      <p:grpSp>
        <p:nvGrpSpPr>
          <p:cNvPr id="15" name="组合 14"/>
          <p:cNvGrpSpPr/>
          <p:nvPr/>
        </p:nvGrpSpPr>
        <p:grpSpPr>
          <a:xfrm>
            <a:off x="3466163" y="3908722"/>
            <a:ext cx="2472813" cy="1862210"/>
            <a:chOff x="3474720" y="4038600"/>
            <a:chExt cx="2331720" cy="1752600"/>
          </a:xfrm>
        </p:grpSpPr>
        <p:sp>
          <p:nvSpPr>
            <p:cNvPr id="16" name="文本框 19"/>
            <p:cNvSpPr txBox="1"/>
            <p:nvPr/>
          </p:nvSpPr>
          <p:spPr>
            <a:xfrm>
              <a:off x="3987799" y="4758223"/>
              <a:ext cx="1248229" cy="341650"/>
            </a:xfrm>
            <a:prstGeom prst="rect">
              <a:avLst/>
            </a:prstGeom>
            <a:noFill/>
          </p:spPr>
          <p:txBody>
            <a:bodyPr rtlCol="0" wrap="square">
              <a:spAutoFit/>
            </a:bodyPr>
            <a:lstStyle/>
            <a:p>
              <a:pPr algn="ctr"/>
              <a:r>
                <a:rPr altLang="en-US" baseline="-3000" lang="zh-CN" sz="2700">
                  <a:cs typeface="+mn-ea"/>
                  <a:sym typeface="+mn-lt"/>
                </a:rPr>
                <a:t>添加标题</a:t>
              </a:r>
            </a:p>
          </p:txBody>
        </p:sp>
        <p:sp>
          <p:nvSpPr>
            <p:cNvPr id="17" name="文本框 20"/>
            <p:cNvSpPr txBox="1"/>
            <p:nvPr/>
          </p:nvSpPr>
          <p:spPr>
            <a:xfrm>
              <a:off x="3987799" y="5299084"/>
              <a:ext cx="1248229" cy="341650"/>
            </a:xfrm>
            <a:prstGeom prst="rect">
              <a:avLst/>
            </a:prstGeom>
            <a:noFill/>
          </p:spPr>
          <p:txBody>
            <a:bodyPr rtlCol="0" wrap="square">
              <a:spAutoFit/>
            </a:bodyPr>
            <a:lstStyle/>
            <a:p>
              <a:pPr algn="ctr"/>
              <a:r>
                <a:rPr altLang="en-US" baseline="-3000" lang="zh-CN" sz="2700">
                  <a:cs typeface="+mn-ea"/>
                  <a:sym typeface="+mn-lt"/>
                </a:rPr>
                <a:t>添加标题</a:t>
              </a:r>
            </a:p>
          </p:txBody>
        </p:sp>
        <p:sp>
          <p:nvSpPr>
            <p:cNvPr id="18" name="文本框 21"/>
            <p:cNvSpPr txBox="1"/>
            <p:nvPr/>
          </p:nvSpPr>
          <p:spPr>
            <a:xfrm>
              <a:off x="3987799" y="4217364"/>
              <a:ext cx="1248229" cy="341650"/>
            </a:xfrm>
            <a:prstGeom prst="rect">
              <a:avLst/>
            </a:prstGeom>
            <a:noFill/>
          </p:spPr>
          <p:txBody>
            <a:bodyPr rtlCol="0" wrap="square">
              <a:spAutoFit/>
            </a:bodyPr>
            <a:lstStyle/>
            <a:p>
              <a:pPr algn="ctr"/>
              <a:r>
                <a:rPr altLang="en-US" baseline="-3000" lang="zh-CN" sz="2700">
                  <a:cs typeface="+mn-ea"/>
                  <a:sym typeface="+mn-lt"/>
                </a:rPr>
                <a:t>添加标题</a:t>
              </a:r>
            </a:p>
          </p:txBody>
        </p:sp>
        <p:sp>
          <p:nvSpPr>
            <p:cNvPr id="19" name="矩形 18"/>
            <p:cNvSpPr/>
            <p:nvPr/>
          </p:nvSpPr>
          <p:spPr>
            <a:xfrm>
              <a:off x="3474720" y="4038600"/>
              <a:ext cx="2331720" cy="1752600"/>
            </a:xfrm>
            <a:prstGeom prst="rect">
              <a:avLst/>
            </a:prstGeom>
            <a:ln w="12700">
              <a:solidFill>
                <a:schemeClr val="bg1">
                  <a:lumMod val="75000"/>
                </a:schemeClr>
              </a:solidFill>
            </a:ln>
          </p:spPr>
          <p:style>
            <a:lnRef idx="1">
              <a:schemeClr val="accent1"/>
            </a:lnRef>
            <a:fillRef idx="0">
              <a:schemeClr val="accent1"/>
            </a:fillRef>
            <a:effectRef idx="0">
              <a:schemeClr val="accent1"/>
            </a:effectRef>
            <a:fontRef idx="minor">
              <a:schemeClr val="tx1"/>
            </a:fontRef>
          </p:style>
          <p:txBody>
            <a:bodyPr anchor="ctr" rtlCol="0"/>
            <a:lstStyle/>
            <a:p>
              <a:pPr algn="ctr"/>
              <a:endParaRPr altLang="en-US" b="1" lang="zh-CN" sz="3200">
                <a:ln w="12700">
                  <a:solidFill>
                    <a:schemeClr val="tx2">
                      <a:satMod val="155000"/>
                    </a:schemeClr>
                  </a:solidFill>
                  <a:prstDash val="solid"/>
                </a:ln>
                <a:effectLst>
                  <a:outerShdw algn="tl" blurRad="41275" dir="1800000" dist="20320" rotWithShape="0">
                    <a:srgbClr val="000000">
                      <a:alpha val="40000"/>
                    </a:srgbClr>
                  </a:outerShdw>
                </a:effectLst>
                <a:cs typeface="+mn-ea"/>
                <a:sym typeface="+mn-lt"/>
              </a:endParaRPr>
            </a:p>
          </p:txBody>
        </p:sp>
        <p:cxnSp>
          <p:nvCxnSpPr>
            <p:cNvPr id="20" name="直接连接符 19"/>
            <p:cNvCxnSpPr/>
            <p:nvPr/>
          </p:nvCxnSpPr>
          <p:spPr>
            <a:xfrm>
              <a:off x="3596580" y="4643482"/>
              <a:ext cx="2088000" cy="0"/>
            </a:xfrm>
            <a:prstGeom prst="line">
              <a:avLst/>
            </a:prstGeom>
            <a:ln w="1270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21" name="直接连接符 20"/>
            <p:cNvCxnSpPr/>
            <p:nvPr/>
          </p:nvCxnSpPr>
          <p:spPr>
            <a:xfrm>
              <a:off x="3596580" y="5189592"/>
              <a:ext cx="2088000" cy="0"/>
            </a:xfrm>
            <a:prstGeom prst="line">
              <a:avLst/>
            </a:prstGeom>
            <a:ln w="1270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grpSp>
      <p:grpSp>
        <p:nvGrpSpPr>
          <p:cNvPr id="22" name="组合 21"/>
          <p:cNvGrpSpPr/>
          <p:nvPr/>
        </p:nvGrpSpPr>
        <p:grpSpPr>
          <a:xfrm>
            <a:off x="6294544" y="3908722"/>
            <a:ext cx="2472813" cy="1862210"/>
            <a:chOff x="3474720" y="4038600"/>
            <a:chExt cx="2331720" cy="1752600"/>
          </a:xfrm>
        </p:grpSpPr>
        <p:sp>
          <p:nvSpPr>
            <p:cNvPr id="23" name="文本框 30"/>
            <p:cNvSpPr txBox="1"/>
            <p:nvPr/>
          </p:nvSpPr>
          <p:spPr>
            <a:xfrm>
              <a:off x="3987799" y="4758223"/>
              <a:ext cx="1248229" cy="341650"/>
            </a:xfrm>
            <a:prstGeom prst="rect">
              <a:avLst/>
            </a:prstGeom>
            <a:noFill/>
          </p:spPr>
          <p:txBody>
            <a:bodyPr rtlCol="0" wrap="square">
              <a:spAutoFit/>
            </a:bodyPr>
            <a:lstStyle/>
            <a:p>
              <a:pPr algn="ctr"/>
              <a:r>
                <a:rPr altLang="en-US" baseline="-3000" lang="zh-CN" sz="2700">
                  <a:cs typeface="+mn-ea"/>
                  <a:sym typeface="+mn-lt"/>
                </a:rPr>
                <a:t>添加标题</a:t>
              </a:r>
            </a:p>
          </p:txBody>
        </p:sp>
        <p:sp>
          <p:nvSpPr>
            <p:cNvPr id="24" name="文本框 31"/>
            <p:cNvSpPr txBox="1"/>
            <p:nvPr/>
          </p:nvSpPr>
          <p:spPr>
            <a:xfrm>
              <a:off x="3987799" y="5299084"/>
              <a:ext cx="1248229" cy="341650"/>
            </a:xfrm>
            <a:prstGeom prst="rect">
              <a:avLst/>
            </a:prstGeom>
            <a:noFill/>
          </p:spPr>
          <p:txBody>
            <a:bodyPr rtlCol="0" wrap="square">
              <a:spAutoFit/>
            </a:bodyPr>
            <a:lstStyle/>
            <a:p>
              <a:pPr algn="ctr"/>
              <a:r>
                <a:rPr altLang="en-US" baseline="-3000" lang="zh-CN" sz="2700">
                  <a:cs typeface="+mn-ea"/>
                  <a:sym typeface="+mn-lt"/>
                </a:rPr>
                <a:t>添加标题</a:t>
              </a:r>
            </a:p>
          </p:txBody>
        </p:sp>
        <p:sp>
          <p:nvSpPr>
            <p:cNvPr id="25" name="文本框 32"/>
            <p:cNvSpPr txBox="1"/>
            <p:nvPr/>
          </p:nvSpPr>
          <p:spPr>
            <a:xfrm>
              <a:off x="3987799" y="4217364"/>
              <a:ext cx="1248229" cy="341650"/>
            </a:xfrm>
            <a:prstGeom prst="rect">
              <a:avLst/>
            </a:prstGeom>
            <a:noFill/>
          </p:spPr>
          <p:txBody>
            <a:bodyPr rtlCol="0" wrap="square">
              <a:spAutoFit/>
            </a:bodyPr>
            <a:lstStyle/>
            <a:p>
              <a:pPr algn="ctr"/>
              <a:r>
                <a:rPr altLang="en-US" baseline="-3000" lang="zh-CN" sz="2700">
                  <a:cs typeface="+mn-ea"/>
                  <a:sym typeface="+mn-lt"/>
                </a:rPr>
                <a:t>添加标题</a:t>
              </a:r>
            </a:p>
          </p:txBody>
        </p:sp>
        <p:sp>
          <p:nvSpPr>
            <p:cNvPr id="26" name="矩形 25"/>
            <p:cNvSpPr/>
            <p:nvPr/>
          </p:nvSpPr>
          <p:spPr>
            <a:xfrm>
              <a:off x="3474720" y="4038600"/>
              <a:ext cx="2331720" cy="1752600"/>
            </a:xfrm>
            <a:prstGeom prst="rect">
              <a:avLst/>
            </a:prstGeom>
            <a:ln w="12700">
              <a:solidFill>
                <a:schemeClr val="bg1">
                  <a:lumMod val="75000"/>
                </a:schemeClr>
              </a:solidFill>
            </a:ln>
          </p:spPr>
          <p:style>
            <a:lnRef idx="1">
              <a:schemeClr val="accent1"/>
            </a:lnRef>
            <a:fillRef idx="0">
              <a:schemeClr val="accent1"/>
            </a:fillRef>
            <a:effectRef idx="0">
              <a:schemeClr val="accent1"/>
            </a:effectRef>
            <a:fontRef idx="minor">
              <a:schemeClr val="tx1"/>
            </a:fontRef>
          </p:style>
          <p:txBody>
            <a:bodyPr anchor="ctr" rtlCol="0"/>
            <a:lstStyle/>
            <a:p>
              <a:pPr algn="ctr"/>
              <a:endParaRPr altLang="en-US" lang="zh-CN" sz="3200">
                <a:cs typeface="+mn-ea"/>
                <a:sym typeface="+mn-lt"/>
              </a:endParaRPr>
            </a:p>
          </p:txBody>
        </p:sp>
        <p:cxnSp>
          <p:nvCxnSpPr>
            <p:cNvPr id="27" name="直接连接符 26"/>
            <p:cNvCxnSpPr/>
            <p:nvPr/>
          </p:nvCxnSpPr>
          <p:spPr>
            <a:xfrm>
              <a:off x="3596580" y="4643482"/>
              <a:ext cx="2088000" cy="0"/>
            </a:xfrm>
            <a:prstGeom prst="line">
              <a:avLst/>
            </a:prstGeom>
            <a:ln w="1270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28" name="直接连接符 27"/>
            <p:cNvCxnSpPr/>
            <p:nvPr/>
          </p:nvCxnSpPr>
          <p:spPr>
            <a:xfrm>
              <a:off x="3596580" y="5189592"/>
              <a:ext cx="2088000" cy="0"/>
            </a:xfrm>
            <a:prstGeom prst="line">
              <a:avLst/>
            </a:prstGeom>
            <a:ln w="1270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grpSp>
      <p:grpSp>
        <p:nvGrpSpPr>
          <p:cNvPr id="29" name="组合 28"/>
          <p:cNvGrpSpPr/>
          <p:nvPr/>
        </p:nvGrpSpPr>
        <p:grpSpPr>
          <a:xfrm>
            <a:off x="9143129" y="3908722"/>
            <a:ext cx="2472813" cy="1862210"/>
            <a:chOff x="3474720" y="4038600"/>
            <a:chExt cx="2331720" cy="1752600"/>
          </a:xfrm>
        </p:grpSpPr>
        <p:sp>
          <p:nvSpPr>
            <p:cNvPr id="30" name="文本框 37"/>
            <p:cNvSpPr txBox="1"/>
            <p:nvPr/>
          </p:nvSpPr>
          <p:spPr>
            <a:xfrm>
              <a:off x="3987799" y="4758223"/>
              <a:ext cx="1248229" cy="341650"/>
            </a:xfrm>
            <a:prstGeom prst="rect">
              <a:avLst/>
            </a:prstGeom>
            <a:noFill/>
          </p:spPr>
          <p:txBody>
            <a:bodyPr rtlCol="0" wrap="square">
              <a:spAutoFit/>
            </a:bodyPr>
            <a:lstStyle/>
            <a:p>
              <a:pPr algn="ctr"/>
              <a:r>
                <a:rPr altLang="en-US" baseline="-3000" lang="zh-CN" sz="2700">
                  <a:cs typeface="+mn-ea"/>
                  <a:sym typeface="+mn-lt"/>
                </a:rPr>
                <a:t>添加标题</a:t>
              </a:r>
            </a:p>
          </p:txBody>
        </p:sp>
        <p:sp>
          <p:nvSpPr>
            <p:cNvPr id="31" name="文本框 38"/>
            <p:cNvSpPr txBox="1"/>
            <p:nvPr/>
          </p:nvSpPr>
          <p:spPr>
            <a:xfrm>
              <a:off x="3987799" y="5299084"/>
              <a:ext cx="1248229" cy="341650"/>
            </a:xfrm>
            <a:prstGeom prst="rect">
              <a:avLst/>
            </a:prstGeom>
            <a:noFill/>
          </p:spPr>
          <p:txBody>
            <a:bodyPr rtlCol="0" wrap="square">
              <a:spAutoFit/>
            </a:bodyPr>
            <a:lstStyle/>
            <a:p>
              <a:pPr algn="ctr"/>
              <a:r>
                <a:rPr altLang="en-US" baseline="-3000" lang="zh-CN" sz="2700">
                  <a:cs typeface="+mn-ea"/>
                  <a:sym typeface="+mn-lt"/>
                </a:rPr>
                <a:t>添加标题</a:t>
              </a:r>
            </a:p>
          </p:txBody>
        </p:sp>
        <p:sp>
          <p:nvSpPr>
            <p:cNvPr id="32" name="文本框 39"/>
            <p:cNvSpPr txBox="1"/>
            <p:nvPr/>
          </p:nvSpPr>
          <p:spPr>
            <a:xfrm>
              <a:off x="3987799" y="4217364"/>
              <a:ext cx="1248229" cy="341650"/>
            </a:xfrm>
            <a:prstGeom prst="rect">
              <a:avLst/>
            </a:prstGeom>
            <a:noFill/>
          </p:spPr>
          <p:txBody>
            <a:bodyPr rtlCol="0" wrap="square">
              <a:spAutoFit/>
            </a:bodyPr>
            <a:lstStyle/>
            <a:p>
              <a:pPr algn="ctr"/>
              <a:r>
                <a:rPr altLang="en-US" baseline="-3000" lang="zh-CN" sz="2700">
                  <a:cs typeface="+mn-ea"/>
                  <a:sym typeface="+mn-lt"/>
                </a:rPr>
                <a:t>添加标题</a:t>
              </a:r>
            </a:p>
          </p:txBody>
        </p:sp>
        <p:sp>
          <p:nvSpPr>
            <p:cNvPr id="33" name="矩形 32"/>
            <p:cNvSpPr/>
            <p:nvPr/>
          </p:nvSpPr>
          <p:spPr>
            <a:xfrm>
              <a:off x="3474720" y="4038600"/>
              <a:ext cx="2331720" cy="1752600"/>
            </a:xfrm>
            <a:prstGeom prst="rect">
              <a:avLst/>
            </a:prstGeom>
            <a:ln w="12700">
              <a:solidFill>
                <a:schemeClr val="bg1">
                  <a:lumMod val="75000"/>
                </a:schemeClr>
              </a:solidFill>
            </a:ln>
          </p:spPr>
          <p:style>
            <a:lnRef idx="1">
              <a:schemeClr val="accent1"/>
            </a:lnRef>
            <a:fillRef idx="0">
              <a:schemeClr val="accent1"/>
            </a:fillRef>
            <a:effectRef idx="0">
              <a:schemeClr val="accent1"/>
            </a:effectRef>
            <a:fontRef idx="minor">
              <a:schemeClr val="tx1"/>
            </a:fontRef>
          </p:style>
          <p:txBody>
            <a:bodyPr anchor="ctr" rtlCol="0"/>
            <a:lstStyle/>
            <a:p>
              <a:pPr algn="ctr"/>
              <a:endParaRPr altLang="en-US" lang="zh-CN" sz="3200">
                <a:cs typeface="+mn-ea"/>
                <a:sym typeface="+mn-lt"/>
              </a:endParaRPr>
            </a:p>
          </p:txBody>
        </p:sp>
        <p:cxnSp>
          <p:nvCxnSpPr>
            <p:cNvPr id="34" name="直接连接符 33"/>
            <p:cNvCxnSpPr/>
            <p:nvPr/>
          </p:nvCxnSpPr>
          <p:spPr>
            <a:xfrm>
              <a:off x="3596580" y="4643482"/>
              <a:ext cx="2088000" cy="0"/>
            </a:xfrm>
            <a:prstGeom prst="line">
              <a:avLst/>
            </a:prstGeom>
            <a:ln w="1270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35" name="直接连接符 34"/>
            <p:cNvCxnSpPr/>
            <p:nvPr/>
          </p:nvCxnSpPr>
          <p:spPr>
            <a:xfrm>
              <a:off x="3596580" y="5189592"/>
              <a:ext cx="2088000" cy="0"/>
            </a:xfrm>
            <a:prstGeom prst="line">
              <a:avLst/>
            </a:prstGeom>
            <a:ln w="1270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grpSp>
      <p:grpSp>
        <p:nvGrpSpPr>
          <p:cNvPr id="36" name="组合 35"/>
          <p:cNvGrpSpPr/>
          <p:nvPr/>
        </p:nvGrpSpPr>
        <p:grpSpPr>
          <a:xfrm>
            <a:off x="3466163" y="1868389"/>
            <a:ext cx="2472813" cy="2040335"/>
            <a:chOff x="3569970" y="1908810"/>
            <a:chExt cx="2331720" cy="1920240"/>
          </a:xfrm>
        </p:grpSpPr>
        <p:sp>
          <p:nvSpPr>
            <p:cNvPr id="37" name="矩形 36"/>
            <p:cNvSpPr/>
            <p:nvPr/>
          </p:nvSpPr>
          <p:spPr>
            <a:xfrm>
              <a:off x="3569970" y="1908810"/>
              <a:ext cx="2331720" cy="1920240"/>
            </a:xfrm>
            <a:prstGeom prst="rect">
              <a:avLst/>
            </a:prstGeom>
            <a:gradFill flip="none" rotWithShape="1">
              <a:gsLst>
                <a:gs pos="50000">
                  <a:srgbClr val="E7E7E7"/>
                </a:gs>
                <a:gs pos="50000">
                  <a:srgbClr val="E7E7E7"/>
                </a:gs>
              </a:gsLst>
              <a:lin ang="162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sz="2100">
                <a:solidFill>
                  <a:schemeClr val="tx1"/>
                </a:solidFill>
                <a:cs typeface="+mn-ea"/>
                <a:sym typeface="+mn-lt"/>
              </a:endParaRPr>
            </a:p>
          </p:txBody>
        </p:sp>
        <p:sp>
          <p:nvSpPr>
            <p:cNvPr id="38" name="Freeform 151"/>
            <p:cNvSpPr>
              <a:spLocks noEditPoints="1"/>
            </p:cNvSpPr>
            <p:nvPr/>
          </p:nvSpPr>
          <p:spPr bwMode="auto">
            <a:xfrm>
              <a:off x="4271368" y="2245834"/>
              <a:ext cx="928925" cy="973616"/>
            </a:xfrm>
            <a:custGeom>
              <a:gdLst>
                <a:gd fmla="*/ 93 w 123" name="T0"/>
                <a:gd fmla="*/ 129 h 129" name="T1"/>
                <a:gd fmla="*/ 62 w 123" name="T2"/>
                <a:gd fmla="*/ 111 h 129" name="T3"/>
                <a:gd fmla="*/ 89 w 123" name="T4"/>
                <a:gd fmla="*/ 84 h 129" name="T5"/>
                <a:gd fmla="*/ 91 w 123" name="T6"/>
                <a:gd fmla="*/ 98 h 129" name="T7"/>
                <a:gd fmla="*/ 111 w 123" name="T8"/>
                <a:gd fmla="*/ 70 h 129" name="T9"/>
                <a:gd fmla="*/ 109 w 123" name="T10"/>
                <a:gd fmla="*/ 62 h 129" name="T11"/>
                <a:gd fmla="*/ 114 w 123" name="T12"/>
                <a:gd fmla="*/ 59 h 129" name="T13"/>
                <a:gd fmla="*/ 122 w 123" name="T14"/>
                <a:gd fmla="*/ 79 h 129" name="T15"/>
                <a:gd fmla="*/ 92 w 123" name="T16"/>
                <a:gd fmla="*/ 118 h 129" name="T17"/>
                <a:gd fmla="*/ 93 w 123" name="T18"/>
                <a:gd fmla="*/ 129 h 129" name="T19"/>
                <a:gd fmla="*/ 0 w 123" name="T20"/>
                <a:gd fmla="*/ 58 h 129" name="T21"/>
                <a:gd fmla="*/ 30 w 123" name="T22"/>
                <a:gd fmla="*/ 38 h 129" name="T23"/>
                <a:gd fmla="*/ 42 w 123" name="T24"/>
                <a:gd fmla="*/ 74 h 129" name="T25"/>
                <a:gd fmla="*/ 29 w 123" name="T26"/>
                <a:gd fmla="*/ 69 h 129" name="T27"/>
                <a:gd fmla="*/ 45 w 123" name="T28"/>
                <a:gd fmla="*/ 99 h 129" name="T29"/>
                <a:gd fmla="*/ 53 w 123" name="T30"/>
                <a:gd fmla="*/ 101 h 129" name="T31"/>
                <a:gd fmla="*/ 53 w 123" name="T32"/>
                <a:gd fmla="*/ 107 h 129" name="T33"/>
                <a:gd fmla="*/ 33 w 123" name="T34"/>
                <a:gd fmla="*/ 105 h 129" name="T35"/>
                <a:gd fmla="*/ 11 w 123" name="T36"/>
                <a:gd fmla="*/ 62 h 129" name="T37"/>
                <a:gd fmla="*/ 0 w 123" name="T38"/>
                <a:gd fmla="*/ 58 h 129" name="T39"/>
                <a:gd fmla="*/ 111 w 123" name="T40"/>
                <a:gd fmla="*/ 9 h 129" name="T41"/>
                <a:gd fmla="*/ 102 w 123" name="T42"/>
                <a:gd fmla="*/ 16 h 129" name="T43"/>
                <a:gd fmla="*/ 54 w 123" name="T44"/>
                <a:gd fmla="*/ 12 h 129" name="T45"/>
                <a:gd fmla="*/ 41 w 123" name="T46"/>
                <a:gd fmla="*/ 28 h 129" name="T47"/>
                <a:gd fmla="*/ 46 w 123" name="T48"/>
                <a:gd fmla="*/ 32 h 129" name="T49"/>
                <a:gd fmla="*/ 52 w 123" name="T50"/>
                <a:gd fmla="*/ 26 h 129" name="T51"/>
                <a:gd fmla="*/ 86 w 123" name="T52"/>
                <a:gd fmla="*/ 28 h 129" name="T53"/>
                <a:gd fmla="*/ 75 w 123" name="T54"/>
                <a:gd fmla="*/ 37 h 129" name="T55"/>
                <a:gd fmla="*/ 112 w 123" name="T56"/>
                <a:gd fmla="*/ 46 h 129" name="T57"/>
                <a:gd fmla="*/ 111 w 123" name="T58"/>
                <a:gd fmla="*/ 9 h 129" name="T5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Lst>
              <a:rect b="b" l="0" r="r" t="0"/>
              <a:pathLst>
                <a:path h="129" w="123">
                  <a:moveTo>
                    <a:pt x="93" y="129"/>
                  </a:moveTo>
                  <a:cubicBezTo>
                    <a:pt x="62" y="111"/>
                    <a:pt x="62" y="111"/>
                    <a:pt x="62" y="111"/>
                  </a:cubicBezTo>
                  <a:cubicBezTo>
                    <a:pt x="89" y="84"/>
                    <a:pt x="89" y="84"/>
                    <a:pt x="89" y="84"/>
                  </a:cubicBezTo>
                  <a:cubicBezTo>
                    <a:pt x="91" y="98"/>
                    <a:pt x="91" y="98"/>
                    <a:pt x="91" y="98"/>
                  </a:cubicBezTo>
                  <a:cubicBezTo>
                    <a:pt x="103" y="95"/>
                    <a:pt x="112" y="83"/>
                    <a:pt x="111" y="70"/>
                  </a:cubicBezTo>
                  <a:cubicBezTo>
                    <a:pt x="110" y="67"/>
                    <a:pt x="110" y="64"/>
                    <a:pt x="109" y="62"/>
                  </a:cubicBezTo>
                  <a:cubicBezTo>
                    <a:pt x="114" y="59"/>
                    <a:pt x="114" y="59"/>
                    <a:pt x="114" y="59"/>
                  </a:cubicBezTo>
                  <a:cubicBezTo>
                    <a:pt x="118" y="65"/>
                    <a:pt x="121" y="71"/>
                    <a:pt x="122" y="79"/>
                  </a:cubicBezTo>
                  <a:cubicBezTo>
                    <a:pt x="123" y="98"/>
                    <a:pt x="111" y="114"/>
                    <a:pt x="92" y="118"/>
                  </a:cubicBezTo>
                  <a:cubicBezTo>
                    <a:pt x="93" y="129"/>
                    <a:pt x="93" y="129"/>
                    <a:pt x="93" y="129"/>
                  </a:cubicBezTo>
                  <a:close/>
                  <a:moveTo>
                    <a:pt x="0" y="58"/>
                  </a:moveTo>
                  <a:cubicBezTo>
                    <a:pt x="30" y="38"/>
                    <a:pt x="30" y="38"/>
                    <a:pt x="30" y="38"/>
                  </a:cubicBezTo>
                  <a:cubicBezTo>
                    <a:pt x="42" y="74"/>
                    <a:pt x="42" y="74"/>
                    <a:pt x="42" y="74"/>
                  </a:cubicBezTo>
                  <a:cubicBezTo>
                    <a:pt x="29" y="69"/>
                    <a:pt x="29" y="69"/>
                    <a:pt x="29" y="69"/>
                  </a:cubicBezTo>
                  <a:cubicBezTo>
                    <a:pt x="26" y="82"/>
                    <a:pt x="33" y="95"/>
                    <a:pt x="45" y="99"/>
                  </a:cubicBezTo>
                  <a:cubicBezTo>
                    <a:pt x="48" y="100"/>
                    <a:pt x="51" y="101"/>
                    <a:pt x="53" y="101"/>
                  </a:cubicBezTo>
                  <a:cubicBezTo>
                    <a:pt x="53" y="107"/>
                    <a:pt x="53" y="107"/>
                    <a:pt x="53" y="107"/>
                  </a:cubicBezTo>
                  <a:cubicBezTo>
                    <a:pt x="47" y="108"/>
                    <a:pt x="39" y="108"/>
                    <a:pt x="33" y="105"/>
                  </a:cubicBezTo>
                  <a:cubicBezTo>
                    <a:pt x="15" y="99"/>
                    <a:pt x="6" y="80"/>
                    <a:pt x="11" y="62"/>
                  </a:cubicBezTo>
                  <a:cubicBezTo>
                    <a:pt x="0" y="58"/>
                    <a:pt x="0" y="58"/>
                    <a:pt x="0" y="58"/>
                  </a:cubicBezTo>
                  <a:close/>
                  <a:moveTo>
                    <a:pt x="111" y="9"/>
                  </a:moveTo>
                  <a:cubicBezTo>
                    <a:pt x="102" y="16"/>
                    <a:pt x="102" y="16"/>
                    <a:pt x="102" y="16"/>
                  </a:cubicBezTo>
                  <a:cubicBezTo>
                    <a:pt x="90" y="3"/>
                    <a:pt x="69" y="0"/>
                    <a:pt x="54" y="12"/>
                  </a:cubicBezTo>
                  <a:cubicBezTo>
                    <a:pt x="48" y="16"/>
                    <a:pt x="44" y="22"/>
                    <a:pt x="41" y="28"/>
                  </a:cubicBezTo>
                  <a:cubicBezTo>
                    <a:pt x="46" y="32"/>
                    <a:pt x="46" y="32"/>
                    <a:pt x="46" y="32"/>
                  </a:cubicBezTo>
                  <a:cubicBezTo>
                    <a:pt x="48" y="29"/>
                    <a:pt x="49" y="27"/>
                    <a:pt x="52" y="26"/>
                  </a:cubicBezTo>
                  <a:cubicBezTo>
                    <a:pt x="62" y="18"/>
                    <a:pt x="77" y="19"/>
                    <a:pt x="86" y="28"/>
                  </a:cubicBezTo>
                  <a:cubicBezTo>
                    <a:pt x="75" y="37"/>
                    <a:pt x="75" y="37"/>
                    <a:pt x="75" y="37"/>
                  </a:cubicBezTo>
                  <a:cubicBezTo>
                    <a:pt x="112" y="46"/>
                    <a:pt x="112" y="46"/>
                    <a:pt x="112" y="46"/>
                  </a:cubicBezTo>
                  <a:lnTo>
                    <a:pt x="111" y="9"/>
                  </a:lnTo>
                  <a:close/>
                </a:path>
              </a:pathLst>
            </a:custGeom>
            <a:solidFill>
              <a:schemeClr val="accent1"/>
            </a:solidFill>
            <a:ln>
              <a:noFill/>
            </a:ln>
          </p:spPr>
          <p:txBody>
            <a:bodyPr anchor="t" anchorCtr="0" bIns="45720" compatLnSpc="1" lIns="91440" numCol="1" rIns="91440" tIns="45720" vert="horz" wrap="square"/>
            <a:lstStyle/>
            <a:p>
              <a:endParaRPr altLang="en-US" lang="zh-CN" sz="2100">
                <a:cs typeface="+mn-ea"/>
                <a:sym typeface="+mn-lt"/>
              </a:endParaRPr>
            </a:p>
          </p:txBody>
        </p:sp>
        <p:sp>
          <p:nvSpPr>
            <p:cNvPr id="39" name="文本框 47"/>
            <p:cNvSpPr txBox="1"/>
            <p:nvPr/>
          </p:nvSpPr>
          <p:spPr>
            <a:xfrm>
              <a:off x="4111716" y="3381327"/>
              <a:ext cx="1248229" cy="341650"/>
            </a:xfrm>
            <a:prstGeom prst="rect">
              <a:avLst/>
            </a:prstGeom>
            <a:noFill/>
          </p:spPr>
          <p:txBody>
            <a:bodyPr rtlCol="0" wrap="square">
              <a:spAutoFit/>
            </a:bodyPr>
            <a:lstStyle/>
            <a:p>
              <a:pPr algn="ctr"/>
              <a:r>
                <a:rPr altLang="en-US" baseline="-3000" lang="zh-CN" sz="2700">
                  <a:cs typeface="+mn-ea"/>
                  <a:sym typeface="+mn-lt"/>
                </a:rPr>
                <a:t>添加标题</a:t>
              </a:r>
            </a:p>
          </p:txBody>
        </p:sp>
      </p:grpSp>
      <p:grpSp>
        <p:nvGrpSpPr>
          <p:cNvPr id="40" name="组合 39"/>
          <p:cNvGrpSpPr/>
          <p:nvPr/>
        </p:nvGrpSpPr>
        <p:grpSpPr>
          <a:xfrm>
            <a:off x="6310706" y="1868389"/>
            <a:ext cx="2472813" cy="2040335"/>
            <a:chOff x="6252210" y="1908810"/>
            <a:chExt cx="2331720" cy="1920240"/>
          </a:xfrm>
        </p:grpSpPr>
        <p:sp>
          <p:nvSpPr>
            <p:cNvPr id="41" name="矩形 40"/>
            <p:cNvSpPr/>
            <p:nvPr/>
          </p:nvSpPr>
          <p:spPr>
            <a:xfrm>
              <a:off x="6252210" y="1908810"/>
              <a:ext cx="2331720" cy="19202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sz="2100">
                <a:solidFill>
                  <a:schemeClr val="tx1"/>
                </a:solidFill>
                <a:cs typeface="+mn-ea"/>
                <a:sym typeface="+mn-lt"/>
              </a:endParaRPr>
            </a:p>
          </p:txBody>
        </p:sp>
        <p:sp>
          <p:nvSpPr>
            <p:cNvPr id="42" name="Freeform 153"/>
            <p:cNvSpPr>
              <a:spLocks noEditPoints="1"/>
            </p:cNvSpPr>
            <p:nvPr/>
          </p:nvSpPr>
          <p:spPr bwMode="auto">
            <a:xfrm>
              <a:off x="6936705" y="2349128"/>
              <a:ext cx="962731" cy="767029"/>
            </a:xfrm>
            <a:custGeom>
              <a:gdLst>
                <a:gd fmla="*/ 35 w 129" name="T0"/>
                <a:gd fmla="*/ 22 h 103" name="T1"/>
                <a:gd fmla="*/ 120 w 129" name="T2"/>
                <a:gd fmla="*/ 22 h 103" name="T3"/>
                <a:gd fmla="*/ 123 w 129" name="T4"/>
                <a:gd fmla="*/ 22 h 103" name="T5"/>
                <a:gd fmla="*/ 78 w 129" name="T6"/>
                <a:gd fmla="*/ 58 h 103" name="T7"/>
                <a:gd fmla="*/ 31 w 129" name="T8"/>
                <a:gd fmla="*/ 23 h 103" name="T9"/>
                <a:gd fmla="*/ 35 w 129" name="T10"/>
                <a:gd fmla="*/ 22 h 103" name="T11"/>
                <a:gd fmla="*/ 19 w 129" name="T12"/>
                <a:gd fmla="*/ 50 h 103" name="T13"/>
                <a:gd fmla="*/ 22 w 129" name="T14"/>
                <a:gd fmla="*/ 58 h 103" name="T15"/>
                <a:gd fmla="*/ 26 w 129" name="T16"/>
                <a:gd fmla="*/ 58 h 103" name="T17"/>
                <a:gd fmla="*/ 26 w 129" name="T18"/>
                <a:gd fmla="*/ 70 h 103" name="T19"/>
                <a:gd fmla="*/ 0 w 129" name="T20"/>
                <a:gd fmla="*/ 70 h 103" name="T21"/>
                <a:gd fmla="*/ 3 w 129" name="T22"/>
                <a:gd fmla="*/ 78 h 103" name="T23"/>
                <a:gd fmla="*/ 26 w 129" name="T24"/>
                <a:gd fmla="*/ 78 h 103" name="T25"/>
                <a:gd fmla="*/ 27 w 129" name="T26"/>
                <a:gd fmla="*/ 81 h 103" name="T27"/>
                <a:gd fmla="*/ 61 w 129" name="T28"/>
                <a:gd fmla="*/ 56 h 103" name="T29"/>
                <a:gd fmla="*/ 26 w 129" name="T30"/>
                <a:gd fmla="*/ 30 h 103" name="T31"/>
                <a:gd fmla="*/ 26 w 129" name="T32"/>
                <a:gd fmla="*/ 30 h 103" name="T33"/>
                <a:gd fmla="*/ 26 w 129" name="T34"/>
                <a:gd fmla="*/ 50 h 103" name="T35"/>
                <a:gd fmla="*/ 19 w 129" name="T36"/>
                <a:gd fmla="*/ 50 h 103" name="T37"/>
                <a:gd fmla="*/ 17 w 129" name="T38"/>
                <a:gd fmla="*/ 95 h 103" name="T39"/>
                <a:gd fmla="*/ 75 w 129" name="T40"/>
                <a:gd fmla="*/ 95 h 103" name="T41"/>
                <a:gd fmla="*/ 77 w 129" name="T42"/>
                <a:gd fmla="*/ 103 h 103" name="T43"/>
                <a:gd fmla="*/ 19 w 129" name="T44"/>
                <a:gd fmla="*/ 103 h 103" name="T45"/>
                <a:gd fmla="*/ 17 w 129" name="T46"/>
                <a:gd fmla="*/ 95 h 103" name="T47"/>
                <a:gd fmla="*/ 42 w 129" name="T48"/>
                <a:gd fmla="*/ 0 h 103" name="T49"/>
                <a:gd fmla="*/ 99 w 129" name="T50"/>
                <a:gd fmla="*/ 0 h 103" name="T51"/>
                <a:gd fmla="*/ 101 w 129" name="T52"/>
                <a:gd fmla="*/ 8 h 103" name="T53"/>
                <a:gd fmla="*/ 75 w 129" name="T54"/>
                <a:gd fmla="*/ 8 h 103" name="T55"/>
                <a:gd fmla="*/ 77 w 129" name="T56"/>
                <a:gd fmla="*/ 16 h 103" name="T57"/>
                <a:gd fmla="*/ 11 w 129" name="T58"/>
                <a:gd fmla="*/ 16 h 103" name="T59"/>
                <a:gd fmla="*/ 9 w 129" name="T60"/>
                <a:gd fmla="*/ 6 h 103" name="T61"/>
                <a:gd fmla="*/ 43 w 129" name="T62"/>
                <a:gd fmla="*/ 6 h 103" name="T63"/>
                <a:gd fmla="*/ 42 w 129" name="T64"/>
                <a:gd fmla="*/ 0 h 103" name="T65"/>
                <a:gd fmla="*/ 129 w 129" name="T66"/>
                <a:gd fmla="*/ 29 h 103" name="T67"/>
                <a:gd fmla="*/ 94 w 129" name="T68"/>
                <a:gd fmla="*/ 55 h 103" name="T69"/>
                <a:gd fmla="*/ 128 w 129" name="T70"/>
                <a:gd fmla="*/ 81 h 103" name="T71"/>
                <a:gd fmla="*/ 129 w 129" name="T72"/>
                <a:gd fmla="*/ 78 h 103" name="T73"/>
                <a:gd fmla="*/ 129 w 129" name="T74"/>
                <a:gd fmla="*/ 30 h 103" name="T75"/>
                <a:gd fmla="*/ 129 w 129" name="T76"/>
                <a:gd fmla="*/ 29 h 103" name="T77"/>
                <a:gd fmla="*/ 123 w 129" name="T78"/>
                <a:gd fmla="*/ 86 h 103" name="T79"/>
                <a:gd fmla="*/ 120 w 129" name="T80"/>
                <a:gd fmla="*/ 87 h 103" name="T81"/>
                <a:gd fmla="*/ 35 w 129" name="T82"/>
                <a:gd fmla="*/ 87 h 103" name="T83"/>
                <a:gd fmla="*/ 33 w 129" name="T84"/>
                <a:gd fmla="*/ 87 h 103" name="T85"/>
                <a:gd fmla="*/ 68 w 129" name="T86"/>
                <a:gd fmla="*/ 61 h 103" name="T87"/>
                <a:gd fmla="*/ 75 w 129" name="T88"/>
                <a:gd fmla="*/ 66 h 103" name="T89"/>
                <a:gd fmla="*/ 78 w 129" name="T90"/>
                <a:gd fmla="*/ 68 h 103" name="T91"/>
                <a:gd fmla="*/ 80 w 129" name="T92"/>
                <a:gd fmla="*/ 66 h 103" name="T93"/>
                <a:gd fmla="*/ 87 w 129" name="T94"/>
                <a:gd fmla="*/ 61 h 103" name="T95"/>
                <a:gd fmla="*/ 123 w 129" name="T96"/>
                <a:gd fmla="*/ 86 h 103" name="T9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b="b" l="0" r="r" t="0"/>
              <a:pathLst>
                <a:path h="103" w="129">
                  <a:moveTo>
                    <a:pt x="35" y="22"/>
                  </a:moveTo>
                  <a:cubicBezTo>
                    <a:pt x="120" y="22"/>
                    <a:pt x="120" y="22"/>
                    <a:pt x="120" y="22"/>
                  </a:cubicBezTo>
                  <a:cubicBezTo>
                    <a:pt x="121" y="22"/>
                    <a:pt x="122" y="22"/>
                    <a:pt x="123" y="22"/>
                  </a:cubicBezTo>
                  <a:cubicBezTo>
                    <a:pt x="78" y="58"/>
                    <a:pt x="78" y="58"/>
                    <a:pt x="78" y="58"/>
                  </a:cubicBezTo>
                  <a:cubicBezTo>
                    <a:pt x="31" y="23"/>
                    <a:pt x="31" y="23"/>
                    <a:pt x="31" y="23"/>
                  </a:cubicBezTo>
                  <a:cubicBezTo>
                    <a:pt x="32" y="22"/>
                    <a:pt x="33" y="22"/>
                    <a:pt x="35" y="22"/>
                  </a:cubicBezTo>
                  <a:close/>
                  <a:moveTo>
                    <a:pt x="19" y="50"/>
                  </a:moveTo>
                  <a:cubicBezTo>
                    <a:pt x="22" y="58"/>
                    <a:pt x="22" y="58"/>
                    <a:pt x="22" y="58"/>
                  </a:cubicBezTo>
                  <a:cubicBezTo>
                    <a:pt x="26" y="58"/>
                    <a:pt x="26" y="58"/>
                    <a:pt x="26" y="58"/>
                  </a:cubicBezTo>
                  <a:cubicBezTo>
                    <a:pt x="26" y="70"/>
                    <a:pt x="26" y="70"/>
                    <a:pt x="26" y="70"/>
                  </a:cubicBezTo>
                  <a:cubicBezTo>
                    <a:pt x="0" y="70"/>
                    <a:pt x="0" y="70"/>
                    <a:pt x="0" y="70"/>
                  </a:cubicBezTo>
                  <a:cubicBezTo>
                    <a:pt x="3" y="78"/>
                    <a:pt x="3" y="78"/>
                    <a:pt x="3" y="78"/>
                  </a:cubicBezTo>
                  <a:cubicBezTo>
                    <a:pt x="26" y="78"/>
                    <a:pt x="26" y="78"/>
                    <a:pt x="26" y="78"/>
                  </a:cubicBezTo>
                  <a:cubicBezTo>
                    <a:pt x="26" y="79"/>
                    <a:pt x="27" y="80"/>
                    <a:pt x="27" y="81"/>
                  </a:cubicBezTo>
                  <a:cubicBezTo>
                    <a:pt x="61" y="56"/>
                    <a:pt x="61" y="56"/>
                    <a:pt x="61" y="56"/>
                  </a:cubicBezTo>
                  <a:cubicBezTo>
                    <a:pt x="26" y="30"/>
                    <a:pt x="26" y="30"/>
                    <a:pt x="26" y="30"/>
                  </a:cubicBezTo>
                  <a:cubicBezTo>
                    <a:pt x="26" y="30"/>
                    <a:pt x="26" y="30"/>
                    <a:pt x="26" y="30"/>
                  </a:cubicBezTo>
                  <a:cubicBezTo>
                    <a:pt x="26" y="50"/>
                    <a:pt x="26" y="50"/>
                    <a:pt x="26" y="50"/>
                  </a:cubicBezTo>
                  <a:cubicBezTo>
                    <a:pt x="19" y="50"/>
                    <a:pt x="19" y="50"/>
                    <a:pt x="19" y="50"/>
                  </a:cubicBezTo>
                  <a:close/>
                  <a:moveTo>
                    <a:pt x="17" y="95"/>
                  </a:moveTo>
                  <a:cubicBezTo>
                    <a:pt x="75" y="95"/>
                    <a:pt x="75" y="95"/>
                    <a:pt x="75" y="95"/>
                  </a:cubicBezTo>
                  <a:cubicBezTo>
                    <a:pt x="77" y="103"/>
                    <a:pt x="77" y="103"/>
                    <a:pt x="77" y="103"/>
                  </a:cubicBezTo>
                  <a:cubicBezTo>
                    <a:pt x="19" y="103"/>
                    <a:pt x="19" y="103"/>
                    <a:pt x="19" y="103"/>
                  </a:cubicBezTo>
                  <a:cubicBezTo>
                    <a:pt x="17" y="95"/>
                    <a:pt x="17" y="95"/>
                    <a:pt x="17" y="95"/>
                  </a:cubicBezTo>
                  <a:close/>
                  <a:moveTo>
                    <a:pt x="42" y="0"/>
                  </a:moveTo>
                  <a:cubicBezTo>
                    <a:pt x="99" y="0"/>
                    <a:pt x="99" y="0"/>
                    <a:pt x="99" y="0"/>
                  </a:cubicBezTo>
                  <a:cubicBezTo>
                    <a:pt x="101" y="8"/>
                    <a:pt x="101" y="8"/>
                    <a:pt x="101" y="8"/>
                  </a:cubicBezTo>
                  <a:cubicBezTo>
                    <a:pt x="75" y="8"/>
                    <a:pt x="75" y="8"/>
                    <a:pt x="75" y="8"/>
                  </a:cubicBezTo>
                  <a:cubicBezTo>
                    <a:pt x="77" y="16"/>
                    <a:pt x="77" y="16"/>
                    <a:pt x="77" y="16"/>
                  </a:cubicBezTo>
                  <a:cubicBezTo>
                    <a:pt x="11" y="16"/>
                    <a:pt x="11" y="16"/>
                    <a:pt x="11" y="16"/>
                  </a:cubicBezTo>
                  <a:cubicBezTo>
                    <a:pt x="9" y="6"/>
                    <a:pt x="9" y="6"/>
                    <a:pt x="9" y="6"/>
                  </a:cubicBezTo>
                  <a:cubicBezTo>
                    <a:pt x="43" y="6"/>
                    <a:pt x="43" y="6"/>
                    <a:pt x="43" y="6"/>
                  </a:cubicBezTo>
                  <a:cubicBezTo>
                    <a:pt x="42" y="0"/>
                    <a:pt x="42" y="0"/>
                    <a:pt x="42" y="0"/>
                  </a:cubicBezTo>
                  <a:close/>
                  <a:moveTo>
                    <a:pt x="129" y="29"/>
                  </a:moveTo>
                  <a:cubicBezTo>
                    <a:pt x="94" y="55"/>
                    <a:pt x="94" y="55"/>
                    <a:pt x="94" y="55"/>
                  </a:cubicBezTo>
                  <a:cubicBezTo>
                    <a:pt x="128" y="81"/>
                    <a:pt x="128" y="81"/>
                    <a:pt x="128" y="81"/>
                  </a:cubicBezTo>
                  <a:cubicBezTo>
                    <a:pt x="129" y="80"/>
                    <a:pt x="129" y="79"/>
                    <a:pt x="129" y="78"/>
                  </a:cubicBezTo>
                  <a:cubicBezTo>
                    <a:pt x="129" y="30"/>
                    <a:pt x="129" y="30"/>
                    <a:pt x="129" y="30"/>
                  </a:cubicBezTo>
                  <a:cubicBezTo>
                    <a:pt x="129" y="30"/>
                    <a:pt x="129" y="29"/>
                    <a:pt x="129" y="29"/>
                  </a:cubicBezTo>
                  <a:close/>
                  <a:moveTo>
                    <a:pt x="123" y="86"/>
                  </a:moveTo>
                  <a:cubicBezTo>
                    <a:pt x="122" y="87"/>
                    <a:pt x="121" y="87"/>
                    <a:pt x="120" y="87"/>
                  </a:cubicBezTo>
                  <a:cubicBezTo>
                    <a:pt x="35" y="87"/>
                    <a:pt x="35" y="87"/>
                    <a:pt x="35" y="87"/>
                  </a:cubicBezTo>
                  <a:cubicBezTo>
                    <a:pt x="34" y="87"/>
                    <a:pt x="34" y="87"/>
                    <a:pt x="33" y="87"/>
                  </a:cubicBezTo>
                  <a:cubicBezTo>
                    <a:pt x="68" y="61"/>
                    <a:pt x="68" y="61"/>
                    <a:pt x="68" y="61"/>
                  </a:cubicBezTo>
                  <a:cubicBezTo>
                    <a:pt x="75" y="66"/>
                    <a:pt x="75" y="66"/>
                    <a:pt x="75" y="66"/>
                  </a:cubicBezTo>
                  <a:cubicBezTo>
                    <a:pt x="78" y="68"/>
                    <a:pt x="78" y="68"/>
                    <a:pt x="78" y="68"/>
                  </a:cubicBezTo>
                  <a:cubicBezTo>
                    <a:pt x="80" y="66"/>
                    <a:pt x="80" y="66"/>
                    <a:pt x="80" y="66"/>
                  </a:cubicBezTo>
                  <a:cubicBezTo>
                    <a:pt x="87" y="61"/>
                    <a:pt x="87" y="61"/>
                    <a:pt x="87" y="61"/>
                  </a:cubicBezTo>
                  <a:lnTo>
                    <a:pt x="123" y="86"/>
                  </a:lnTo>
                  <a:close/>
                </a:path>
              </a:pathLst>
            </a:custGeom>
            <a:solidFill>
              <a:srgbClr val="E7E7E7"/>
            </a:solidFill>
            <a:ln>
              <a:noFill/>
            </a:ln>
          </p:spPr>
          <p:txBody>
            <a:bodyPr anchor="t" anchorCtr="0" bIns="45720" compatLnSpc="1" lIns="91440" numCol="1" rIns="91440" tIns="45720" vert="horz" wrap="square"/>
            <a:lstStyle/>
            <a:p>
              <a:endParaRPr altLang="en-US" lang="zh-CN" sz="2100">
                <a:cs typeface="+mn-ea"/>
                <a:sym typeface="+mn-lt"/>
              </a:endParaRPr>
            </a:p>
          </p:txBody>
        </p:sp>
        <p:sp>
          <p:nvSpPr>
            <p:cNvPr id="43" name="文本框 48"/>
            <p:cNvSpPr txBox="1"/>
            <p:nvPr/>
          </p:nvSpPr>
          <p:spPr>
            <a:xfrm>
              <a:off x="6793956" y="3381327"/>
              <a:ext cx="1248229" cy="358574"/>
            </a:xfrm>
            <a:prstGeom prst="rect">
              <a:avLst/>
            </a:prstGeom>
            <a:noFill/>
          </p:spPr>
          <p:txBody>
            <a:bodyPr rtlCol="0" wrap="square">
              <a:spAutoFit/>
            </a:bodyPr>
            <a:lstStyle>
              <a:defPPr>
                <a:defRPr lang="zh-CN"/>
              </a:defPPr>
              <a:lvl1pPr algn="ctr">
                <a:defRPr sz="1600">
                  <a:solidFill>
                    <a:srgbClr val="E7E7E7"/>
                  </a:solidFill>
                  <a:latin charset="0" panose="00000500000000000000" pitchFamily="50" typeface="TeXGyreAdventor"/>
                </a:defRPr>
              </a:lvl1pPr>
            </a:lstStyle>
            <a:p>
              <a:r>
                <a:rPr altLang="en-US" lang="zh-CN" sz="1900">
                  <a:solidFill>
                    <a:schemeClr val="bg1"/>
                  </a:solidFill>
                  <a:latin typeface="+mn-lt"/>
                  <a:cs typeface="+mn-ea"/>
                  <a:sym typeface="+mn-lt"/>
                </a:rPr>
                <a:t>添加标题</a:t>
              </a:r>
            </a:p>
          </p:txBody>
        </p:sp>
      </p:grpSp>
      <p:grpSp>
        <p:nvGrpSpPr>
          <p:cNvPr id="44" name="组合 43"/>
          <p:cNvGrpSpPr/>
          <p:nvPr/>
        </p:nvGrpSpPr>
        <p:grpSpPr>
          <a:xfrm>
            <a:off x="9151209" y="1868389"/>
            <a:ext cx="2472813" cy="2040335"/>
            <a:chOff x="9025890" y="1908810"/>
            <a:chExt cx="2331720" cy="1920240"/>
          </a:xfrm>
        </p:grpSpPr>
        <p:sp>
          <p:nvSpPr>
            <p:cNvPr id="45" name="矩形 44"/>
            <p:cNvSpPr/>
            <p:nvPr/>
          </p:nvSpPr>
          <p:spPr>
            <a:xfrm>
              <a:off x="9025890" y="1908810"/>
              <a:ext cx="2331720" cy="1920240"/>
            </a:xfrm>
            <a:prstGeom prst="rect">
              <a:avLst/>
            </a:prstGeom>
            <a:gradFill flip="none" rotWithShape="1">
              <a:gsLst>
                <a:gs pos="50000">
                  <a:srgbClr val="E7E7E7">
                    <a:alpha val="90000"/>
                  </a:srgbClr>
                </a:gs>
                <a:gs pos="50000">
                  <a:srgbClr val="E7E7E7"/>
                </a:gs>
              </a:gsLst>
              <a:lin ang="162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sz="2100">
                <a:solidFill>
                  <a:schemeClr val="tx1"/>
                </a:solidFill>
                <a:cs typeface="+mn-ea"/>
                <a:sym typeface="+mn-lt"/>
              </a:endParaRPr>
            </a:p>
          </p:txBody>
        </p:sp>
        <p:sp>
          <p:nvSpPr>
            <p:cNvPr id="46" name="Freeform 145"/>
            <p:cNvSpPr>
              <a:spLocks noChangeAspect="1" noEditPoints="1"/>
            </p:cNvSpPr>
            <p:nvPr/>
          </p:nvSpPr>
          <p:spPr bwMode="auto">
            <a:xfrm>
              <a:off x="9740033" y="2282642"/>
              <a:ext cx="903435" cy="900000"/>
            </a:xfrm>
            <a:custGeom>
              <a:gdLst>
                <a:gd fmla="*/ 95 w 111" name="T0"/>
                <a:gd fmla="*/ 16 h 111" name="T1"/>
                <a:gd fmla="*/ 95 w 111" name="T2"/>
                <a:gd fmla="*/ 94 h 111" name="T3"/>
                <a:gd fmla="*/ 16 w 111" name="T4"/>
                <a:gd fmla="*/ 94 h 111" name="T5"/>
                <a:gd fmla="*/ 16 w 111" name="T6"/>
                <a:gd fmla="*/ 16 h 111" name="T7"/>
                <a:gd fmla="*/ 51 w 111" name="T8"/>
                <a:gd fmla="*/ 100 h 111" name="T9"/>
                <a:gd fmla="*/ 38 w 111" name="T10"/>
                <a:gd fmla="*/ 85 h 111" name="T11"/>
                <a:gd fmla="*/ 51 w 111" name="T12"/>
                <a:gd fmla="*/ 100 h 111" name="T13"/>
                <a:gd fmla="*/ 51 w 111" name="T14"/>
                <a:gd fmla="*/ 60 h 111" name="T15"/>
                <a:gd fmla="*/ 35 w 111" name="T16"/>
                <a:gd fmla="*/ 75 h 111" name="T17"/>
                <a:gd fmla="*/ 51 w 111" name="T18"/>
                <a:gd fmla="*/ 50 h 111" name="T19"/>
                <a:gd fmla="*/ 35 w 111" name="T20"/>
                <a:gd fmla="*/ 36 h 111" name="T21"/>
                <a:gd fmla="*/ 51 w 111" name="T22"/>
                <a:gd fmla="*/ 50 h 111" name="T23"/>
                <a:gd fmla="*/ 51 w 111" name="T24"/>
                <a:gd fmla="*/ 10 h 111" name="T25"/>
                <a:gd fmla="*/ 38 w 111" name="T26"/>
                <a:gd fmla="*/ 25 h 111" name="T27"/>
                <a:gd fmla="*/ 61 w 111" name="T28"/>
                <a:gd fmla="*/ 10 h 111" name="T29"/>
                <a:gd fmla="*/ 73 w 111" name="T30"/>
                <a:gd fmla="*/ 25 h 111" name="T31"/>
                <a:gd fmla="*/ 61 w 111" name="T32"/>
                <a:gd fmla="*/ 10 h 111" name="T33"/>
                <a:gd fmla="*/ 61 w 111" name="T34"/>
                <a:gd fmla="*/ 50 h 111" name="T35"/>
                <a:gd fmla="*/ 77 w 111" name="T36"/>
                <a:gd fmla="*/ 36 h 111" name="T37"/>
                <a:gd fmla="*/ 61 w 111" name="T38"/>
                <a:gd fmla="*/ 60 h 111" name="T39"/>
                <a:gd fmla="*/ 77 w 111" name="T40"/>
                <a:gd fmla="*/ 75 h 111" name="T41"/>
                <a:gd fmla="*/ 61 w 111" name="T42"/>
                <a:gd fmla="*/ 60 h 111" name="T43"/>
                <a:gd fmla="*/ 61 w 111" name="T44"/>
                <a:gd fmla="*/ 100 h 111" name="T45"/>
                <a:gd fmla="*/ 73 w 111" name="T46"/>
                <a:gd fmla="*/ 85 h 111" name="T47"/>
                <a:gd fmla="*/ 11 w 111" name="T48"/>
                <a:gd fmla="*/ 50 h 111" name="T49"/>
                <a:gd fmla="*/ 24 w 111" name="T50"/>
                <a:gd fmla="*/ 39 h 111" name="T51"/>
                <a:gd fmla="*/ 11 w 111" name="T52"/>
                <a:gd fmla="*/ 50 h 111" name="T53"/>
                <a:gd fmla="*/ 100 w 111" name="T54"/>
                <a:gd fmla="*/ 50 h 111" name="T55"/>
                <a:gd fmla="*/ 87 w 111" name="T56"/>
                <a:gd fmla="*/ 39 h 111" name="T57"/>
                <a:gd fmla="*/ 100 w 111" name="T58"/>
                <a:gd fmla="*/ 60 h 111" name="T59"/>
                <a:gd fmla="*/ 87 w 111" name="T60"/>
                <a:gd fmla="*/ 71 h 111" name="T61"/>
                <a:gd fmla="*/ 100 w 111" name="T62"/>
                <a:gd fmla="*/ 60 h 111" name="T63"/>
                <a:gd fmla="*/ 11 w 111" name="T64"/>
                <a:gd fmla="*/ 60 h 111" name="T65"/>
                <a:gd fmla="*/ 24 w 111" name="T66"/>
                <a:gd fmla="*/ 71 h 111" name="T67"/>
                <a:gd fmla="*/ 96 w 111" name="T68"/>
                <a:gd fmla="*/ 77 h 111" name="T69"/>
                <a:gd fmla="*/ 84 w 111" name="T70"/>
                <a:gd fmla="*/ 82 h 111" name="T71"/>
                <a:gd fmla="*/ 79 w 111" name="T72"/>
                <a:gd fmla="*/ 95 h 111" name="T73"/>
                <a:gd fmla="*/ 96 w 111" name="T74"/>
                <a:gd fmla="*/ 77 h 111" name="T75"/>
                <a:gd fmla="*/ 18 w 111" name="T76"/>
                <a:gd fmla="*/ 78 h 111" name="T77"/>
                <a:gd fmla="*/ 23 w 111" name="T78"/>
                <a:gd fmla="*/ 88 h 111" name="T79"/>
                <a:gd fmla="*/ 32 w 111" name="T80"/>
                <a:gd fmla="*/ 93 h 111" name="T81"/>
                <a:gd fmla="*/ 15 w 111" name="T82"/>
                <a:gd fmla="*/ 33 h 111" name="T83"/>
                <a:gd fmla="*/ 27 w 111" name="T84"/>
                <a:gd fmla="*/ 28 h 111" name="T85"/>
                <a:gd fmla="*/ 33 w 111" name="T86"/>
                <a:gd fmla="*/ 16 h 111" name="T87"/>
                <a:gd fmla="*/ 15 w 111" name="T88"/>
                <a:gd fmla="*/ 33 h 111" name="T89"/>
                <a:gd fmla="*/ 94 w 111" name="T90"/>
                <a:gd fmla="*/ 32 h 111" name="T91"/>
                <a:gd fmla="*/ 88 w 111" name="T92"/>
                <a:gd fmla="*/ 23 h 111" name="T93"/>
                <a:gd fmla="*/ 80 w 111" name="T94"/>
                <a:gd fmla="*/ 17 h 111" name="T9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Lst>
              <a:rect b="b" l="0" r="r" t="0"/>
              <a:pathLst>
                <a:path h="110" w="110">
                  <a:moveTo>
                    <a:pt x="56" y="0"/>
                  </a:moveTo>
                  <a:cubicBezTo>
                    <a:pt x="71" y="0"/>
                    <a:pt x="85" y="6"/>
                    <a:pt x="95" y="16"/>
                  </a:cubicBezTo>
                  <a:cubicBezTo>
                    <a:pt x="105" y="26"/>
                    <a:pt x="111" y="40"/>
                    <a:pt x="111" y="55"/>
                  </a:cubicBezTo>
                  <a:cubicBezTo>
                    <a:pt x="111" y="71"/>
                    <a:pt x="105" y="84"/>
                    <a:pt x="95" y="94"/>
                  </a:cubicBezTo>
                  <a:cubicBezTo>
                    <a:pt x="85" y="104"/>
                    <a:pt x="71" y="111"/>
                    <a:pt x="56" y="111"/>
                  </a:cubicBezTo>
                  <a:cubicBezTo>
                    <a:pt x="40" y="111"/>
                    <a:pt x="27" y="104"/>
                    <a:pt x="16" y="94"/>
                  </a:cubicBezTo>
                  <a:cubicBezTo>
                    <a:pt x="6" y="84"/>
                    <a:pt x="0" y="71"/>
                    <a:pt x="0" y="55"/>
                  </a:cubicBezTo>
                  <a:cubicBezTo>
                    <a:pt x="0" y="40"/>
                    <a:pt x="6" y="26"/>
                    <a:pt x="16" y="16"/>
                  </a:cubicBezTo>
                  <a:cubicBezTo>
                    <a:pt x="27" y="6"/>
                    <a:pt x="40" y="0"/>
                    <a:pt x="56" y="0"/>
                  </a:cubicBezTo>
                  <a:close/>
                  <a:moveTo>
                    <a:pt x="51" y="100"/>
                  </a:moveTo>
                  <a:cubicBezTo>
                    <a:pt x="51" y="87"/>
                    <a:pt x="51" y="87"/>
                    <a:pt x="51" y="87"/>
                  </a:cubicBezTo>
                  <a:cubicBezTo>
                    <a:pt x="47" y="87"/>
                    <a:pt x="42" y="86"/>
                    <a:pt x="38" y="85"/>
                  </a:cubicBezTo>
                  <a:cubicBezTo>
                    <a:pt x="39" y="87"/>
                    <a:pt x="40" y="88"/>
                    <a:pt x="40" y="89"/>
                  </a:cubicBezTo>
                  <a:cubicBezTo>
                    <a:pt x="43" y="94"/>
                    <a:pt x="47" y="98"/>
                    <a:pt x="51" y="100"/>
                  </a:cubicBezTo>
                  <a:close/>
                  <a:moveTo>
                    <a:pt x="51" y="77"/>
                  </a:moveTo>
                  <a:cubicBezTo>
                    <a:pt x="51" y="60"/>
                    <a:pt x="51" y="60"/>
                    <a:pt x="51" y="60"/>
                  </a:cubicBezTo>
                  <a:cubicBezTo>
                    <a:pt x="33" y="60"/>
                    <a:pt x="33" y="60"/>
                    <a:pt x="33" y="60"/>
                  </a:cubicBezTo>
                  <a:cubicBezTo>
                    <a:pt x="33" y="65"/>
                    <a:pt x="34" y="70"/>
                    <a:pt x="35" y="75"/>
                  </a:cubicBezTo>
                  <a:cubicBezTo>
                    <a:pt x="40" y="76"/>
                    <a:pt x="45" y="77"/>
                    <a:pt x="51" y="77"/>
                  </a:cubicBezTo>
                  <a:close/>
                  <a:moveTo>
                    <a:pt x="51" y="50"/>
                  </a:moveTo>
                  <a:cubicBezTo>
                    <a:pt x="51" y="33"/>
                    <a:pt x="51" y="33"/>
                    <a:pt x="51" y="33"/>
                  </a:cubicBezTo>
                  <a:cubicBezTo>
                    <a:pt x="45" y="34"/>
                    <a:pt x="40" y="34"/>
                    <a:pt x="35" y="36"/>
                  </a:cubicBezTo>
                  <a:cubicBezTo>
                    <a:pt x="34" y="40"/>
                    <a:pt x="33" y="45"/>
                    <a:pt x="33" y="50"/>
                  </a:cubicBezTo>
                  <a:cubicBezTo>
                    <a:pt x="51" y="50"/>
                    <a:pt x="51" y="50"/>
                    <a:pt x="51" y="50"/>
                  </a:cubicBezTo>
                  <a:close/>
                  <a:moveTo>
                    <a:pt x="51" y="24"/>
                  </a:moveTo>
                  <a:cubicBezTo>
                    <a:pt x="51" y="10"/>
                    <a:pt x="51" y="10"/>
                    <a:pt x="51" y="10"/>
                  </a:cubicBezTo>
                  <a:cubicBezTo>
                    <a:pt x="47" y="12"/>
                    <a:pt x="43" y="16"/>
                    <a:pt x="40" y="22"/>
                  </a:cubicBezTo>
                  <a:cubicBezTo>
                    <a:pt x="40" y="23"/>
                    <a:pt x="39" y="24"/>
                    <a:pt x="38" y="25"/>
                  </a:cubicBezTo>
                  <a:cubicBezTo>
                    <a:pt x="42" y="24"/>
                    <a:pt x="47" y="24"/>
                    <a:pt x="51" y="24"/>
                  </a:cubicBezTo>
                  <a:close/>
                  <a:moveTo>
                    <a:pt x="61" y="10"/>
                  </a:moveTo>
                  <a:cubicBezTo>
                    <a:pt x="61" y="24"/>
                    <a:pt x="61" y="24"/>
                    <a:pt x="61" y="24"/>
                  </a:cubicBezTo>
                  <a:cubicBezTo>
                    <a:pt x="65" y="24"/>
                    <a:pt x="69" y="24"/>
                    <a:pt x="73" y="25"/>
                  </a:cubicBezTo>
                  <a:cubicBezTo>
                    <a:pt x="72" y="24"/>
                    <a:pt x="72" y="23"/>
                    <a:pt x="71" y="22"/>
                  </a:cubicBezTo>
                  <a:cubicBezTo>
                    <a:pt x="68" y="16"/>
                    <a:pt x="65" y="12"/>
                    <a:pt x="61" y="10"/>
                  </a:cubicBezTo>
                  <a:close/>
                  <a:moveTo>
                    <a:pt x="61" y="33"/>
                  </a:moveTo>
                  <a:cubicBezTo>
                    <a:pt x="61" y="50"/>
                    <a:pt x="61" y="50"/>
                    <a:pt x="61" y="50"/>
                  </a:cubicBezTo>
                  <a:cubicBezTo>
                    <a:pt x="79" y="50"/>
                    <a:pt x="79" y="50"/>
                    <a:pt x="79" y="50"/>
                  </a:cubicBezTo>
                  <a:cubicBezTo>
                    <a:pt x="78" y="45"/>
                    <a:pt x="78" y="40"/>
                    <a:pt x="77" y="36"/>
                  </a:cubicBezTo>
                  <a:cubicBezTo>
                    <a:pt x="72" y="34"/>
                    <a:pt x="66" y="34"/>
                    <a:pt x="61" y="33"/>
                  </a:cubicBezTo>
                  <a:close/>
                  <a:moveTo>
                    <a:pt x="61" y="60"/>
                  </a:moveTo>
                  <a:cubicBezTo>
                    <a:pt x="61" y="77"/>
                    <a:pt x="61" y="77"/>
                    <a:pt x="61" y="77"/>
                  </a:cubicBezTo>
                  <a:cubicBezTo>
                    <a:pt x="66" y="77"/>
                    <a:pt x="72" y="76"/>
                    <a:pt x="77" y="75"/>
                  </a:cubicBezTo>
                  <a:cubicBezTo>
                    <a:pt x="78" y="70"/>
                    <a:pt x="78" y="65"/>
                    <a:pt x="79" y="60"/>
                  </a:cubicBezTo>
                  <a:cubicBezTo>
                    <a:pt x="61" y="60"/>
                    <a:pt x="61" y="60"/>
                    <a:pt x="61" y="60"/>
                  </a:cubicBezTo>
                  <a:close/>
                  <a:moveTo>
                    <a:pt x="61" y="87"/>
                  </a:moveTo>
                  <a:cubicBezTo>
                    <a:pt x="61" y="100"/>
                    <a:pt x="61" y="100"/>
                    <a:pt x="61" y="100"/>
                  </a:cubicBezTo>
                  <a:cubicBezTo>
                    <a:pt x="65" y="98"/>
                    <a:pt x="68" y="94"/>
                    <a:pt x="71" y="89"/>
                  </a:cubicBezTo>
                  <a:cubicBezTo>
                    <a:pt x="72" y="88"/>
                    <a:pt x="72" y="87"/>
                    <a:pt x="73" y="85"/>
                  </a:cubicBezTo>
                  <a:cubicBezTo>
                    <a:pt x="69" y="86"/>
                    <a:pt x="65" y="87"/>
                    <a:pt x="61" y="87"/>
                  </a:cubicBezTo>
                  <a:close/>
                  <a:moveTo>
                    <a:pt x="11" y="50"/>
                  </a:moveTo>
                  <a:cubicBezTo>
                    <a:pt x="23" y="50"/>
                    <a:pt x="23" y="50"/>
                    <a:pt x="23" y="50"/>
                  </a:cubicBezTo>
                  <a:cubicBezTo>
                    <a:pt x="23" y="47"/>
                    <a:pt x="24" y="43"/>
                    <a:pt x="24" y="39"/>
                  </a:cubicBezTo>
                  <a:cubicBezTo>
                    <a:pt x="24" y="40"/>
                    <a:pt x="23" y="40"/>
                    <a:pt x="22" y="40"/>
                  </a:cubicBezTo>
                  <a:cubicBezTo>
                    <a:pt x="17" y="43"/>
                    <a:pt x="13" y="47"/>
                    <a:pt x="11" y="50"/>
                  </a:cubicBezTo>
                  <a:close/>
                  <a:moveTo>
                    <a:pt x="88" y="50"/>
                  </a:moveTo>
                  <a:cubicBezTo>
                    <a:pt x="100" y="50"/>
                    <a:pt x="100" y="50"/>
                    <a:pt x="100" y="50"/>
                  </a:cubicBezTo>
                  <a:cubicBezTo>
                    <a:pt x="99" y="47"/>
                    <a:pt x="95" y="43"/>
                    <a:pt x="89" y="40"/>
                  </a:cubicBezTo>
                  <a:cubicBezTo>
                    <a:pt x="89" y="40"/>
                    <a:pt x="88" y="40"/>
                    <a:pt x="87" y="39"/>
                  </a:cubicBezTo>
                  <a:cubicBezTo>
                    <a:pt x="88" y="43"/>
                    <a:pt x="88" y="47"/>
                    <a:pt x="88" y="50"/>
                  </a:cubicBezTo>
                  <a:close/>
                  <a:moveTo>
                    <a:pt x="100" y="60"/>
                  </a:moveTo>
                  <a:cubicBezTo>
                    <a:pt x="88" y="60"/>
                    <a:pt x="88" y="60"/>
                    <a:pt x="88" y="60"/>
                  </a:cubicBezTo>
                  <a:cubicBezTo>
                    <a:pt x="88" y="64"/>
                    <a:pt x="88" y="67"/>
                    <a:pt x="87" y="71"/>
                  </a:cubicBezTo>
                  <a:cubicBezTo>
                    <a:pt x="88" y="71"/>
                    <a:pt x="89" y="70"/>
                    <a:pt x="89" y="70"/>
                  </a:cubicBezTo>
                  <a:cubicBezTo>
                    <a:pt x="95" y="67"/>
                    <a:pt x="99" y="64"/>
                    <a:pt x="100" y="60"/>
                  </a:cubicBezTo>
                  <a:close/>
                  <a:moveTo>
                    <a:pt x="23" y="60"/>
                  </a:moveTo>
                  <a:cubicBezTo>
                    <a:pt x="11" y="60"/>
                    <a:pt x="11" y="60"/>
                    <a:pt x="11" y="60"/>
                  </a:cubicBezTo>
                  <a:cubicBezTo>
                    <a:pt x="13" y="64"/>
                    <a:pt x="17" y="67"/>
                    <a:pt x="22" y="70"/>
                  </a:cubicBezTo>
                  <a:cubicBezTo>
                    <a:pt x="23" y="70"/>
                    <a:pt x="24" y="71"/>
                    <a:pt x="24" y="71"/>
                  </a:cubicBezTo>
                  <a:cubicBezTo>
                    <a:pt x="24" y="67"/>
                    <a:pt x="23" y="64"/>
                    <a:pt x="23" y="60"/>
                  </a:cubicBezTo>
                  <a:close/>
                  <a:moveTo>
                    <a:pt x="96" y="77"/>
                  </a:moveTo>
                  <a:cubicBezTo>
                    <a:pt x="95" y="78"/>
                    <a:pt x="95" y="78"/>
                    <a:pt x="94" y="78"/>
                  </a:cubicBezTo>
                  <a:cubicBezTo>
                    <a:pt x="91" y="80"/>
                    <a:pt x="88" y="81"/>
                    <a:pt x="84" y="82"/>
                  </a:cubicBezTo>
                  <a:cubicBezTo>
                    <a:pt x="83" y="86"/>
                    <a:pt x="81" y="90"/>
                    <a:pt x="80" y="93"/>
                  </a:cubicBezTo>
                  <a:cubicBezTo>
                    <a:pt x="79" y="94"/>
                    <a:pt x="79" y="94"/>
                    <a:pt x="79" y="95"/>
                  </a:cubicBezTo>
                  <a:cubicBezTo>
                    <a:pt x="82" y="93"/>
                    <a:pt x="85" y="90"/>
                    <a:pt x="88" y="88"/>
                  </a:cubicBezTo>
                  <a:cubicBezTo>
                    <a:pt x="91" y="85"/>
                    <a:pt x="94" y="81"/>
                    <a:pt x="96" y="77"/>
                  </a:cubicBezTo>
                  <a:close/>
                  <a:moveTo>
                    <a:pt x="27" y="82"/>
                  </a:moveTo>
                  <a:cubicBezTo>
                    <a:pt x="24" y="81"/>
                    <a:pt x="20" y="80"/>
                    <a:pt x="18" y="78"/>
                  </a:cubicBezTo>
                  <a:cubicBezTo>
                    <a:pt x="17" y="78"/>
                    <a:pt x="16" y="78"/>
                    <a:pt x="15" y="77"/>
                  </a:cubicBezTo>
                  <a:cubicBezTo>
                    <a:pt x="18" y="81"/>
                    <a:pt x="20" y="85"/>
                    <a:pt x="23" y="88"/>
                  </a:cubicBezTo>
                  <a:cubicBezTo>
                    <a:pt x="26" y="90"/>
                    <a:pt x="29" y="93"/>
                    <a:pt x="33" y="95"/>
                  </a:cubicBezTo>
                  <a:cubicBezTo>
                    <a:pt x="32" y="94"/>
                    <a:pt x="32" y="94"/>
                    <a:pt x="32" y="93"/>
                  </a:cubicBezTo>
                  <a:cubicBezTo>
                    <a:pt x="30" y="90"/>
                    <a:pt x="28" y="86"/>
                    <a:pt x="27" y="82"/>
                  </a:cubicBezTo>
                  <a:close/>
                  <a:moveTo>
                    <a:pt x="15" y="33"/>
                  </a:moveTo>
                  <a:cubicBezTo>
                    <a:pt x="16" y="33"/>
                    <a:pt x="17" y="32"/>
                    <a:pt x="18" y="32"/>
                  </a:cubicBezTo>
                  <a:cubicBezTo>
                    <a:pt x="20" y="30"/>
                    <a:pt x="24" y="29"/>
                    <a:pt x="27" y="28"/>
                  </a:cubicBezTo>
                  <a:cubicBezTo>
                    <a:pt x="28" y="24"/>
                    <a:pt x="30" y="20"/>
                    <a:pt x="32" y="17"/>
                  </a:cubicBezTo>
                  <a:cubicBezTo>
                    <a:pt x="32" y="17"/>
                    <a:pt x="32" y="16"/>
                    <a:pt x="33" y="16"/>
                  </a:cubicBezTo>
                  <a:cubicBezTo>
                    <a:pt x="29" y="18"/>
                    <a:pt x="26" y="20"/>
                    <a:pt x="23" y="23"/>
                  </a:cubicBezTo>
                  <a:cubicBezTo>
                    <a:pt x="20" y="26"/>
                    <a:pt x="18" y="29"/>
                    <a:pt x="15" y="33"/>
                  </a:cubicBezTo>
                  <a:close/>
                  <a:moveTo>
                    <a:pt x="84" y="28"/>
                  </a:moveTo>
                  <a:cubicBezTo>
                    <a:pt x="88" y="29"/>
                    <a:pt x="91" y="30"/>
                    <a:pt x="94" y="32"/>
                  </a:cubicBezTo>
                  <a:cubicBezTo>
                    <a:pt x="95" y="32"/>
                    <a:pt x="95" y="33"/>
                    <a:pt x="96" y="33"/>
                  </a:cubicBezTo>
                  <a:cubicBezTo>
                    <a:pt x="94" y="29"/>
                    <a:pt x="91" y="26"/>
                    <a:pt x="88" y="23"/>
                  </a:cubicBezTo>
                  <a:cubicBezTo>
                    <a:pt x="85" y="20"/>
                    <a:pt x="82" y="18"/>
                    <a:pt x="79" y="16"/>
                  </a:cubicBezTo>
                  <a:cubicBezTo>
                    <a:pt x="79" y="16"/>
                    <a:pt x="79" y="17"/>
                    <a:pt x="80" y="17"/>
                  </a:cubicBezTo>
                  <a:cubicBezTo>
                    <a:pt x="81" y="20"/>
                    <a:pt x="83" y="24"/>
                    <a:pt x="84" y="28"/>
                  </a:cubicBezTo>
                  <a:close/>
                </a:path>
              </a:pathLst>
            </a:custGeom>
            <a:solidFill>
              <a:schemeClr val="accent1"/>
            </a:solidFill>
            <a:ln>
              <a:noFill/>
            </a:ln>
          </p:spPr>
          <p:txBody>
            <a:bodyPr anchor="t" anchorCtr="0" bIns="45720" compatLnSpc="1" lIns="91440" numCol="1" rIns="91440" tIns="45720" vert="horz" wrap="square"/>
            <a:lstStyle/>
            <a:p>
              <a:endParaRPr altLang="en-US" lang="zh-CN" sz="2100">
                <a:cs typeface="+mn-ea"/>
                <a:sym typeface="+mn-lt"/>
              </a:endParaRPr>
            </a:p>
          </p:txBody>
        </p:sp>
        <p:sp>
          <p:nvSpPr>
            <p:cNvPr id="47" name="文本框 49"/>
            <p:cNvSpPr txBox="1"/>
            <p:nvPr/>
          </p:nvSpPr>
          <p:spPr>
            <a:xfrm>
              <a:off x="9567636" y="3381327"/>
              <a:ext cx="1248229" cy="358574"/>
            </a:xfrm>
            <a:prstGeom prst="rect">
              <a:avLst/>
            </a:prstGeom>
            <a:noFill/>
          </p:spPr>
          <p:txBody>
            <a:bodyPr rtlCol="0" wrap="square">
              <a:spAutoFit/>
            </a:bodyPr>
            <a:lstStyle>
              <a:defPPr>
                <a:defRPr lang="zh-CN"/>
              </a:defPPr>
              <a:lvl1pPr algn="ctr">
                <a:defRPr sz="1600">
                  <a:solidFill>
                    <a:srgbClr val="9DA8B1"/>
                  </a:solidFill>
                  <a:latin charset="0" panose="00000500000000000000" pitchFamily="50" typeface="TeXGyreAdventor"/>
                </a:defRPr>
              </a:lvl1pPr>
            </a:lstStyle>
            <a:p>
              <a:r>
                <a:rPr altLang="en-US" lang="zh-CN" sz="1900">
                  <a:solidFill>
                    <a:schemeClr val="tx1"/>
                  </a:solidFill>
                  <a:latin typeface="+mn-lt"/>
                  <a:cs typeface="+mn-ea"/>
                  <a:sym typeface="+mn-lt"/>
                </a:rPr>
                <a:t>添加标题</a:t>
              </a:r>
            </a:p>
          </p:txBody>
        </p:sp>
      </p:grpSp>
      <p:sp>
        <p:nvSpPr>
          <p:cNvPr id="49" name="文本框 2"/>
          <p:cNvSpPr txBox="1"/>
          <p:nvPr/>
        </p:nvSpPr>
        <p:spPr>
          <a:xfrm>
            <a:off x="1706687" y="170270"/>
            <a:ext cx="3288952" cy="518160"/>
          </a:xfrm>
          <a:prstGeom prst="rect">
            <a:avLst/>
          </a:prstGeom>
          <a:noFill/>
        </p:spPr>
        <p:txBody>
          <a:bodyPr rtlCol="0" wrap="square">
            <a:spAutoFit/>
          </a:bodyPr>
          <a:lstStyle/>
          <a:p>
            <a:pPr algn="ctr"/>
            <a:r>
              <a:rPr altLang="en-US" b="1" lang="zh-CN" sz="2800">
                <a:solidFill>
                  <a:schemeClr val="tx1">
                    <a:lumMod val="75000"/>
                    <a:lumOff val="25000"/>
                  </a:schemeClr>
                </a:solidFill>
                <a:cs typeface="+mn-ea"/>
                <a:sym typeface="+mn-lt"/>
              </a:rPr>
              <a:t>点击输入标题内容</a:t>
            </a:r>
          </a:p>
        </p:txBody>
      </p:sp>
      <p:sp>
        <p:nvSpPr>
          <p:cNvPr id="48" name="矩形 47"/>
          <p:cNvSpPr/>
          <p:nvPr>
            <p:custDataLst>
              <p:tags r:id="rId3"/>
            </p:custDataLst>
          </p:nvPr>
        </p:nvSpPr>
        <p:spPr>
          <a:xfrm>
            <a:off x="0" y="6570266"/>
            <a:ext cx="4876006" cy="259080"/>
          </a:xfrm>
          <a:prstGeom prst="rect">
            <a:avLst/>
          </a:prstGeom>
        </p:spPr>
        <p:txBody>
          <a:bodyPr wrap="square">
            <a:spAutoFit/>
          </a:bodyPr>
          <a:lstStyle/>
          <a:p>
            <a:r>
              <a:rPr altLang="en-US" b="0" lang="zh-CN" sz="1100">
                <a:latin typeface="+mj-ea"/>
                <a:ea typeface="+mj-ea"/>
              </a:rPr>
              <a:t> </a:t>
            </a:r>
          </a:p>
        </p:txBody>
      </p:sp>
    </p:spTree>
  </p:cSld>
  <p:clrMapOvr>
    <a:masterClrMapping/>
  </p:clrMapOvr>
  <p:transition spd="slow">
    <p:wipe/>
  </p:transition>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grpId="0" id="5" nodeType="afterEffect" presetClass="entr" presetID="41" presetSubtype="0">
                                  <p:stCondLst>
                                    <p:cond delay="0"/>
                                  </p:stCondLst>
                                  <p:iterate type="lt">
                                    <p:tmPct val="10000"/>
                                  </p:iterate>
                                  <p:childTnLst>
                                    <p:set>
                                      <p:cBhvr>
                                        <p:cTn dur="1" fill="hold" id="6">
                                          <p:stCondLst>
                                            <p:cond delay="0"/>
                                          </p:stCondLst>
                                        </p:cTn>
                                        <p:tgtEl>
                                          <p:spTgt spid="49"/>
                                        </p:tgtEl>
                                        <p:attrNameLst>
                                          <p:attrName>style.visibility</p:attrName>
                                        </p:attrNameLst>
                                      </p:cBhvr>
                                      <p:to>
                                        <p:strVal val="visible"/>
                                      </p:to>
                                    </p:set>
                                    <p:anim calcmode="lin" valueType="num">
                                      <p:cBhvr>
                                        <p:cTn dur="500" fill="hold" id="7"/>
                                        <p:tgtEl>
                                          <p:spTgt spid="49"/>
                                        </p:tgtEl>
                                        <p:attrNameLst>
                                          <p:attrName>ppt_x</p:attrName>
                                        </p:attrNameLst>
                                      </p:cBhvr>
                                      <p:tavLst>
                                        <p:tav tm="0">
                                          <p:val>
                                            <p:strVal val="#ppt_x"/>
                                          </p:val>
                                        </p:tav>
                                        <p:tav tm="50000">
                                          <p:val>
                                            <p:strVal val="#ppt_x+.1"/>
                                          </p:val>
                                        </p:tav>
                                        <p:tav tm="100000">
                                          <p:val>
                                            <p:strVal val="#ppt_x"/>
                                          </p:val>
                                        </p:tav>
                                      </p:tavLst>
                                    </p:anim>
                                    <p:anim calcmode="lin" valueType="num">
                                      <p:cBhvr>
                                        <p:cTn dur="500" fill="hold" id="8"/>
                                        <p:tgtEl>
                                          <p:spTgt spid="49"/>
                                        </p:tgtEl>
                                        <p:attrNameLst>
                                          <p:attrName>ppt_y</p:attrName>
                                        </p:attrNameLst>
                                      </p:cBhvr>
                                      <p:tavLst>
                                        <p:tav tm="0">
                                          <p:val>
                                            <p:strVal val="#ppt_y"/>
                                          </p:val>
                                        </p:tav>
                                        <p:tav tm="100000">
                                          <p:val>
                                            <p:strVal val="#ppt_y"/>
                                          </p:val>
                                        </p:tav>
                                      </p:tavLst>
                                    </p:anim>
                                    <p:anim calcmode="lin" valueType="num">
                                      <p:cBhvr>
                                        <p:cTn dur="500" fill="hold" id="9"/>
                                        <p:tgtEl>
                                          <p:spTgt spid="49"/>
                                        </p:tgtEl>
                                        <p:attrNameLst>
                                          <p:attrName>ppt_h</p:attrName>
                                        </p:attrNameLst>
                                      </p:cBhvr>
                                      <p:tavLst>
                                        <p:tav tm="0">
                                          <p:val>
                                            <p:strVal val="#ppt_h/10"/>
                                          </p:val>
                                        </p:tav>
                                        <p:tav tm="50000">
                                          <p:val>
                                            <p:strVal val="#ppt_h+.01"/>
                                          </p:val>
                                        </p:tav>
                                        <p:tav tm="100000">
                                          <p:val>
                                            <p:strVal val="#ppt_h"/>
                                          </p:val>
                                        </p:tav>
                                      </p:tavLst>
                                    </p:anim>
                                    <p:anim calcmode="lin" valueType="num">
                                      <p:cBhvr>
                                        <p:cTn dur="500" fill="hold" id="10"/>
                                        <p:tgtEl>
                                          <p:spTgt spid="49"/>
                                        </p:tgtEl>
                                        <p:attrNameLst>
                                          <p:attrName>ppt_w</p:attrName>
                                        </p:attrNameLst>
                                      </p:cBhvr>
                                      <p:tavLst>
                                        <p:tav tm="0">
                                          <p:val>
                                            <p:strVal val="#ppt_w/10"/>
                                          </p:val>
                                        </p:tav>
                                        <p:tav tm="50000">
                                          <p:val>
                                            <p:strVal val="#ppt_w+.01"/>
                                          </p:val>
                                        </p:tav>
                                        <p:tav tm="100000">
                                          <p:val>
                                            <p:strVal val="#ppt_w"/>
                                          </p:val>
                                        </p:tav>
                                      </p:tavLst>
                                    </p:anim>
                                    <p:animEffect filter="fade" transition="in">
                                      <p:cBhvr>
                                        <p:cTn dur="500" id="11" tmFilter="0,0; .5, 1; 1, 1"/>
                                        <p:tgtEl>
                                          <p:spTgt spid="49"/>
                                        </p:tgtEl>
                                      </p:cBhvr>
                                    </p:animEffect>
                                  </p:childTnLst>
                                </p:cTn>
                              </p:par>
                              <p:par>
                                <p:cTn fill="hold" id="12" nodeType="withEffect" presetClass="entr" presetID="16" presetSubtype="21">
                                  <p:stCondLst>
                                    <p:cond delay="250"/>
                                  </p:stCondLst>
                                  <p:childTnLst>
                                    <p:set>
                                      <p:cBhvr>
                                        <p:cTn dur="1" fill="hold" id="13">
                                          <p:stCondLst>
                                            <p:cond delay="0"/>
                                          </p:stCondLst>
                                        </p:cTn>
                                        <p:tgtEl>
                                          <p:spTgt spid="44"/>
                                        </p:tgtEl>
                                        <p:attrNameLst>
                                          <p:attrName>style.visibility</p:attrName>
                                        </p:attrNameLst>
                                      </p:cBhvr>
                                      <p:to>
                                        <p:strVal val="visible"/>
                                      </p:to>
                                    </p:set>
                                    <p:animEffect filter="barn(inVertical)" transition="in">
                                      <p:cBhvr>
                                        <p:cTn dur="500" id="14"/>
                                        <p:tgtEl>
                                          <p:spTgt spid="44"/>
                                        </p:tgtEl>
                                      </p:cBhvr>
                                    </p:animEffect>
                                  </p:childTnLst>
                                </p:cTn>
                              </p:par>
                              <p:par>
                                <p:cTn fill="hold" id="15" nodeType="withEffect" presetClass="entr" presetID="16" presetSubtype="21">
                                  <p:stCondLst>
                                    <p:cond delay="250"/>
                                  </p:stCondLst>
                                  <p:childTnLst>
                                    <p:set>
                                      <p:cBhvr>
                                        <p:cTn dur="1" fill="hold" id="16">
                                          <p:stCondLst>
                                            <p:cond delay="0"/>
                                          </p:stCondLst>
                                        </p:cTn>
                                        <p:tgtEl>
                                          <p:spTgt spid="29"/>
                                        </p:tgtEl>
                                        <p:attrNameLst>
                                          <p:attrName>style.visibility</p:attrName>
                                        </p:attrNameLst>
                                      </p:cBhvr>
                                      <p:to>
                                        <p:strVal val="visible"/>
                                      </p:to>
                                    </p:set>
                                    <p:animEffect filter="barn(inVertical)" transition="in">
                                      <p:cBhvr>
                                        <p:cTn dur="500" id="17"/>
                                        <p:tgtEl>
                                          <p:spTgt spid="29"/>
                                        </p:tgtEl>
                                      </p:cBhvr>
                                    </p:animEffect>
                                  </p:childTnLst>
                                </p:cTn>
                              </p:par>
                              <p:par>
                                <p:cTn fill="hold" id="18" nodeType="withEffect" presetClass="entr" presetID="16" presetSubtype="21">
                                  <p:stCondLst>
                                    <p:cond delay="1250"/>
                                  </p:stCondLst>
                                  <p:childTnLst>
                                    <p:set>
                                      <p:cBhvr>
                                        <p:cTn dur="1" fill="hold" id="19">
                                          <p:stCondLst>
                                            <p:cond delay="0"/>
                                          </p:stCondLst>
                                        </p:cTn>
                                        <p:tgtEl>
                                          <p:spTgt spid="40"/>
                                        </p:tgtEl>
                                        <p:attrNameLst>
                                          <p:attrName>style.visibility</p:attrName>
                                        </p:attrNameLst>
                                      </p:cBhvr>
                                      <p:to>
                                        <p:strVal val="visible"/>
                                      </p:to>
                                    </p:set>
                                    <p:animEffect filter="barn(inVertical)" transition="in">
                                      <p:cBhvr>
                                        <p:cTn dur="500" id="20"/>
                                        <p:tgtEl>
                                          <p:spTgt spid="40"/>
                                        </p:tgtEl>
                                      </p:cBhvr>
                                    </p:animEffect>
                                  </p:childTnLst>
                                </p:cTn>
                              </p:par>
                              <p:par>
                                <p:cTn fill="hold" id="21" nodeType="withEffect" presetClass="entr" presetID="16" presetSubtype="21">
                                  <p:stCondLst>
                                    <p:cond delay="1250"/>
                                  </p:stCondLst>
                                  <p:childTnLst>
                                    <p:set>
                                      <p:cBhvr>
                                        <p:cTn dur="1" fill="hold" id="22">
                                          <p:stCondLst>
                                            <p:cond delay="0"/>
                                          </p:stCondLst>
                                        </p:cTn>
                                        <p:tgtEl>
                                          <p:spTgt spid="22"/>
                                        </p:tgtEl>
                                        <p:attrNameLst>
                                          <p:attrName>style.visibility</p:attrName>
                                        </p:attrNameLst>
                                      </p:cBhvr>
                                      <p:to>
                                        <p:strVal val="visible"/>
                                      </p:to>
                                    </p:set>
                                    <p:animEffect filter="barn(inVertical)" transition="in">
                                      <p:cBhvr>
                                        <p:cTn dur="500" id="23"/>
                                        <p:tgtEl>
                                          <p:spTgt spid="22"/>
                                        </p:tgtEl>
                                      </p:cBhvr>
                                    </p:animEffect>
                                  </p:childTnLst>
                                </p:cTn>
                              </p:par>
                              <p:par>
                                <p:cTn fill="hold" id="24" nodeType="withEffect" presetClass="entr" presetID="16" presetSubtype="21">
                                  <p:stCondLst>
                                    <p:cond delay="2250"/>
                                  </p:stCondLst>
                                  <p:childTnLst>
                                    <p:set>
                                      <p:cBhvr>
                                        <p:cTn dur="1" fill="hold" id="25">
                                          <p:stCondLst>
                                            <p:cond delay="0"/>
                                          </p:stCondLst>
                                        </p:cTn>
                                        <p:tgtEl>
                                          <p:spTgt spid="36"/>
                                        </p:tgtEl>
                                        <p:attrNameLst>
                                          <p:attrName>style.visibility</p:attrName>
                                        </p:attrNameLst>
                                      </p:cBhvr>
                                      <p:to>
                                        <p:strVal val="visible"/>
                                      </p:to>
                                    </p:set>
                                    <p:animEffect filter="barn(inVertical)" transition="in">
                                      <p:cBhvr>
                                        <p:cTn dur="500" id="26"/>
                                        <p:tgtEl>
                                          <p:spTgt spid="36"/>
                                        </p:tgtEl>
                                      </p:cBhvr>
                                    </p:animEffect>
                                  </p:childTnLst>
                                </p:cTn>
                              </p:par>
                              <p:par>
                                <p:cTn fill="hold" id="27" nodeType="withEffect" presetClass="entr" presetID="16" presetSubtype="21">
                                  <p:stCondLst>
                                    <p:cond delay="2250"/>
                                  </p:stCondLst>
                                  <p:childTnLst>
                                    <p:set>
                                      <p:cBhvr>
                                        <p:cTn dur="1" fill="hold" id="28">
                                          <p:stCondLst>
                                            <p:cond delay="0"/>
                                          </p:stCondLst>
                                        </p:cTn>
                                        <p:tgtEl>
                                          <p:spTgt spid="15"/>
                                        </p:tgtEl>
                                        <p:attrNameLst>
                                          <p:attrName>style.visibility</p:attrName>
                                        </p:attrNameLst>
                                      </p:cBhvr>
                                      <p:to>
                                        <p:strVal val="visible"/>
                                      </p:to>
                                    </p:set>
                                    <p:animEffect filter="barn(inVertical)" transition="in">
                                      <p:cBhvr>
                                        <p:cTn dur="500" id="29"/>
                                        <p:tgtEl>
                                          <p:spTgt spid="15"/>
                                        </p:tgtEl>
                                      </p:cBhvr>
                                    </p:animEffect>
                                  </p:childTnLst>
                                </p:cTn>
                              </p:par>
                              <p:par>
                                <p:cTn fill="hold" id="30" nodeType="withEffect" presetClass="entr" presetID="14" presetSubtype="10">
                                  <p:stCondLst>
                                    <p:cond delay="3250"/>
                                  </p:stCondLst>
                                  <p:childTnLst>
                                    <p:set>
                                      <p:cBhvr>
                                        <p:cTn dur="1" fill="hold" id="31">
                                          <p:stCondLst>
                                            <p:cond delay="0"/>
                                          </p:stCondLst>
                                        </p:cTn>
                                        <p:tgtEl>
                                          <p:spTgt spid="6"/>
                                        </p:tgtEl>
                                        <p:attrNameLst>
                                          <p:attrName>style.visibility</p:attrName>
                                        </p:attrNameLst>
                                      </p:cBhvr>
                                      <p:to>
                                        <p:strVal val="visible"/>
                                      </p:to>
                                    </p:set>
                                    <p:animEffect filter="randombar(horizontal)" transition="in">
                                      <p:cBhvr>
                                        <p:cTn dur="500" id="32"/>
                                        <p:tgtEl>
                                          <p:spTgt spid="6"/>
                                        </p:tgtEl>
                                      </p:cBhvr>
                                    </p:animEffect>
                                  </p:childTnLst>
                                </p:cTn>
                              </p:par>
                              <p:par>
                                <p:cTn fill="hold" id="33" nodeType="withEffect" presetClass="entr" presetID="14" presetSubtype="10">
                                  <p:stCondLst>
                                    <p:cond delay="3250"/>
                                  </p:stCondLst>
                                  <p:childTnLst>
                                    <p:set>
                                      <p:cBhvr>
                                        <p:cTn dur="1" fill="hold" id="34">
                                          <p:stCondLst>
                                            <p:cond delay="0"/>
                                          </p:stCondLst>
                                        </p:cTn>
                                        <p:tgtEl>
                                          <p:spTgt spid="4"/>
                                        </p:tgtEl>
                                        <p:attrNameLst>
                                          <p:attrName>style.visibility</p:attrName>
                                        </p:attrNameLst>
                                      </p:cBhvr>
                                      <p:to>
                                        <p:strVal val="visible"/>
                                      </p:to>
                                    </p:set>
                                    <p:animEffect filter="randombar(horizontal)" transition="in">
                                      <p:cBhvr>
                                        <p:cTn dur="500" id="35"/>
                                        <p:tgtEl>
                                          <p:spTgt spid="4"/>
                                        </p:tgtEl>
                                      </p:cBhvr>
                                    </p:animEffect>
                                  </p:childTnLst>
                                </p:cTn>
                              </p:par>
                              <p:par>
                                <p:cTn fill="hold" id="36" nodeType="withEffect" presetClass="entr" presetID="14" presetSubtype="10">
                                  <p:stCondLst>
                                    <p:cond delay="3250"/>
                                  </p:stCondLst>
                                  <p:childTnLst>
                                    <p:set>
                                      <p:cBhvr>
                                        <p:cTn dur="1" fill="hold" id="37">
                                          <p:stCondLst>
                                            <p:cond delay="0"/>
                                          </p:stCondLst>
                                        </p:cTn>
                                        <p:tgtEl>
                                          <p:spTgt spid="5"/>
                                        </p:tgtEl>
                                        <p:attrNameLst>
                                          <p:attrName>style.visibility</p:attrName>
                                        </p:attrNameLst>
                                      </p:cBhvr>
                                      <p:to>
                                        <p:strVal val="visible"/>
                                      </p:to>
                                    </p:set>
                                    <p:animEffect filter="randombar(horizontal)" transition="in">
                                      <p:cBhvr>
                                        <p:cTn dur="500" id="38"/>
                                        <p:tgtEl>
                                          <p:spTgt spid="5"/>
                                        </p:tgtEl>
                                      </p:cBhvr>
                                    </p:animEffect>
                                  </p:childTnLst>
                                </p:cTn>
                              </p:par>
                              <p:par>
                                <p:cTn fill="hold" id="39" nodeType="withEffect" presetClass="entr" presetID="14" presetSubtype="10">
                                  <p:stCondLst>
                                    <p:cond delay="3250"/>
                                  </p:stCondLst>
                                  <p:childTnLst>
                                    <p:set>
                                      <p:cBhvr>
                                        <p:cTn dur="1" fill="hold" id="40">
                                          <p:stCondLst>
                                            <p:cond delay="0"/>
                                          </p:stCondLst>
                                        </p:cTn>
                                        <p:tgtEl>
                                          <p:spTgt spid="9"/>
                                        </p:tgtEl>
                                        <p:attrNameLst>
                                          <p:attrName>style.visibility</p:attrName>
                                        </p:attrNameLst>
                                      </p:cBhvr>
                                      <p:to>
                                        <p:strVal val="visible"/>
                                      </p:to>
                                    </p:set>
                                    <p:animEffect filter="randombar(horizontal)" transition="in">
                                      <p:cBhvr>
                                        <p:cTn dur="500" id="41"/>
                                        <p:tgtEl>
                                          <p:spTgt spid="9"/>
                                        </p:tgtEl>
                                      </p:cBhvr>
                                    </p:animEffect>
                                  </p:childTnLst>
                                </p:cTn>
                              </p:par>
                              <p:par>
                                <p:cTn fill="hold" id="42" nodeType="withEffect" presetClass="entr" presetID="14" presetSubtype="10">
                                  <p:stCondLst>
                                    <p:cond delay="3250"/>
                                  </p:stCondLst>
                                  <p:childTnLst>
                                    <p:set>
                                      <p:cBhvr>
                                        <p:cTn dur="1" fill="hold" id="43">
                                          <p:stCondLst>
                                            <p:cond delay="0"/>
                                          </p:stCondLst>
                                        </p:cTn>
                                        <p:tgtEl>
                                          <p:spTgt spid="12"/>
                                        </p:tgtEl>
                                        <p:attrNameLst>
                                          <p:attrName>style.visibility</p:attrName>
                                        </p:attrNameLst>
                                      </p:cBhvr>
                                      <p:to>
                                        <p:strVal val="visible"/>
                                      </p:to>
                                    </p:set>
                                    <p:animEffect filter="randombar(horizontal)" transition="in">
                                      <p:cBhvr>
                                        <p:cTn dur="500" id="44"/>
                                        <p:tgtEl>
                                          <p:spTgt spid="12"/>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49"/>
    </p:bldLst>
  </p:timing>
</p:sld>
</file>

<file path=ppt/slides/slide34.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16" name="TextBox 15"/>
          <p:cNvSpPr txBox="1"/>
          <p:nvPr/>
        </p:nvSpPr>
        <p:spPr>
          <a:xfrm>
            <a:off x="1368654" y="4437013"/>
            <a:ext cx="1123805" cy="640080"/>
          </a:xfrm>
          <a:prstGeom prst="rect">
            <a:avLst/>
          </a:prstGeom>
          <a:noFill/>
        </p:spPr>
        <p:txBody>
          <a:bodyPr anchor="ctr" rtlCol="0" wrap="square">
            <a:spAutoFit/>
          </a:bodyPr>
          <a:lstStyle>
            <a:defPPr>
              <a:defRPr lang="zh-CN"/>
            </a:defPPr>
            <a:lvl1pPr algn="ctr">
              <a:defRPr>
                <a:gradFill>
                  <a:gsLst>
                    <a:gs pos="0">
                      <a:schemeClr val="bg1">
                        <a:shade val="30000"/>
                        <a:satMod val="115000"/>
                      </a:schemeClr>
                    </a:gs>
                    <a:gs pos="50000">
                      <a:schemeClr val="bg1">
                        <a:shade val="67500"/>
                        <a:satMod val="115000"/>
                      </a:schemeClr>
                    </a:gs>
                    <a:gs pos="100000">
                      <a:schemeClr val="bg1">
                        <a:shade val="100000"/>
                        <a:satMod val="115000"/>
                      </a:schemeClr>
                    </a:gs>
                  </a:gsLst>
                  <a:lin ang="16200000" scaled="1"/>
                </a:gradFill>
                <a:latin charset="-122" panose="020b0503020204020204" pitchFamily="34" typeface="微软雅黑"/>
                <a:ea charset="-122" panose="020b0503020204020204" pitchFamily="34" typeface="微软雅黑"/>
              </a:defRPr>
            </a:lvl1pPr>
          </a:lstStyle>
          <a:p>
            <a:r>
              <a:rPr altLang="en-US" lang="zh-CN" sz="1800">
                <a:solidFill>
                  <a:schemeClr val="tx1">
                    <a:lumMod val="85000"/>
                    <a:lumOff val="15000"/>
                  </a:schemeClr>
                </a:solidFill>
                <a:latin typeface="+mn-lt"/>
                <a:ea typeface="+mn-ea"/>
                <a:cs typeface="+mn-ea"/>
                <a:sym typeface="+mn-lt"/>
              </a:rPr>
              <a:t>点击添加</a:t>
            </a:r>
          </a:p>
          <a:p>
            <a:r>
              <a:rPr altLang="en-US" lang="zh-CN" sz="1800">
                <a:solidFill>
                  <a:schemeClr val="tx1">
                    <a:lumMod val="85000"/>
                    <a:lumOff val="15000"/>
                  </a:schemeClr>
                </a:solidFill>
                <a:latin typeface="+mn-lt"/>
                <a:ea typeface="+mn-ea"/>
                <a:cs typeface="+mn-ea"/>
                <a:sym typeface="+mn-lt"/>
              </a:rPr>
              <a:t>文字</a:t>
            </a:r>
          </a:p>
        </p:txBody>
      </p:sp>
      <p:sp>
        <p:nvSpPr>
          <p:cNvPr id="17" name="TextBox 16"/>
          <p:cNvSpPr txBox="1"/>
          <p:nvPr/>
        </p:nvSpPr>
        <p:spPr>
          <a:xfrm>
            <a:off x="2833140" y="2950738"/>
            <a:ext cx="1592055" cy="914400"/>
          </a:xfrm>
          <a:prstGeom prst="rect">
            <a:avLst/>
          </a:prstGeom>
          <a:noFill/>
        </p:spPr>
        <p:txBody>
          <a:bodyPr anchor="ctr" rtlCol="0" wrap="square">
            <a:spAutoFit/>
          </a:bodyPr>
          <a:lstStyle/>
          <a:p>
            <a:pPr algn="ctr"/>
            <a:r>
              <a:rPr altLang="en-US" lang="zh-CN" sz="1800">
                <a:solidFill>
                  <a:schemeClr val="tx1">
                    <a:lumMod val="85000"/>
                    <a:lumOff val="15000"/>
                  </a:schemeClr>
                </a:solidFill>
                <a:cs typeface="+mn-ea"/>
                <a:sym typeface="+mn-lt"/>
              </a:rPr>
              <a:t>点击添加</a:t>
            </a:r>
          </a:p>
          <a:p>
            <a:pPr algn="ctr"/>
            <a:r>
              <a:rPr altLang="en-US" lang="zh-CN" sz="1800">
                <a:solidFill>
                  <a:schemeClr val="tx1">
                    <a:lumMod val="85000"/>
                    <a:lumOff val="15000"/>
                  </a:schemeClr>
                </a:solidFill>
                <a:cs typeface="+mn-ea"/>
                <a:sym typeface="+mn-lt"/>
              </a:rPr>
              <a:t>文字点击添加</a:t>
            </a:r>
          </a:p>
          <a:p>
            <a:pPr algn="ctr"/>
            <a:r>
              <a:rPr altLang="en-US" lang="zh-CN" sz="1800">
                <a:solidFill>
                  <a:schemeClr val="tx1">
                    <a:lumMod val="85000"/>
                    <a:lumOff val="15000"/>
                  </a:schemeClr>
                </a:solidFill>
                <a:cs typeface="+mn-ea"/>
                <a:sym typeface="+mn-lt"/>
              </a:rPr>
              <a:t>文字</a:t>
            </a:r>
          </a:p>
        </p:txBody>
      </p:sp>
      <p:sp>
        <p:nvSpPr>
          <p:cNvPr id="18" name="TextBox 17"/>
          <p:cNvSpPr txBox="1"/>
          <p:nvPr/>
        </p:nvSpPr>
        <p:spPr>
          <a:xfrm>
            <a:off x="4813056" y="4203127"/>
            <a:ext cx="1123805" cy="640080"/>
          </a:xfrm>
          <a:prstGeom prst="rect">
            <a:avLst/>
          </a:prstGeom>
          <a:noFill/>
        </p:spPr>
        <p:txBody>
          <a:bodyPr anchor="ctr" rtlCol="0" wrap="square">
            <a:spAutoFit/>
          </a:bodyPr>
          <a:lstStyle>
            <a:defPPr>
              <a:defRPr lang="zh-CN"/>
            </a:defPPr>
            <a:lvl1pPr algn="ctr">
              <a:defRPr sz="1600">
                <a:gradFill>
                  <a:gsLst>
                    <a:gs pos="0">
                      <a:schemeClr val="bg1">
                        <a:shade val="30000"/>
                        <a:satMod val="115000"/>
                      </a:schemeClr>
                    </a:gs>
                    <a:gs pos="50000">
                      <a:schemeClr val="bg1">
                        <a:shade val="67500"/>
                        <a:satMod val="115000"/>
                      </a:schemeClr>
                    </a:gs>
                    <a:gs pos="100000">
                      <a:schemeClr val="bg1">
                        <a:shade val="100000"/>
                        <a:satMod val="115000"/>
                      </a:schemeClr>
                    </a:gs>
                  </a:gsLst>
                  <a:lin ang="16200000" scaled="1"/>
                </a:gradFill>
                <a:latin charset="-122" panose="020b0503020204020204" pitchFamily="34" typeface="微软雅黑"/>
                <a:ea charset="-122" panose="020b0503020204020204" pitchFamily="34" typeface="微软雅黑"/>
              </a:defRPr>
            </a:lvl1pPr>
          </a:lstStyle>
          <a:p>
            <a:r>
              <a:rPr altLang="en-US" lang="zh-CN" sz="1800">
                <a:solidFill>
                  <a:schemeClr val="tx1">
                    <a:lumMod val="85000"/>
                    <a:lumOff val="15000"/>
                  </a:schemeClr>
                </a:solidFill>
                <a:latin typeface="+mn-lt"/>
                <a:ea typeface="+mn-ea"/>
                <a:cs typeface="+mn-ea"/>
                <a:sym typeface="+mn-lt"/>
              </a:rPr>
              <a:t>点击添加</a:t>
            </a:r>
          </a:p>
          <a:p>
            <a:r>
              <a:rPr altLang="en-US" lang="zh-CN" sz="1800">
                <a:solidFill>
                  <a:schemeClr val="tx1">
                    <a:lumMod val="85000"/>
                    <a:lumOff val="15000"/>
                  </a:schemeClr>
                </a:solidFill>
                <a:latin typeface="+mn-lt"/>
                <a:ea typeface="+mn-ea"/>
                <a:cs typeface="+mn-ea"/>
                <a:sym typeface="+mn-lt"/>
              </a:rPr>
              <a:t>文字</a:t>
            </a:r>
          </a:p>
        </p:txBody>
      </p:sp>
      <p:sp>
        <p:nvSpPr>
          <p:cNvPr id="19" name="TextBox 18"/>
          <p:cNvSpPr txBox="1"/>
          <p:nvPr/>
        </p:nvSpPr>
        <p:spPr>
          <a:xfrm>
            <a:off x="6255827" y="3121639"/>
            <a:ext cx="1592055" cy="640080"/>
          </a:xfrm>
          <a:prstGeom prst="rect">
            <a:avLst/>
          </a:prstGeom>
          <a:noFill/>
        </p:spPr>
        <p:txBody>
          <a:bodyPr anchor="ctr" rtlCol="0" wrap="square">
            <a:spAutoFit/>
          </a:bodyPr>
          <a:lstStyle/>
          <a:p>
            <a:pPr algn="ctr"/>
            <a:r>
              <a:rPr altLang="en-US" lang="zh-CN" sz="1800">
                <a:solidFill>
                  <a:schemeClr val="tx1">
                    <a:lumMod val="85000"/>
                    <a:lumOff val="15000"/>
                  </a:schemeClr>
                </a:solidFill>
                <a:cs typeface="+mn-ea"/>
                <a:sym typeface="+mn-lt"/>
              </a:rPr>
              <a:t>点击添加</a:t>
            </a:r>
          </a:p>
          <a:p>
            <a:pPr algn="ctr"/>
            <a:r>
              <a:rPr altLang="en-US" lang="zh-CN" sz="1800">
                <a:solidFill>
                  <a:schemeClr val="tx1">
                    <a:lumMod val="85000"/>
                    <a:lumOff val="15000"/>
                  </a:schemeClr>
                </a:solidFill>
                <a:cs typeface="+mn-ea"/>
                <a:sym typeface="+mn-lt"/>
              </a:rPr>
              <a:t>文字点击</a:t>
            </a:r>
          </a:p>
        </p:txBody>
      </p:sp>
      <p:sp>
        <p:nvSpPr>
          <p:cNvPr id="20" name="矩形 19"/>
          <p:cNvSpPr/>
          <p:nvPr/>
        </p:nvSpPr>
        <p:spPr>
          <a:xfrm>
            <a:off x="8610121" y="2205658"/>
            <a:ext cx="2592288" cy="5120640"/>
          </a:xfrm>
          <a:prstGeom prst="rect">
            <a:avLst/>
          </a:prstGeom>
        </p:spPr>
        <p:txBody>
          <a:bodyPr wrap="square">
            <a:spAutoFit/>
          </a:bodyPr>
          <a:lstStyle/>
          <a:p>
            <a:pPr>
              <a:lnSpc>
                <a:spcPct val="150000"/>
              </a:lnSpc>
            </a:pPr>
            <a:r>
              <a:rPr altLang="en-US" b="1" lang="zh-CN" sz="2000">
                <a:solidFill>
                  <a:schemeClr val="accent1"/>
                </a:solidFill>
                <a:cs typeface="+mn-ea"/>
                <a:sym typeface="+mn-lt"/>
              </a:rPr>
              <a:t>点击添加小标题</a:t>
            </a:r>
          </a:p>
          <a:p>
            <a:pPr>
              <a:lnSpc>
                <a:spcPct val="150000"/>
              </a:lnSpc>
            </a:pPr>
            <a:r>
              <a:rPr altLang="en-US" b="1" lang="zh-CN" sz="2000">
                <a:solidFill>
                  <a:schemeClr val="accent1"/>
                </a:solidFill>
                <a:cs typeface="+mn-ea"/>
                <a:sym typeface="+mn-lt"/>
              </a:rPr>
              <a:t>您的内容打在这里，或者通过复制您的文本后，在此框中选择粘贴，并选择只保留文字。</a:t>
            </a:r>
          </a:p>
          <a:p>
            <a:pPr>
              <a:lnSpc>
                <a:spcPct val="150000"/>
              </a:lnSpc>
            </a:pPr>
            <a:r>
              <a:rPr altLang="en-US" b="1" lang="zh-CN" sz="2000">
                <a:solidFill>
                  <a:schemeClr val="accent1"/>
                </a:solidFill>
                <a:cs typeface="+mn-ea"/>
                <a:sym typeface="+mn-lt"/>
              </a:rPr>
              <a:t>您的内容打在这里，或者通过复制您的文本后，在此框中选择粘贴，并选择只保留文字。</a:t>
            </a:r>
          </a:p>
        </p:txBody>
      </p:sp>
      <p:sp>
        <p:nvSpPr>
          <p:cNvPr id="21" name="Freeform 4"/>
          <p:cNvSpPr/>
          <p:nvPr/>
        </p:nvSpPr>
        <p:spPr bwMode="auto">
          <a:xfrm>
            <a:off x="2452736" y="2254044"/>
            <a:ext cx="2330287" cy="2330372"/>
          </a:xfrm>
          <a:custGeom>
            <a:rect b="b" l="l" r="r" t="t"/>
            <a:pathLst>
              <a:path h="2628031" w="2628619">
                <a:moveTo>
                  <a:pt x="1316980" y="400615"/>
                </a:moveTo>
                <a:cubicBezTo>
                  <a:pt x="813885" y="400615"/>
                  <a:pt x="406046" y="809559"/>
                  <a:pt x="406046" y="1314016"/>
                </a:cubicBezTo>
                <a:cubicBezTo>
                  <a:pt x="406046" y="1818473"/>
                  <a:pt x="813885" y="2227417"/>
                  <a:pt x="1316980" y="2227417"/>
                </a:cubicBezTo>
                <a:cubicBezTo>
                  <a:pt x="1820075" y="2227417"/>
                  <a:pt x="2227914" y="1818473"/>
                  <a:pt x="2227914" y="1314016"/>
                </a:cubicBezTo>
                <a:cubicBezTo>
                  <a:pt x="2227914" y="809559"/>
                  <a:pt x="1820075" y="400615"/>
                  <a:pt x="1316980" y="400615"/>
                </a:cubicBezTo>
                <a:close/>
                <a:moveTo>
                  <a:pt x="1151586" y="0"/>
                </a:moveTo>
                <a:lnTo>
                  <a:pt x="1254227" y="145306"/>
                </a:lnTo>
                <a:lnTo>
                  <a:pt x="1316813" y="142801"/>
                </a:lnTo>
                <a:lnTo>
                  <a:pt x="1379399" y="145306"/>
                </a:lnTo>
                <a:lnTo>
                  <a:pt x="1482041" y="0"/>
                </a:lnTo>
                <a:lnTo>
                  <a:pt x="1522096" y="5011"/>
                </a:lnTo>
                <a:lnTo>
                  <a:pt x="1564654" y="12526"/>
                </a:lnTo>
                <a:lnTo>
                  <a:pt x="1617227" y="182885"/>
                </a:lnTo>
                <a:lnTo>
                  <a:pt x="1679813" y="200422"/>
                </a:lnTo>
                <a:lnTo>
                  <a:pt x="1707351" y="210443"/>
                </a:lnTo>
                <a:lnTo>
                  <a:pt x="1737392" y="220464"/>
                </a:lnTo>
                <a:lnTo>
                  <a:pt x="1880089" y="115243"/>
                </a:lnTo>
                <a:lnTo>
                  <a:pt x="1917640" y="132780"/>
                </a:lnTo>
                <a:lnTo>
                  <a:pt x="1955192" y="152822"/>
                </a:lnTo>
                <a:lnTo>
                  <a:pt x="1952689" y="333201"/>
                </a:lnTo>
                <a:lnTo>
                  <a:pt x="2002758" y="368275"/>
                </a:lnTo>
                <a:lnTo>
                  <a:pt x="2027792" y="388317"/>
                </a:lnTo>
                <a:lnTo>
                  <a:pt x="2052827" y="405854"/>
                </a:lnTo>
                <a:lnTo>
                  <a:pt x="2223061" y="348233"/>
                </a:lnTo>
                <a:lnTo>
                  <a:pt x="2253102" y="378296"/>
                </a:lnTo>
                <a:lnTo>
                  <a:pt x="2283144" y="408360"/>
                </a:lnTo>
                <a:lnTo>
                  <a:pt x="2225564" y="578718"/>
                </a:lnTo>
                <a:lnTo>
                  <a:pt x="2263116" y="626318"/>
                </a:lnTo>
                <a:lnTo>
                  <a:pt x="2298164" y="678929"/>
                </a:lnTo>
                <a:lnTo>
                  <a:pt x="2475909" y="676424"/>
                </a:lnTo>
                <a:lnTo>
                  <a:pt x="2495937" y="711498"/>
                </a:lnTo>
                <a:lnTo>
                  <a:pt x="2515964" y="749077"/>
                </a:lnTo>
                <a:lnTo>
                  <a:pt x="2408316" y="891877"/>
                </a:lnTo>
                <a:lnTo>
                  <a:pt x="2428343" y="952004"/>
                </a:lnTo>
                <a:lnTo>
                  <a:pt x="2438357" y="984572"/>
                </a:lnTo>
                <a:lnTo>
                  <a:pt x="2445868" y="1014636"/>
                </a:lnTo>
                <a:lnTo>
                  <a:pt x="2616102" y="1067246"/>
                </a:lnTo>
                <a:lnTo>
                  <a:pt x="2628619" y="1149920"/>
                </a:lnTo>
                <a:lnTo>
                  <a:pt x="2483419" y="1252637"/>
                </a:lnTo>
                <a:lnTo>
                  <a:pt x="2485923" y="1312763"/>
                </a:lnTo>
                <a:lnTo>
                  <a:pt x="2483419" y="1375395"/>
                </a:lnTo>
                <a:lnTo>
                  <a:pt x="2628619" y="1478111"/>
                </a:lnTo>
                <a:lnTo>
                  <a:pt x="2623612" y="1520701"/>
                </a:lnTo>
                <a:lnTo>
                  <a:pt x="2616102" y="1560785"/>
                </a:lnTo>
                <a:lnTo>
                  <a:pt x="2445868" y="1615901"/>
                </a:lnTo>
                <a:lnTo>
                  <a:pt x="2428343" y="1676028"/>
                </a:lnTo>
                <a:lnTo>
                  <a:pt x="2418330" y="1706091"/>
                </a:lnTo>
                <a:lnTo>
                  <a:pt x="2408316" y="1736154"/>
                </a:lnTo>
                <a:lnTo>
                  <a:pt x="2515964" y="1878955"/>
                </a:lnTo>
                <a:lnTo>
                  <a:pt x="2495937" y="1916534"/>
                </a:lnTo>
                <a:lnTo>
                  <a:pt x="2475909" y="1951608"/>
                </a:lnTo>
                <a:lnTo>
                  <a:pt x="2298164" y="1949102"/>
                </a:lnTo>
                <a:lnTo>
                  <a:pt x="2263116" y="2001713"/>
                </a:lnTo>
                <a:lnTo>
                  <a:pt x="2245592" y="2026766"/>
                </a:lnTo>
                <a:lnTo>
                  <a:pt x="2225564" y="2049313"/>
                </a:lnTo>
                <a:lnTo>
                  <a:pt x="2283144" y="2219672"/>
                </a:lnTo>
                <a:lnTo>
                  <a:pt x="2253102" y="2252240"/>
                </a:lnTo>
                <a:lnTo>
                  <a:pt x="2223061" y="2282304"/>
                </a:lnTo>
                <a:lnTo>
                  <a:pt x="2052827" y="2224682"/>
                </a:lnTo>
                <a:lnTo>
                  <a:pt x="2002758" y="2262261"/>
                </a:lnTo>
                <a:lnTo>
                  <a:pt x="1952689" y="2297335"/>
                </a:lnTo>
                <a:lnTo>
                  <a:pt x="1955192" y="2475210"/>
                </a:lnTo>
                <a:lnTo>
                  <a:pt x="1917640" y="2495252"/>
                </a:lnTo>
                <a:lnTo>
                  <a:pt x="1880089" y="2512789"/>
                </a:lnTo>
                <a:lnTo>
                  <a:pt x="1737392" y="2407567"/>
                </a:lnTo>
                <a:lnTo>
                  <a:pt x="1679813" y="2427609"/>
                </a:lnTo>
                <a:lnTo>
                  <a:pt x="1647268" y="2435125"/>
                </a:lnTo>
                <a:lnTo>
                  <a:pt x="1617227" y="2445146"/>
                </a:lnTo>
                <a:lnTo>
                  <a:pt x="1564654" y="2615505"/>
                </a:lnTo>
                <a:lnTo>
                  <a:pt x="1482041" y="2628031"/>
                </a:lnTo>
                <a:lnTo>
                  <a:pt x="1379399" y="2482725"/>
                </a:lnTo>
                <a:lnTo>
                  <a:pt x="1316813" y="2482725"/>
                </a:lnTo>
                <a:lnTo>
                  <a:pt x="1254227" y="2482725"/>
                </a:lnTo>
                <a:lnTo>
                  <a:pt x="1151586" y="2628031"/>
                </a:lnTo>
                <a:lnTo>
                  <a:pt x="1109027" y="2623021"/>
                </a:lnTo>
                <a:lnTo>
                  <a:pt x="1066469" y="2615505"/>
                </a:lnTo>
                <a:lnTo>
                  <a:pt x="1013896" y="2445146"/>
                </a:lnTo>
                <a:lnTo>
                  <a:pt x="953813" y="2427609"/>
                </a:lnTo>
                <a:lnTo>
                  <a:pt x="923772" y="2417588"/>
                </a:lnTo>
                <a:lnTo>
                  <a:pt x="896234" y="2407567"/>
                </a:lnTo>
                <a:lnTo>
                  <a:pt x="753538" y="2512789"/>
                </a:lnTo>
                <a:lnTo>
                  <a:pt x="715986" y="2495252"/>
                </a:lnTo>
                <a:lnTo>
                  <a:pt x="678434" y="2475210"/>
                </a:lnTo>
                <a:lnTo>
                  <a:pt x="680938" y="2297335"/>
                </a:lnTo>
                <a:lnTo>
                  <a:pt x="630869" y="2262261"/>
                </a:lnTo>
                <a:lnTo>
                  <a:pt x="605834" y="2242219"/>
                </a:lnTo>
                <a:lnTo>
                  <a:pt x="580800" y="2224682"/>
                </a:lnTo>
                <a:lnTo>
                  <a:pt x="410566" y="2282304"/>
                </a:lnTo>
                <a:lnTo>
                  <a:pt x="380524" y="2252240"/>
                </a:lnTo>
                <a:lnTo>
                  <a:pt x="350483" y="2219672"/>
                </a:lnTo>
                <a:lnTo>
                  <a:pt x="408062" y="2049313"/>
                </a:lnTo>
                <a:lnTo>
                  <a:pt x="370510" y="2001713"/>
                </a:lnTo>
                <a:lnTo>
                  <a:pt x="335462" y="1949102"/>
                </a:lnTo>
                <a:lnTo>
                  <a:pt x="157717" y="1951608"/>
                </a:lnTo>
                <a:lnTo>
                  <a:pt x="137690" y="1916534"/>
                </a:lnTo>
                <a:lnTo>
                  <a:pt x="117662" y="1878955"/>
                </a:lnTo>
                <a:lnTo>
                  <a:pt x="225310" y="1736154"/>
                </a:lnTo>
                <a:lnTo>
                  <a:pt x="205283" y="1676028"/>
                </a:lnTo>
                <a:lnTo>
                  <a:pt x="195269" y="1645964"/>
                </a:lnTo>
                <a:lnTo>
                  <a:pt x="187759" y="1615901"/>
                </a:lnTo>
                <a:lnTo>
                  <a:pt x="15021" y="1560785"/>
                </a:lnTo>
                <a:lnTo>
                  <a:pt x="0" y="1478111"/>
                </a:lnTo>
                <a:lnTo>
                  <a:pt x="150207" y="1375395"/>
                </a:lnTo>
                <a:lnTo>
                  <a:pt x="147703" y="1312763"/>
                </a:lnTo>
                <a:lnTo>
                  <a:pt x="150207" y="1252637"/>
                </a:lnTo>
                <a:lnTo>
                  <a:pt x="0" y="1149920"/>
                </a:lnTo>
                <a:lnTo>
                  <a:pt x="7510" y="1107331"/>
                </a:lnTo>
                <a:lnTo>
                  <a:pt x="15021" y="1067246"/>
                </a:lnTo>
                <a:lnTo>
                  <a:pt x="187759" y="1014636"/>
                </a:lnTo>
                <a:lnTo>
                  <a:pt x="205283" y="952004"/>
                </a:lnTo>
                <a:lnTo>
                  <a:pt x="215297" y="921941"/>
                </a:lnTo>
                <a:lnTo>
                  <a:pt x="225310" y="891877"/>
                </a:lnTo>
                <a:lnTo>
                  <a:pt x="117662" y="749077"/>
                </a:lnTo>
                <a:lnTo>
                  <a:pt x="137690" y="711498"/>
                </a:lnTo>
                <a:lnTo>
                  <a:pt x="157717" y="676424"/>
                </a:lnTo>
                <a:lnTo>
                  <a:pt x="335462" y="678929"/>
                </a:lnTo>
                <a:lnTo>
                  <a:pt x="370510" y="626318"/>
                </a:lnTo>
                <a:lnTo>
                  <a:pt x="388034" y="601266"/>
                </a:lnTo>
                <a:lnTo>
                  <a:pt x="408062" y="578718"/>
                </a:lnTo>
                <a:lnTo>
                  <a:pt x="350483" y="408360"/>
                </a:lnTo>
                <a:lnTo>
                  <a:pt x="380524" y="378296"/>
                </a:lnTo>
                <a:lnTo>
                  <a:pt x="410566" y="348233"/>
                </a:lnTo>
                <a:lnTo>
                  <a:pt x="580800" y="405854"/>
                </a:lnTo>
                <a:lnTo>
                  <a:pt x="630869" y="368275"/>
                </a:lnTo>
                <a:lnTo>
                  <a:pt x="680938" y="333201"/>
                </a:lnTo>
                <a:lnTo>
                  <a:pt x="678434" y="152822"/>
                </a:lnTo>
                <a:lnTo>
                  <a:pt x="715986" y="132780"/>
                </a:lnTo>
                <a:lnTo>
                  <a:pt x="753538" y="115243"/>
                </a:lnTo>
                <a:lnTo>
                  <a:pt x="896234" y="220464"/>
                </a:lnTo>
                <a:lnTo>
                  <a:pt x="953813" y="200422"/>
                </a:lnTo>
                <a:lnTo>
                  <a:pt x="983855" y="190401"/>
                </a:lnTo>
                <a:lnTo>
                  <a:pt x="1013896" y="182885"/>
                </a:lnTo>
                <a:lnTo>
                  <a:pt x="1066469" y="12526"/>
                </a:lnTo>
                <a:close/>
              </a:path>
            </a:pathLst>
          </a:custGeom>
          <a:solidFill>
            <a:schemeClr val="accent2"/>
          </a:solidFill>
          <a:ln algn="ctr" cap="flat" cmpd="sng" w="3175">
            <a:noFill/>
            <a:prstDash val="solid"/>
          </a:ln>
          <a:effectLst/>
        </p:spPr>
        <p:txBody>
          <a:bodyPr anchor="ctr" lIns="0" rIns="0"/>
          <a:lstStyle/>
          <a:p>
            <a:pPr algn="ctr" defTabSz="914400" eaLnBrk="1" fontAlgn="base" hangingPunct="1" indent="0" latinLnBrk="0" lvl="0" marL="0" marR="0">
              <a:lnSpc>
                <a:spcPct val="120000"/>
              </a:lnSpc>
              <a:spcBef>
                <a:spcPts val="600"/>
              </a:spcBef>
              <a:spcAft>
                <a:spcPts val="600"/>
              </a:spcAft>
              <a:buClrTx/>
              <a:buSzTx/>
              <a:buFontTx/>
              <a:buNone/>
              <a:defRPr/>
            </a:pPr>
            <a:endParaRPr b="0" baseline="0" cap="none" i="0" kern="0" kumimoji="0" lang="en-US" noProof="0" normalizeH="0" spc="0" strike="noStrike" sz="2800" u="none">
              <a:ln>
                <a:noFill/>
              </a:ln>
              <a:solidFill>
                <a:sysClr lastClr="FFFFFF" val="window"/>
              </a:solidFill>
              <a:effectLst/>
              <a:uLnTx/>
              <a:uFillTx/>
              <a:cs typeface="+mn-ea"/>
              <a:sym typeface="+mn-lt"/>
            </a:endParaRPr>
          </a:p>
        </p:txBody>
      </p:sp>
      <p:sp>
        <p:nvSpPr>
          <p:cNvPr id="22" name="Freeform 6"/>
          <p:cNvSpPr/>
          <p:nvPr/>
        </p:nvSpPr>
        <p:spPr bwMode="auto">
          <a:xfrm>
            <a:off x="4442720" y="3524193"/>
            <a:ext cx="1841898" cy="1841968"/>
          </a:xfrm>
          <a:custGeom>
            <a:rect b="b" l="l" r="r" t="t"/>
            <a:pathLst>
              <a:path h="1487615" w="1487948">
                <a:moveTo>
                  <a:pt x="743975" y="297790"/>
                </a:moveTo>
                <a:cubicBezTo>
                  <a:pt x="496116" y="297790"/>
                  <a:pt x="295186" y="497479"/>
                  <a:pt x="295186" y="743808"/>
                </a:cubicBezTo>
                <a:cubicBezTo>
                  <a:pt x="295186" y="990137"/>
                  <a:pt x="496116" y="1189826"/>
                  <a:pt x="743975" y="1189826"/>
                </a:cubicBezTo>
                <a:cubicBezTo>
                  <a:pt x="991834" y="1189826"/>
                  <a:pt x="1192764" y="990137"/>
                  <a:pt x="1192764" y="743808"/>
                </a:cubicBezTo>
                <a:cubicBezTo>
                  <a:pt x="1192764" y="497479"/>
                  <a:pt x="991834" y="297790"/>
                  <a:pt x="743975" y="297790"/>
                </a:cubicBezTo>
                <a:close/>
                <a:moveTo>
                  <a:pt x="693753" y="0"/>
                </a:moveTo>
                <a:lnTo>
                  <a:pt x="770837" y="149228"/>
                </a:lnTo>
                <a:lnTo>
                  <a:pt x="801203" y="151560"/>
                </a:lnTo>
                <a:lnTo>
                  <a:pt x="829233" y="153891"/>
                </a:lnTo>
                <a:lnTo>
                  <a:pt x="857264" y="158555"/>
                </a:lnTo>
                <a:lnTo>
                  <a:pt x="885294" y="163218"/>
                </a:lnTo>
                <a:lnTo>
                  <a:pt x="997416" y="41970"/>
                </a:lnTo>
                <a:lnTo>
                  <a:pt x="1018439" y="48965"/>
                </a:lnTo>
                <a:lnTo>
                  <a:pt x="1037126" y="58292"/>
                </a:lnTo>
                <a:lnTo>
                  <a:pt x="1076835" y="74614"/>
                </a:lnTo>
                <a:lnTo>
                  <a:pt x="1069828" y="240164"/>
                </a:lnTo>
                <a:lnTo>
                  <a:pt x="1093186" y="256485"/>
                </a:lnTo>
                <a:lnTo>
                  <a:pt x="1116545" y="272807"/>
                </a:lnTo>
                <a:lnTo>
                  <a:pt x="1139904" y="291461"/>
                </a:lnTo>
                <a:lnTo>
                  <a:pt x="1160927" y="312446"/>
                </a:lnTo>
                <a:lnTo>
                  <a:pt x="1312758" y="261149"/>
                </a:lnTo>
                <a:lnTo>
                  <a:pt x="1340789" y="298456"/>
                </a:lnTo>
                <a:lnTo>
                  <a:pt x="1352468" y="317109"/>
                </a:lnTo>
                <a:lnTo>
                  <a:pt x="1368819" y="335763"/>
                </a:lnTo>
                <a:lnTo>
                  <a:pt x="1280056" y="468669"/>
                </a:lnTo>
                <a:lnTo>
                  <a:pt x="1287064" y="480327"/>
                </a:lnTo>
                <a:lnTo>
                  <a:pt x="1294071" y="496649"/>
                </a:lnTo>
                <a:lnTo>
                  <a:pt x="1305750" y="522298"/>
                </a:lnTo>
                <a:lnTo>
                  <a:pt x="1315094" y="547946"/>
                </a:lnTo>
                <a:lnTo>
                  <a:pt x="1324437" y="575926"/>
                </a:lnTo>
                <a:lnTo>
                  <a:pt x="1476269" y="608570"/>
                </a:lnTo>
                <a:lnTo>
                  <a:pt x="1483276" y="652872"/>
                </a:lnTo>
                <a:lnTo>
                  <a:pt x="1487948" y="701837"/>
                </a:lnTo>
                <a:lnTo>
                  <a:pt x="1350132" y="774120"/>
                </a:lnTo>
                <a:lnTo>
                  <a:pt x="1347796" y="802100"/>
                </a:lnTo>
                <a:lnTo>
                  <a:pt x="1345460" y="830080"/>
                </a:lnTo>
                <a:lnTo>
                  <a:pt x="1340789" y="855729"/>
                </a:lnTo>
                <a:lnTo>
                  <a:pt x="1333781" y="886040"/>
                </a:lnTo>
                <a:lnTo>
                  <a:pt x="1448238" y="988635"/>
                </a:lnTo>
                <a:lnTo>
                  <a:pt x="1431887" y="1032937"/>
                </a:lnTo>
                <a:lnTo>
                  <a:pt x="1410865" y="1077239"/>
                </a:lnTo>
                <a:lnTo>
                  <a:pt x="1259033" y="1067912"/>
                </a:lnTo>
                <a:lnTo>
                  <a:pt x="1242682" y="1093560"/>
                </a:lnTo>
                <a:lnTo>
                  <a:pt x="1226331" y="1116877"/>
                </a:lnTo>
                <a:lnTo>
                  <a:pt x="1209980" y="1137862"/>
                </a:lnTo>
                <a:lnTo>
                  <a:pt x="1191293" y="1158848"/>
                </a:lnTo>
                <a:lnTo>
                  <a:pt x="1235674" y="1303412"/>
                </a:lnTo>
                <a:lnTo>
                  <a:pt x="1198301" y="1336056"/>
                </a:lnTo>
                <a:lnTo>
                  <a:pt x="1179614" y="1350046"/>
                </a:lnTo>
                <a:lnTo>
                  <a:pt x="1158591" y="1364036"/>
                </a:lnTo>
                <a:lnTo>
                  <a:pt x="1030118" y="1282427"/>
                </a:lnTo>
                <a:lnTo>
                  <a:pt x="1006759" y="1294085"/>
                </a:lnTo>
                <a:lnTo>
                  <a:pt x="981065" y="1305744"/>
                </a:lnTo>
                <a:lnTo>
                  <a:pt x="955370" y="1315071"/>
                </a:lnTo>
                <a:lnTo>
                  <a:pt x="927340" y="1324397"/>
                </a:lnTo>
                <a:lnTo>
                  <a:pt x="892302" y="1475957"/>
                </a:lnTo>
                <a:lnTo>
                  <a:pt x="845584" y="1482952"/>
                </a:lnTo>
                <a:lnTo>
                  <a:pt x="798867" y="1487615"/>
                </a:lnTo>
                <a:lnTo>
                  <a:pt x="728791" y="1350046"/>
                </a:lnTo>
                <a:lnTo>
                  <a:pt x="700761" y="1350046"/>
                </a:lnTo>
                <a:lnTo>
                  <a:pt x="672730" y="1345382"/>
                </a:lnTo>
                <a:lnTo>
                  <a:pt x="642364" y="1343051"/>
                </a:lnTo>
                <a:lnTo>
                  <a:pt x="616669" y="1336056"/>
                </a:lnTo>
                <a:lnTo>
                  <a:pt x="511555" y="1450308"/>
                </a:lnTo>
                <a:lnTo>
                  <a:pt x="488197" y="1443313"/>
                </a:lnTo>
                <a:lnTo>
                  <a:pt x="467174" y="1436318"/>
                </a:lnTo>
                <a:lnTo>
                  <a:pt x="422792" y="1417665"/>
                </a:lnTo>
                <a:lnTo>
                  <a:pt x="429800" y="1259110"/>
                </a:lnTo>
                <a:lnTo>
                  <a:pt x="406441" y="1242788"/>
                </a:lnTo>
                <a:lnTo>
                  <a:pt x="383083" y="1226467"/>
                </a:lnTo>
                <a:lnTo>
                  <a:pt x="362060" y="1210145"/>
                </a:lnTo>
                <a:lnTo>
                  <a:pt x="341037" y="1191491"/>
                </a:lnTo>
                <a:lnTo>
                  <a:pt x="184534" y="1238125"/>
                </a:lnTo>
                <a:lnTo>
                  <a:pt x="156503" y="1205481"/>
                </a:lnTo>
                <a:lnTo>
                  <a:pt x="130809" y="1170506"/>
                </a:lnTo>
                <a:lnTo>
                  <a:pt x="219572" y="1032937"/>
                </a:lnTo>
                <a:lnTo>
                  <a:pt x="207893" y="1007288"/>
                </a:lnTo>
                <a:lnTo>
                  <a:pt x="193877" y="981640"/>
                </a:lnTo>
                <a:lnTo>
                  <a:pt x="182198" y="955991"/>
                </a:lnTo>
                <a:lnTo>
                  <a:pt x="172854" y="928011"/>
                </a:lnTo>
                <a:lnTo>
                  <a:pt x="14015" y="893036"/>
                </a:lnTo>
                <a:lnTo>
                  <a:pt x="7008" y="848734"/>
                </a:lnTo>
                <a:lnTo>
                  <a:pt x="0" y="806763"/>
                </a:lnTo>
                <a:lnTo>
                  <a:pt x="147160" y="732149"/>
                </a:lnTo>
                <a:lnTo>
                  <a:pt x="149496" y="701837"/>
                </a:lnTo>
                <a:lnTo>
                  <a:pt x="151832" y="671525"/>
                </a:lnTo>
                <a:lnTo>
                  <a:pt x="156503" y="643545"/>
                </a:lnTo>
                <a:lnTo>
                  <a:pt x="161175" y="615565"/>
                </a:lnTo>
                <a:lnTo>
                  <a:pt x="39710" y="501312"/>
                </a:lnTo>
                <a:lnTo>
                  <a:pt x="53725" y="461674"/>
                </a:lnTo>
                <a:lnTo>
                  <a:pt x="70076" y="424367"/>
                </a:lnTo>
                <a:lnTo>
                  <a:pt x="238259" y="431362"/>
                </a:lnTo>
                <a:lnTo>
                  <a:pt x="254610" y="408045"/>
                </a:lnTo>
                <a:lnTo>
                  <a:pt x="273297" y="384728"/>
                </a:lnTo>
                <a:lnTo>
                  <a:pt x="289648" y="361411"/>
                </a:lnTo>
                <a:lnTo>
                  <a:pt x="310671" y="340426"/>
                </a:lnTo>
                <a:lnTo>
                  <a:pt x="259282" y="177208"/>
                </a:lnTo>
                <a:lnTo>
                  <a:pt x="289648" y="151560"/>
                </a:lnTo>
                <a:lnTo>
                  <a:pt x="322350" y="128243"/>
                </a:lnTo>
                <a:lnTo>
                  <a:pt x="467174" y="219179"/>
                </a:lnTo>
                <a:lnTo>
                  <a:pt x="492868" y="205188"/>
                </a:lnTo>
                <a:lnTo>
                  <a:pt x="518563" y="193530"/>
                </a:lnTo>
                <a:lnTo>
                  <a:pt x="546593" y="184203"/>
                </a:lnTo>
                <a:lnTo>
                  <a:pt x="574624" y="174876"/>
                </a:lnTo>
                <a:lnTo>
                  <a:pt x="609662" y="9327"/>
                </a:lnTo>
                <a:lnTo>
                  <a:pt x="630685" y="6995"/>
                </a:lnTo>
                <a:lnTo>
                  <a:pt x="651707" y="2332"/>
                </a:lnTo>
                <a:close/>
              </a:path>
            </a:pathLst>
          </a:custGeom>
          <a:solidFill>
            <a:schemeClr val="accent1"/>
          </a:solidFill>
          <a:ln algn="ctr" cap="flat" cmpd="sng" w="3175">
            <a:noFill/>
            <a:prstDash val="solid"/>
          </a:ln>
          <a:effectLst/>
        </p:spPr>
        <p:txBody>
          <a:bodyPr anchor="ctr" lIns="0" rIns="0"/>
          <a:lstStyle/>
          <a:p>
            <a:pPr algn="ctr" defTabSz="914400" eaLnBrk="1" fontAlgn="base" hangingPunct="1" indent="0" latinLnBrk="0" lvl="0" marL="0" marR="0">
              <a:lnSpc>
                <a:spcPct val="120000"/>
              </a:lnSpc>
              <a:spcBef>
                <a:spcPts val="600"/>
              </a:spcBef>
              <a:spcAft>
                <a:spcPts val="600"/>
              </a:spcAft>
              <a:buClrTx/>
              <a:buSzTx/>
              <a:buFontTx/>
              <a:buNone/>
              <a:defRPr/>
            </a:pPr>
            <a:endParaRPr b="0" baseline="0" cap="none" i="0" kern="0" kumimoji="0" lang="en-US" noProof="0" normalizeH="0" spc="0" strike="noStrike" sz="2800" u="none">
              <a:ln>
                <a:noFill/>
              </a:ln>
              <a:solidFill>
                <a:srgbClr val="414455"/>
              </a:solidFill>
              <a:effectLst/>
              <a:uLnTx/>
              <a:uFillTx/>
              <a:cs typeface="+mn-ea"/>
              <a:sym typeface="+mn-lt"/>
            </a:endParaRPr>
          </a:p>
        </p:txBody>
      </p:sp>
      <p:sp>
        <p:nvSpPr>
          <p:cNvPr id="23" name="Freeform 8"/>
          <p:cNvSpPr/>
          <p:nvPr/>
        </p:nvSpPr>
        <p:spPr bwMode="auto">
          <a:xfrm>
            <a:off x="914599" y="3702246"/>
            <a:ext cx="2032934" cy="2031804"/>
          </a:xfrm>
          <a:custGeom>
            <a:rect b="b" l="l" r="r" t="t"/>
            <a:pathLst>
              <a:path h="2080525" w="2075647">
                <a:moveTo>
                  <a:pt x="1036488" y="349870"/>
                </a:moveTo>
                <a:cubicBezTo>
                  <a:pt x="655847" y="349870"/>
                  <a:pt x="347277" y="658371"/>
                  <a:pt x="347277" y="1038927"/>
                </a:cubicBezTo>
                <a:cubicBezTo>
                  <a:pt x="347277" y="1419483"/>
                  <a:pt x="655847" y="1727984"/>
                  <a:pt x="1036488" y="1727984"/>
                </a:cubicBezTo>
                <a:cubicBezTo>
                  <a:pt x="1417129" y="1727984"/>
                  <a:pt x="1725699" y="1419483"/>
                  <a:pt x="1725699" y="1038927"/>
                </a:cubicBezTo>
                <a:cubicBezTo>
                  <a:pt x="1725699" y="658371"/>
                  <a:pt x="1417129" y="349870"/>
                  <a:pt x="1036488" y="349870"/>
                </a:cubicBezTo>
                <a:close/>
                <a:moveTo>
                  <a:pt x="1096908" y="0"/>
                </a:moveTo>
                <a:lnTo>
                  <a:pt x="1138010" y="2569"/>
                </a:lnTo>
                <a:lnTo>
                  <a:pt x="1179112" y="7706"/>
                </a:lnTo>
                <a:lnTo>
                  <a:pt x="1230489" y="174661"/>
                </a:lnTo>
                <a:lnTo>
                  <a:pt x="1261315" y="182367"/>
                </a:lnTo>
                <a:lnTo>
                  <a:pt x="1292142" y="192641"/>
                </a:lnTo>
                <a:lnTo>
                  <a:pt x="1322968" y="200347"/>
                </a:lnTo>
                <a:lnTo>
                  <a:pt x="1353795" y="213190"/>
                </a:lnTo>
                <a:lnTo>
                  <a:pt x="1487376" y="100173"/>
                </a:lnTo>
                <a:lnTo>
                  <a:pt x="1523340" y="118153"/>
                </a:lnTo>
                <a:lnTo>
                  <a:pt x="1559304" y="138702"/>
                </a:lnTo>
                <a:lnTo>
                  <a:pt x="1538753" y="313363"/>
                </a:lnTo>
                <a:lnTo>
                  <a:pt x="1569580" y="333912"/>
                </a:lnTo>
                <a:lnTo>
                  <a:pt x="1595269" y="354460"/>
                </a:lnTo>
                <a:lnTo>
                  <a:pt x="1618388" y="375008"/>
                </a:lnTo>
                <a:lnTo>
                  <a:pt x="1644077" y="398125"/>
                </a:lnTo>
                <a:lnTo>
                  <a:pt x="1811054" y="344186"/>
                </a:lnTo>
                <a:lnTo>
                  <a:pt x="1836742" y="375008"/>
                </a:lnTo>
                <a:lnTo>
                  <a:pt x="1862431" y="405831"/>
                </a:lnTo>
                <a:lnTo>
                  <a:pt x="1777658" y="562512"/>
                </a:lnTo>
                <a:lnTo>
                  <a:pt x="1811054" y="619021"/>
                </a:lnTo>
                <a:lnTo>
                  <a:pt x="1823898" y="647275"/>
                </a:lnTo>
                <a:lnTo>
                  <a:pt x="1839311" y="678097"/>
                </a:lnTo>
                <a:lnTo>
                  <a:pt x="2019132" y="693508"/>
                </a:lnTo>
                <a:lnTo>
                  <a:pt x="2031976" y="732037"/>
                </a:lnTo>
                <a:lnTo>
                  <a:pt x="2042252" y="770565"/>
                </a:lnTo>
                <a:lnTo>
                  <a:pt x="1900964" y="881013"/>
                </a:lnTo>
                <a:lnTo>
                  <a:pt x="1906102" y="914404"/>
                </a:lnTo>
                <a:lnTo>
                  <a:pt x="1911240" y="945226"/>
                </a:lnTo>
                <a:lnTo>
                  <a:pt x="1913808" y="981186"/>
                </a:lnTo>
                <a:lnTo>
                  <a:pt x="1913808" y="1014577"/>
                </a:lnTo>
                <a:lnTo>
                  <a:pt x="2075647" y="1096771"/>
                </a:lnTo>
                <a:lnTo>
                  <a:pt x="2073078" y="1135299"/>
                </a:lnTo>
                <a:lnTo>
                  <a:pt x="2067941" y="1173827"/>
                </a:lnTo>
                <a:lnTo>
                  <a:pt x="1893257" y="1225198"/>
                </a:lnTo>
                <a:lnTo>
                  <a:pt x="1885551" y="1258589"/>
                </a:lnTo>
                <a:lnTo>
                  <a:pt x="1875275" y="1289412"/>
                </a:lnTo>
                <a:lnTo>
                  <a:pt x="1865000" y="1320235"/>
                </a:lnTo>
                <a:lnTo>
                  <a:pt x="1854724" y="1351057"/>
                </a:lnTo>
                <a:lnTo>
                  <a:pt x="1975461" y="1494896"/>
                </a:lnTo>
                <a:lnTo>
                  <a:pt x="1957479" y="1528287"/>
                </a:lnTo>
                <a:lnTo>
                  <a:pt x="1942066" y="1559110"/>
                </a:lnTo>
                <a:lnTo>
                  <a:pt x="1754538" y="1538561"/>
                </a:lnTo>
                <a:lnTo>
                  <a:pt x="1736556" y="1564247"/>
                </a:lnTo>
                <a:lnTo>
                  <a:pt x="1716005" y="1592501"/>
                </a:lnTo>
                <a:lnTo>
                  <a:pt x="1692886" y="1615618"/>
                </a:lnTo>
                <a:lnTo>
                  <a:pt x="1672335" y="1641303"/>
                </a:lnTo>
                <a:lnTo>
                  <a:pt x="1728850" y="1821102"/>
                </a:lnTo>
                <a:lnTo>
                  <a:pt x="1700592" y="1844219"/>
                </a:lnTo>
                <a:lnTo>
                  <a:pt x="1672335" y="1864767"/>
                </a:lnTo>
                <a:lnTo>
                  <a:pt x="1507927" y="1774868"/>
                </a:lnTo>
                <a:lnTo>
                  <a:pt x="1451412" y="1808259"/>
                </a:lnTo>
                <a:lnTo>
                  <a:pt x="1420585" y="1823670"/>
                </a:lnTo>
                <a:lnTo>
                  <a:pt x="1392328" y="1839081"/>
                </a:lnTo>
                <a:lnTo>
                  <a:pt x="1374346" y="2026586"/>
                </a:lnTo>
                <a:lnTo>
                  <a:pt x="1340950" y="2039428"/>
                </a:lnTo>
                <a:lnTo>
                  <a:pt x="1307555" y="2047134"/>
                </a:lnTo>
                <a:lnTo>
                  <a:pt x="1186818" y="1898158"/>
                </a:lnTo>
                <a:lnTo>
                  <a:pt x="1155992" y="1903295"/>
                </a:lnTo>
                <a:lnTo>
                  <a:pt x="1122596" y="1908432"/>
                </a:lnTo>
                <a:lnTo>
                  <a:pt x="1091770" y="1911001"/>
                </a:lnTo>
                <a:lnTo>
                  <a:pt x="1058375" y="1911001"/>
                </a:lnTo>
                <a:lnTo>
                  <a:pt x="971033" y="2080525"/>
                </a:lnTo>
                <a:lnTo>
                  <a:pt x="935069" y="2077957"/>
                </a:lnTo>
                <a:lnTo>
                  <a:pt x="901674" y="2072819"/>
                </a:lnTo>
                <a:lnTo>
                  <a:pt x="845158" y="1890452"/>
                </a:lnTo>
                <a:lnTo>
                  <a:pt x="814332" y="1882747"/>
                </a:lnTo>
                <a:lnTo>
                  <a:pt x="780937" y="1875041"/>
                </a:lnTo>
                <a:lnTo>
                  <a:pt x="750110" y="1864767"/>
                </a:lnTo>
                <a:lnTo>
                  <a:pt x="719284" y="1851924"/>
                </a:lnTo>
                <a:lnTo>
                  <a:pt x="577996" y="1975215"/>
                </a:lnTo>
                <a:lnTo>
                  <a:pt x="544601" y="1959803"/>
                </a:lnTo>
                <a:lnTo>
                  <a:pt x="511205" y="1939255"/>
                </a:lnTo>
                <a:lnTo>
                  <a:pt x="531756" y="1754319"/>
                </a:lnTo>
                <a:lnTo>
                  <a:pt x="506068" y="1733771"/>
                </a:lnTo>
                <a:lnTo>
                  <a:pt x="480379" y="1713223"/>
                </a:lnTo>
                <a:lnTo>
                  <a:pt x="454690" y="1690106"/>
                </a:lnTo>
                <a:lnTo>
                  <a:pt x="431570" y="1669557"/>
                </a:lnTo>
                <a:lnTo>
                  <a:pt x="254318" y="1726065"/>
                </a:lnTo>
                <a:lnTo>
                  <a:pt x="231198" y="1697811"/>
                </a:lnTo>
                <a:lnTo>
                  <a:pt x="208079" y="1666989"/>
                </a:lnTo>
                <a:lnTo>
                  <a:pt x="297989" y="1505170"/>
                </a:lnTo>
                <a:lnTo>
                  <a:pt x="264594" y="1446093"/>
                </a:lnTo>
                <a:lnTo>
                  <a:pt x="249181" y="1417839"/>
                </a:lnTo>
                <a:lnTo>
                  <a:pt x="236336" y="1387017"/>
                </a:lnTo>
                <a:lnTo>
                  <a:pt x="51378" y="1371606"/>
                </a:lnTo>
                <a:lnTo>
                  <a:pt x="41102" y="1338214"/>
                </a:lnTo>
                <a:lnTo>
                  <a:pt x="30827" y="1302255"/>
                </a:lnTo>
                <a:lnTo>
                  <a:pt x="172114" y="1184101"/>
                </a:lnTo>
                <a:lnTo>
                  <a:pt x="166977" y="1153279"/>
                </a:lnTo>
                <a:lnTo>
                  <a:pt x="164408" y="1119888"/>
                </a:lnTo>
                <a:lnTo>
                  <a:pt x="161839" y="1086497"/>
                </a:lnTo>
                <a:lnTo>
                  <a:pt x="159270" y="1053105"/>
                </a:lnTo>
                <a:lnTo>
                  <a:pt x="0" y="970912"/>
                </a:lnTo>
                <a:lnTo>
                  <a:pt x="2569" y="929815"/>
                </a:lnTo>
                <a:lnTo>
                  <a:pt x="7707" y="893855"/>
                </a:lnTo>
                <a:lnTo>
                  <a:pt x="179821" y="842484"/>
                </a:lnTo>
                <a:lnTo>
                  <a:pt x="187528" y="811662"/>
                </a:lnTo>
                <a:lnTo>
                  <a:pt x="200372" y="778271"/>
                </a:lnTo>
                <a:lnTo>
                  <a:pt x="210647" y="747448"/>
                </a:lnTo>
                <a:lnTo>
                  <a:pt x="220923" y="714057"/>
                </a:lnTo>
                <a:lnTo>
                  <a:pt x="105324" y="577924"/>
                </a:lnTo>
                <a:lnTo>
                  <a:pt x="123306" y="544533"/>
                </a:lnTo>
                <a:lnTo>
                  <a:pt x="141288" y="511141"/>
                </a:lnTo>
                <a:lnTo>
                  <a:pt x="321109" y="529121"/>
                </a:lnTo>
                <a:lnTo>
                  <a:pt x="339091" y="503436"/>
                </a:lnTo>
                <a:lnTo>
                  <a:pt x="359642" y="477750"/>
                </a:lnTo>
                <a:lnTo>
                  <a:pt x="380193" y="449496"/>
                </a:lnTo>
                <a:lnTo>
                  <a:pt x="403313" y="426379"/>
                </a:lnTo>
                <a:lnTo>
                  <a:pt x="349366" y="259424"/>
                </a:lnTo>
                <a:lnTo>
                  <a:pt x="380193" y="233738"/>
                </a:lnTo>
                <a:lnTo>
                  <a:pt x="411019" y="205484"/>
                </a:lnTo>
                <a:lnTo>
                  <a:pt x="567720" y="292815"/>
                </a:lnTo>
                <a:lnTo>
                  <a:pt x="624236" y="259424"/>
                </a:lnTo>
                <a:lnTo>
                  <a:pt x="655062" y="244012"/>
                </a:lnTo>
                <a:lnTo>
                  <a:pt x="683320" y="231170"/>
                </a:lnTo>
                <a:lnTo>
                  <a:pt x="698733" y="53940"/>
                </a:lnTo>
                <a:lnTo>
                  <a:pt x="737266" y="41097"/>
                </a:lnTo>
                <a:lnTo>
                  <a:pt x="775799" y="30823"/>
                </a:lnTo>
                <a:lnTo>
                  <a:pt x="886260" y="166956"/>
                </a:lnTo>
                <a:lnTo>
                  <a:pt x="919656" y="161819"/>
                </a:lnTo>
                <a:lnTo>
                  <a:pt x="953051" y="159250"/>
                </a:lnTo>
                <a:lnTo>
                  <a:pt x="983877" y="156682"/>
                </a:lnTo>
                <a:lnTo>
                  <a:pt x="1017273" y="154113"/>
                </a:lnTo>
                <a:close/>
              </a:path>
            </a:pathLst>
          </a:custGeom>
          <a:solidFill>
            <a:schemeClr val="accent1"/>
          </a:solidFill>
          <a:ln algn="ctr" cap="flat" cmpd="sng" w="3175">
            <a:noFill/>
            <a:prstDash val="solid"/>
          </a:ln>
          <a:effectLst/>
        </p:spPr>
        <p:txBody>
          <a:bodyPr anchor="ctr" lIns="0" rIns="0"/>
          <a:lstStyle/>
          <a:p>
            <a:pPr algn="ctr" defTabSz="914400" eaLnBrk="1" fontAlgn="base" hangingPunct="1" indent="0" latinLnBrk="0" lvl="0" marL="0" marR="0">
              <a:lnSpc>
                <a:spcPct val="120000"/>
              </a:lnSpc>
              <a:spcBef>
                <a:spcPts val="600"/>
              </a:spcBef>
              <a:spcAft>
                <a:spcPts val="600"/>
              </a:spcAft>
              <a:buClrTx/>
              <a:buSzTx/>
              <a:buFontTx/>
              <a:buNone/>
              <a:defRPr/>
            </a:pPr>
            <a:endParaRPr b="0" baseline="0" cap="none" i="0" kern="0" kumimoji="0" lang="en-US" noProof="0" normalizeH="0" spc="0" strike="noStrike" sz="2800" u="none">
              <a:ln>
                <a:noFill/>
              </a:ln>
              <a:solidFill>
                <a:sysClr lastClr="FFFFFF" val="window"/>
              </a:solidFill>
              <a:effectLst/>
              <a:uLnTx/>
              <a:uFillTx/>
              <a:cs typeface="+mn-ea"/>
              <a:sym typeface="+mn-lt"/>
            </a:endParaRPr>
          </a:p>
        </p:txBody>
      </p:sp>
      <p:sp>
        <p:nvSpPr>
          <p:cNvPr id="24" name="Freeform 6"/>
          <p:cNvSpPr/>
          <p:nvPr/>
        </p:nvSpPr>
        <p:spPr bwMode="auto">
          <a:xfrm>
            <a:off x="5928111" y="2327433"/>
            <a:ext cx="2224910" cy="2224996"/>
          </a:xfrm>
          <a:custGeom>
            <a:rect b="b" l="l" r="r" t="t"/>
            <a:pathLst>
              <a:path h="1487615" w="1487948">
                <a:moveTo>
                  <a:pt x="743975" y="297790"/>
                </a:moveTo>
                <a:cubicBezTo>
                  <a:pt x="496116" y="297790"/>
                  <a:pt x="295186" y="497479"/>
                  <a:pt x="295186" y="743808"/>
                </a:cubicBezTo>
                <a:cubicBezTo>
                  <a:pt x="295186" y="990137"/>
                  <a:pt x="496116" y="1189826"/>
                  <a:pt x="743975" y="1189826"/>
                </a:cubicBezTo>
                <a:cubicBezTo>
                  <a:pt x="991834" y="1189826"/>
                  <a:pt x="1192764" y="990137"/>
                  <a:pt x="1192764" y="743808"/>
                </a:cubicBezTo>
                <a:cubicBezTo>
                  <a:pt x="1192764" y="497479"/>
                  <a:pt x="991834" y="297790"/>
                  <a:pt x="743975" y="297790"/>
                </a:cubicBezTo>
                <a:close/>
                <a:moveTo>
                  <a:pt x="693753" y="0"/>
                </a:moveTo>
                <a:lnTo>
                  <a:pt x="770837" y="149228"/>
                </a:lnTo>
                <a:lnTo>
                  <a:pt x="801203" y="151560"/>
                </a:lnTo>
                <a:lnTo>
                  <a:pt x="829233" y="153891"/>
                </a:lnTo>
                <a:lnTo>
                  <a:pt x="857264" y="158555"/>
                </a:lnTo>
                <a:lnTo>
                  <a:pt x="885294" y="163218"/>
                </a:lnTo>
                <a:lnTo>
                  <a:pt x="997416" y="41970"/>
                </a:lnTo>
                <a:lnTo>
                  <a:pt x="1018439" y="48965"/>
                </a:lnTo>
                <a:lnTo>
                  <a:pt x="1037126" y="58292"/>
                </a:lnTo>
                <a:lnTo>
                  <a:pt x="1076835" y="74614"/>
                </a:lnTo>
                <a:lnTo>
                  <a:pt x="1069828" y="240164"/>
                </a:lnTo>
                <a:lnTo>
                  <a:pt x="1093186" y="256485"/>
                </a:lnTo>
                <a:lnTo>
                  <a:pt x="1116545" y="272807"/>
                </a:lnTo>
                <a:lnTo>
                  <a:pt x="1139904" y="291461"/>
                </a:lnTo>
                <a:lnTo>
                  <a:pt x="1160927" y="312446"/>
                </a:lnTo>
                <a:lnTo>
                  <a:pt x="1312758" y="261149"/>
                </a:lnTo>
                <a:lnTo>
                  <a:pt x="1340789" y="298456"/>
                </a:lnTo>
                <a:lnTo>
                  <a:pt x="1352468" y="317109"/>
                </a:lnTo>
                <a:lnTo>
                  <a:pt x="1368819" y="335763"/>
                </a:lnTo>
                <a:lnTo>
                  <a:pt x="1280056" y="468669"/>
                </a:lnTo>
                <a:lnTo>
                  <a:pt x="1287064" y="480327"/>
                </a:lnTo>
                <a:lnTo>
                  <a:pt x="1294071" y="496649"/>
                </a:lnTo>
                <a:lnTo>
                  <a:pt x="1305750" y="522298"/>
                </a:lnTo>
                <a:lnTo>
                  <a:pt x="1315094" y="547946"/>
                </a:lnTo>
                <a:lnTo>
                  <a:pt x="1324437" y="575926"/>
                </a:lnTo>
                <a:lnTo>
                  <a:pt x="1476269" y="608570"/>
                </a:lnTo>
                <a:lnTo>
                  <a:pt x="1483276" y="652872"/>
                </a:lnTo>
                <a:lnTo>
                  <a:pt x="1487948" y="701837"/>
                </a:lnTo>
                <a:lnTo>
                  <a:pt x="1350132" y="774120"/>
                </a:lnTo>
                <a:lnTo>
                  <a:pt x="1347796" y="802100"/>
                </a:lnTo>
                <a:lnTo>
                  <a:pt x="1345460" y="830080"/>
                </a:lnTo>
                <a:lnTo>
                  <a:pt x="1340789" y="855729"/>
                </a:lnTo>
                <a:lnTo>
                  <a:pt x="1333781" y="886040"/>
                </a:lnTo>
                <a:lnTo>
                  <a:pt x="1448238" y="988635"/>
                </a:lnTo>
                <a:lnTo>
                  <a:pt x="1431887" y="1032937"/>
                </a:lnTo>
                <a:lnTo>
                  <a:pt x="1410865" y="1077239"/>
                </a:lnTo>
                <a:lnTo>
                  <a:pt x="1259033" y="1067912"/>
                </a:lnTo>
                <a:lnTo>
                  <a:pt x="1242682" y="1093560"/>
                </a:lnTo>
                <a:lnTo>
                  <a:pt x="1226331" y="1116877"/>
                </a:lnTo>
                <a:lnTo>
                  <a:pt x="1209980" y="1137862"/>
                </a:lnTo>
                <a:lnTo>
                  <a:pt x="1191293" y="1158848"/>
                </a:lnTo>
                <a:lnTo>
                  <a:pt x="1235674" y="1303412"/>
                </a:lnTo>
                <a:lnTo>
                  <a:pt x="1198301" y="1336056"/>
                </a:lnTo>
                <a:lnTo>
                  <a:pt x="1179614" y="1350046"/>
                </a:lnTo>
                <a:lnTo>
                  <a:pt x="1158591" y="1364036"/>
                </a:lnTo>
                <a:lnTo>
                  <a:pt x="1030118" y="1282427"/>
                </a:lnTo>
                <a:lnTo>
                  <a:pt x="1006759" y="1294085"/>
                </a:lnTo>
                <a:lnTo>
                  <a:pt x="981065" y="1305744"/>
                </a:lnTo>
                <a:lnTo>
                  <a:pt x="955370" y="1315071"/>
                </a:lnTo>
                <a:lnTo>
                  <a:pt x="927340" y="1324397"/>
                </a:lnTo>
                <a:lnTo>
                  <a:pt x="892302" y="1475957"/>
                </a:lnTo>
                <a:lnTo>
                  <a:pt x="845584" y="1482952"/>
                </a:lnTo>
                <a:lnTo>
                  <a:pt x="798867" y="1487615"/>
                </a:lnTo>
                <a:lnTo>
                  <a:pt x="728791" y="1350046"/>
                </a:lnTo>
                <a:lnTo>
                  <a:pt x="700761" y="1350046"/>
                </a:lnTo>
                <a:lnTo>
                  <a:pt x="672730" y="1345382"/>
                </a:lnTo>
                <a:lnTo>
                  <a:pt x="642364" y="1343051"/>
                </a:lnTo>
                <a:lnTo>
                  <a:pt x="616669" y="1336056"/>
                </a:lnTo>
                <a:lnTo>
                  <a:pt x="511555" y="1450308"/>
                </a:lnTo>
                <a:lnTo>
                  <a:pt x="488197" y="1443313"/>
                </a:lnTo>
                <a:lnTo>
                  <a:pt x="467174" y="1436318"/>
                </a:lnTo>
                <a:lnTo>
                  <a:pt x="422792" y="1417665"/>
                </a:lnTo>
                <a:lnTo>
                  <a:pt x="429800" y="1259110"/>
                </a:lnTo>
                <a:lnTo>
                  <a:pt x="406441" y="1242788"/>
                </a:lnTo>
                <a:lnTo>
                  <a:pt x="383083" y="1226467"/>
                </a:lnTo>
                <a:lnTo>
                  <a:pt x="362060" y="1210145"/>
                </a:lnTo>
                <a:lnTo>
                  <a:pt x="341037" y="1191491"/>
                </a:lnTo>
                <a:lnTo>
                  <a:pt x="184534" y="1238125"/>
                </a:lnTo>
                <a:lnTo>
                  <a:pt x="156503" y="1205481"/>
                </a:lnTo>
                <a:lnTo>
                  <a:pt x="130809" y="1170506"/>
                </a:lnTo>
                <a:lnTo>
                  <a:pt x="219572" y="1032937"/>
                </a:lnTo>
                <a:lnTo>
                  <a:pt x="207893" y="1007288"/>
                </a:lnTo>
                <a:lnTo>
                  <a:pt x="193877" y="981640"/>
                </a:lnTo>
                <a:lnTo>
                  <a:pt x="182198" y="955991"/>
                </a:lnTo>
                <a:lnTo>
                  <a:pt x="172854" y="928011"/>
                </a:lnTo>
                <a:lnTo>
                  <a:pt x="14015" y="893036"/>
                </a:lnTo>
                <a:lnTo>
                  <a:pt x="7008" y="848734"/>
                </a:lnTo>
                <a:lnTo>
                  <a:pt x="0" y="806763"/>
                </a:lnTo>
                <a:lnTo>
                  <a:pt x="147160" y="732149"/>
                </a:lnTo>
                <a:lnTo>
                  <a:pt x="149496" y="701837"/>
                </a:lnTo>
                <a:lnTo>
                  <a:pt x="151832" y="671525"/>
                </a:lnTo>
                <a:lnTo>
                  <a:pt x="156503" y="643545"/>
                </a:lnTo>
                <a:lnTo>
                  <a:pt x="161175" y="615565"/>
                </a:lnTo>
                <a:lnTo>
                  <a:pt x="39710" y="501312"/>
                </a:lnTo>
                <a:lnTo>
                  <a:pt x="53725" y="461674"/>
                </a:lnTo>
                <a:lnTo>
                  <a:pt x="70076" y="424367"/>
                </a:lnTo>
                <a:lnTo>
                  <a:pt x="238259" y="431362"/>
                </a:lnTo>
                <a:lnTo>
                  <a:pt x="254610" y="408045"/>
                </a:lnTo>
                <a:lnTo>
                  <a:pt x="273297" y="384728"/>
                </a:lnTo>
                <a:lnTo>
                  <a:pt x="289648" y="361411"/>
                </a:lnTo>
                <a:lnTo>
                  <a:pt x="310671" y="340426"/>
                </a:lnTo>
                <a:lnTo>
                  <a:pt x="259282" y="177208"/>
                </a:lnTo>
                <a:lnTo>
                  <a:pt x="289648" y="151560"/>
                </a:lnTo>
                <a:lnTo>
                  <a:pt x="322350" y="128243"/>
                </a:lnTo>
                <a:lnTo>
                  <a:pt x="467174" y="219179"/>
                </a:lnTo>
                <a:lnTo>
                  <a:pt x="492868" y="205188"/>
                </a:lnTo>
                <a:lnTo>
                  <a:pt x="518563" y="193530"/>
                </a:lnTo>
                <a:lnTo>
                  <a:pt x="546593" y="184203"/>
                </a:lnTo>
                <a:lnTo>
                  <a:pt x="574624" y="174876"/>
                </a:lnTo>
                <a:lnTo>
                  <a:pt x="609662" y="9327"/>
                </a:lnTo>
                <a:lnTo>
                  <a:pt x="630685" y="6995"/>
                </a:lnTo>
                <a:lnTo>
                  <a:pt x="651707" y="2332"/>
                </a:lnTo>
                <a:close/>
              </a:path>
            </a:pathLst>
          </a:custGeom>
          <a:solidFill>
            <a:schemeClr val="accent2"/>
          </a:solidFill>
          <a:ln algn="ctr" cap="flat" cmpd="sng" w="3175">
            <a:noFill/>
            <a:prstDash val="solid"/>
          </a:ln>
          <a:effectLst/>
        </p:spPr>
        <p:txBody>
          <a:bodyPr anchor="ctr" lIns="0" rIns="0"/>
          <a:lstStyle/>
          <a:p>
            <a:pPr algn="ctr" defTabSz="914400" fontAlgn="base">
              <a:lnSpc>
                <a:spcPct val="120000"/>
              </a:lnSpc>
              <a:spcBef>
                <a:spcPts val="600"/>
              </a:spcBef>
              <a:spcAft>
                <a:spcPts val="600"/>
              </a:spcAft>
            </a:pPr>
            <a:endParaRPr kern="0" lang="en-US" sz="2800">
              <a:solidFill>
                <a:sysClr lastClr="FFFFFF" val="window"/>
              </a:solidFill>
              <a:cs typeface="+mn-ea"/>
              <a:sym typeface="+mn-lt"/>
            </a:endParaRPr>
          </a:p>
        </p:txBody>
      </p:sp>
      <p:sp>
        <p:nvSpPr>
          <p:cNvPr id="12" name="矩形 11"/>
          <p:cNvSpPr/>
          <p:nvPr/>
        </p:nvSpPr>
        <p:spPr>
          <a:xfrm>
            <a:off x="4154959" y="1269554"/>
            <a:ext cx="3842401" cy="46365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45736" lIns="91472" rIns="91472" rtlCol="0" tIns="45736"/>
          <a:lstStyle/>
          <a:p>
            <a:pPr algn="ctr"/>
            <a:r>
              <a:rPr altLang="en-US" lang="zh-CN">
                <a:cs typeface="+mn-ea"/>
                <a:sym typeface="+mn-lt"/>
              </a:rPr>
              <a:t>点击添加小标题</a:t>
            </a:r>
          </a:p>
        </p:txBody>
      </p:sp>
      <p:sp>
        <p:nvSpPr>
          <p:cNvPr id="13" name="文本框 2"/>
          <p:cNvSpPr txBox="1"/>
          <p:nvPr/>
        </p:nvSpPr>
        <p:spPr>
          <a:xfrm>
            <a:off x="1706687" y="170270"/>
            <a:ext cx="3288952" cy="518160"/>
          </a:xfrm>
          <a:prstGeom prst="rect">
            <a:avLst/>
          </a:prstGeom>
          <a:noFill/>
        </p:spPr>
        <p:txBody>
          <a:bodyPr rtlCol="0" wrap="square">
            <a:spAutoFit/>
          </a:bodyPr>
          <a:lstStyle/>
          <a:p>
            <a:pPr algn="ctr"/>
            <a:r>
              <a:rPr altLang="en-US" b="1" lang="zh-CN" sz="2800">
                <a:solidFill>
                  <a:schemeClr val="tx1">
                    <a:lumMod val="75000"/>
                    <a:lumOff val="25000"/>
                  </a:schemeClr>
                </a:solidFill>
                <a:cs typeface="+mn-ea"/>
                <a:sym typeface="+mn-lt"/>
              </a:rPr>
              <a:t>点击输入标题内容</a:t>
            </a:r>
          </a:p>
        </p:txBody>
      </p:sp>
    </p:spTree>
  </p:cSld>
  <p:clrMapOvr>
    <a:masterClrMapping/>
  </p:clrMapOvr>
  <p:transition spd="slow">
    <p:wipe/>
  </p:transition>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grpId="0" id="5" nodeType="afterEffect" presetClass="entr" presetID="41" presetSubtype="0">
                                  <p:stCondLst>
                                    <p:cond delay="0"/>
                                  </p:stCondLst>
                                  <p:iterate type="lt">
                                    <p:tmPct val="10000"/>
                                  </p:iterate>
                                  <p:childTnLst>
                                    <p:set>
                                      <p:cBhvr>
                                        <p:cTn dur="1" fill="hold" id="6">
                                          <p:stCondLst>
                                            <p:cond delay="0"/>
                                          </p:stCondLst>
                                        </p:cTn>
                                        <p:tgtEl>
                                          <p:spTgt spid="13"/>
                                        </p:tgtEl>
                                        <p:attrNameLst>
                                          <p:attrName>style.visibility</p:attrName>
                                        </p:attrNameLst>
                                      </p:cBhvr>
                                      <p:to>
                                        <p:strVal val="visible"/>
                                      </p:to>
                                    </p:set>
                                    <p:anim calcmode="lin" valueType="num">
                                      <p:cBhvr>
                                        <p:cTn dur="500" fill="hold" id="7"/>
                                        <p:tgtEl>
                                          <p:spTgt spid="13"/>
                                        </p:tgtEl>
                                        <p:attrNameLst>
                                          <p:attrName>ppt_x</p:attrName>
                                        </p:attrNameLst>
                                      </p:cBhvr>
                                      <p:tavLst>
                                        <p:tav tm="0">
                                          <p:val>
                                            <p:strVal val="#ppt_x"/>
                                          </p:val>
                                        </p:tav>
                                        <p:tav tm="50000">
                                          <p:val>
                                            <p:strVal val="#ppt_x+.1"/>
                                          </p:val>
                                        </p:tav>
                                        <p:tav tm="100000">
                                          <p:val>
                                            <p:strVal val="#ppt_x"/>
                                          </p:val>
                                        </p:tav>
                                      </p:tavLst>
                                    </p:anim>
                                    <p:anim calcmode="lin" valueType="num">
                                      <p:cBhvr>
                                        <p:cTn dur="500" fill="hold" id="8"/>
                                        <p:tgtEl>
                                          <p:spTgt spid="13"/>
                                        </p:tgtEl>
                                        <p:attrNameLst>
                                          <p:attrName>ppt_y</p:attrName>
                                        </p:attrNameLst>
                                      </p:cBhvr>
                                      <p:tavLst>
                                        <p:tav tm="0">
                                          <p:val>
                                            <p:strVal val="#ppt_y"/>
                                          </p:val>
                                        </p:tav>
                                        <p:tav tm="100000">
                                          <p:val>
                                            <p:strVal val="#ppt_y"/>
                                          </p:val>
                                        </p:tav>
                                      </p:tavLst>
                                    </p:anim>
                                    <p:anim calcmode="lin" valueType="num">
                                      <p:cBhvr>
                                        <p:cTn dur="500" fill="hold" id="9"/>
                                        <p:tgtEl>
                                          <p:spTgt spid="13"/>
                                        </p:tgtEl>
                                        <p:attrNameLst>
                                          <p:attrName>ppt_h</p:attrName>
                                        </p:attrNameLst>
                                      </p:cBhvr>
                                      <p:tavLst>
                                        <p:tav tm="0">
                                          <p:val>
                                            <p:strVal val="#ppt_h/10"/>
                                          </p:val>
                                        </p:tav>
                                        <p:tav tm="50000">
                                          <p:val>
                                            <p:strVal val="#ppt_h+.01"/>
                                          </p:val>
                                        </p:tav>
                                        <p:tav tm="100000">
                                          <p:val>
                                            <p:strVal val="#ppt_h"/>
                                          </p:val>
                                        </p:tav>
                                      </p:tavLst>
                                    </p:anim>
                                    <p:anim calcmode="lin" valueType="num">
                                      <p:cBhvr>
                                        <p:cTn dur="500" fill="hold" id="10"/>
                                        <p:tgtEl>
                                          <p:spTgt spid="13"/>
                                        </p:tgtEl>
                                        <p:attrNameLst>
                                          <p:attrName>ppt_w</p:attrName>
                                        </p:attrNameLst>
                                      </p:cBhvr>
                                      <p:tavLst>
                                        <p:tav tm="0">
                                          <p:val>
                                            <p:strVal val="#ppt_w/10"/>
                                          </p:val>
                                        </p:tav>
                                        <p:tav tm="50000">
                                          <p:val>
                                            <p:strVal val="#ppt_w+.01"/>
                                          </p:val>
                                        </p:tav>
                                        <p:tav tm="100000">
                                          <p:val>
                                            <p:strVal val="#ppt_w"/>
                                          </p:val>
                                        </p:tav>
                                      </p:tavLst>
                                    </p:anim>
                                    <p:animEffect filter="fade" transition="in">
                                      <p:cBhvr>
                                        <p:cTn dur="500" id="11" tmFilter="0,0; .5, 1; 1, 1"/>
                                        <p:tgtEl>
                                          <p:spTgt spid="13"/>
                                        </p:tgtEl>
                                      </p:cBhvr>
                                    </p:animEffect>
                                  </p:childTnLst>
                                </p:cTn>
                              </p:par>
                            </p:childTnLst>
                          </p:cTn>
                        </p:par>
                        <p:par>
                          <p:cTn fill="hold" id="12" nodeType="afterGroup">
                            <p:stCondLst>
                              <p:cond delay="500"/>
                            </p:stCondLst>
                            <p:childTnLst>
                              <p:par>
                                <p:cTn fill="hold" grpId="0" id="13" nodeType="afterEffect" presetClass="entr" presetID="16" presetSubtype="37">
                                  <p:stCondLst>
                                    <p:cond delay="0"/>
                                  </p:stCondLst>
                                  <p:childTnLst>
                                    <p:set>
                                      <p:cBhvr>
                                        <p:cTn dur="1" fill="hold" id="14">
                                          <p:stCondLst>
                                            <p:cond delay="0"/>
                                          </p:stCondLst>
                                        </p:cTn>
                                        <p:tgtEl>
                                          <p:spTgt spid="12"/>
                                        </p:tgtEl>
                                        <p:attrNameLst>
                                          <p:attrName>style.visibility</p:attrName>
                                        </p:attrNameLst>
                                      </p:cBhvr>
                                      <p:to>
                                        <p:strVal val="visible"/>
                                      </p:to>
                                    </p:set>
                                    <p:animEffect filter="barn(outVertical)" transition="in">
                                      <p:cBhvr>
                                        <p:cTn dur="500" id="15"/>
                                        <p:tgtEl>
                                          <p:spTgt spid="12"/>
                                        </p:tgtEl>
                                      </p:cBhvr>
                                    </p:animEffect>
                                  </p:childTnLst>
                                </p:cTn>
                              </p:par>
                            </p:childTnLst>
                          </p:cTn>
                        </p:par>
                        <p:par>
                          <p:cTn fill="hold" id="16" nodeType="afterGroup">
                            <p:stCondLst>
                              <p:cond delay="1000"/>
                            </p:stCondLst>
                            <p:childTnLst>
                              <p:par>
                                <p:cTn fill="hold" grpId="0" id="17" nodeType="afterEffect" presetClass="entr" presetID="10" presetSubtype="0">
                                  <p:stCondLst>
                                    <p:cond delay="0"/>
                                  </p:stCondLst>
                                  <p:childTnLst>
                                    <p:set>
                                      <p:cBhvr>
                                        <p:cTn dur="1" fill="hold" id="18">
                                          <p:stCondLst>
                                            <p:cond delay="0"/>
                                          </p:stCondLst>
                                        </p:cTn>
                                        <p:tgtEl>
                                          <p:spTgt spid="23"/>
                                        </p:tgtEl>
                                        <p:attrNameLst>
                                          <p:attrName>style.visibility</p:attrName>
                                        </p:attrNameLst>
                                      </p:cBhvr>
                                      <p:to>
                                        <p:strVal val="visible"/>
                                      </p:to>
                                    </p:set>
                                    <p:animEffect filter="fade" transition="in">
                                      <p:cBhvr>
                                        <p:cTn dur="500" id="19"/>
                                        <p:tgtEl>
                                          <p:spTgt spid="23"/>
                                        </p:tgtEl>
                                      </p:cBhvr>
                                    </p:animEffect>
                                  </p:childTnLst>
                                </p:cTn>
                              </p:par>
                              <p:par>
                                <p:cTn fill="hold" grpId="1" id="20" nodeType="withEffect" presetClass="emph" presetID="8" presetSubtype="0" repeatCount="indefinite">
                                  <p:stCondLst>
                                    <p:cond delay="0"/>
                                  </p:stCondLst>
                                  <p:childTnLst>
                                    <p:animRot by="-86400000">
                                      <p:cBhvr>
                                        <p:cTn dur="8000" fill="hold" id="21"/>
                                        <p:tgtEl>
                                          <p:spTgt spid="23"/>
                                        </p:tgtEl>
                                        <p:attrNameLst>
                                          <p:attrName>r</p:attrName>
                                        </p:attrNameLst>
                                      </p:cBhvr>
                                    </p:animRot>
                                  </p:childTnLst>
                                </p:cTn>
                              </p:par>
                              <p:par>
                                <p:cTn fill="hold" grpId="0" id="22" nodeType="withEffect" presetClass="entr" presetID="53" presetSubtype="0">
                                  <p:stCondLst>
                                    <p:cond delay="500"/>
                                  </p:stCondLst>
                                  <p:childTnLst>
                                    <p:set>
                                      <p:cBhvr>
                                        <p:cTn dur="1" fill="hold" id="23">
                                          <p:stCondLst>
                                            <p:cond delay="0"/>
                                          </p:stCondLst>
                                        </p:cTn>
                                        <p:tgtEl>
                                          <p:spTgt spid="16"/>
                                        </p:tgtEl>
                                        <p:attrNameLst>
                                          <p:attrName>style.visibility</p:attrName>
                                        </p:attrNameLst>
                                      </p:cBhvr>
                                      <p:to>
                                        <p:strVal val="visible"/>
                                      </p:to>
                                    </p:set>
                                    <p:anim calcmode="lin" valueType="num">
                                      <p:cBhvr>
                                        <p:cTn dur="500" fill="hold" id="24"/>
                                        <p:tgtEl>
                                          <p:spTgt spid="16"/>
                                        </p:tgtEl>
                                        <p:attrNameLst>
                                          <p:attrName>ppt_w</p:attrName>
                                        </p:attrNameLst>
                                      </p:cBhvr>
                                      <p:tavLst>
                                        <p:tav tm="0">
                                          <p:val>
                                            <p:fltVal val="0"/>
                                          </p:val>
                                        </p:tav>
                                        <p:tav tm="100000">
                                          <p:val>
                                            <p:strVal val="#ppt_w"/>
                                          </p:val>
                                        </p:tav>
                                      </p:tavLst>
                                    </p:anim>
                                    <p:anim calcmode="lin" valueType="num">
                                      <p:cBhvr>
                                        <p:cTn dur="500" fill="hold" id="25"/>
                                        <p:tgtEl>
                                          <p:spTgt spid="16"/>
                                        </p:tgtEl>
                                        <p:attrNameLst>
                                          <p:attrName>ppt_h</p:attrName>
                                        </p:attrNameLst>
                                      </p:cBhvr>
                                      <p:tavLst>
                                        <p:tav tm="0">
                                          <p:val>
                                            <p:fltVal val="0"/>
                                          </p:val>
                                        </p:tav>
                                        <p:tav tm="100000">
                                          <p:val>
                                            <p:strVal val="#ppt_h"/>
                                          </p:val>
                                        </p:tav>
                                      </p:tavLst>
                                    </p:anim>
                                    <p:animEffect filter="fade" transition="in">
                                      <p:cBhvr>
                                        <p:cTn dur="500" id="26"/>
                                        <p:tgtEl>
                                          <p:spTgt spid="16"/>
                                        </p:tgtEl>
                                      </p:cBhvr>
                                    </p:animEffect>
                                  </p:childTnLst>
                                </p:cTn>
                              </p:par>
                              <p:par>
                                <p:cTn fill="hold" grpId="0" id="27" nodeType="withEffect" presetClass="entr" presetID="10" presetSubtype="0">
                                  <p:stCondLst>
                                    <p:cond delay="1500"/>
                                  </p:stCondLst>
                                  <p:childTnLst>
                                    <p:set>
                                      <p:cBhvr>
                                        <p:cTn dur="1" fill="hold" id="28">
                                          <p:stCondLst>
                                            <p:cond delay="0"/>
                                          </p:stCondLst>
                                        </p:cTn>
                                        <p:tgtEl>
                                          <p:spTgt spid="21"/>
                                        </p:tgtEl>
                                        <p:attrNameLst>
                                          <p:attrName>style.visibility</p:attrName>
                                        </p:attrNameLst>
                                      </p:cBhvr>
                                      <p:to>
                                        <p:strVal val="visible"/>
                                      </p:to>
                                    </p:set>
                                    <p:animEffect filter="fade" transition="in">
                                      <p:cBhvr>
                                        <p:cTn dur="500" id="29"/>
                                        <p:tgtEl>
                                          <p:spTgt spid="21"/>
                                        </p:tgtEl>
                                      </p:cBhvr>
                                    </p:animEffect>
                                  </p:childTnLst>
                                </p:cTn>
                              </p:par>
                              <p:par>
                                <p:cTn fill="hold" grpId="1" id="30" nodeType="withEffect" presetClass="emph" presetID="8" presetSubtype="0" repeatCount="indefinite">
                                  <p:stCondLst>
                                    <p:cond delay="1500"/>
                                  </p:stCondLst>
                                  <p:childTnLst>
                                    <p:animRot by="64800000">
                                      <p:cBhvr>
                                        <p:cTn dur="7500" fill="hold" id="31"/>
                                        <p:tgtEl>
                                          <p:spTgt spid="21"/>
                                        </p:tgtEl>
                                        <p:attrNameLst>
                                          <p:attrName>r</p:attrName>
                                        </p:attrNameLst>
                                      </p:cBhvr>
                                    </p:animRot>
                                  </p:childTnLst>
                                </p:cTn>
                              </p:par>
                              <p:par>
                                <p:cTn fill="hold" grpId="0" id="32" nodeType="withEffect" presetClass="entr" presetID="53" presetSubtype="0">
                                  <p:stCondLst>
                                    <p:cond delay="2000"/>
                                  </p:stCondLst>
                                  <p:childTnLst>
                                    <p:set>
                                      <p:cBhvr>
                                        <p:cTn dur="1" fill="hold" id="33">
                                          <p:stCondLst>
                                            <p:cond delay="0"/>
                                          </p:stCondLst>
                                        </p:cTn>
                                        <p:tgtEl>
                                          <p:spTgt spid="17"/>
                                        </p:tgtEl>
                                        <p:attrNameLst>
                                          <p:attrName>style.visibility</p:attrName>
                                        </p:attrNameLst>
                                      </p:cBhvr>
                                      <p:to>
                                        <p:strVal val="visible"/>
                                      </p:to>
                                    </p:set>
                                    <p:anim calcmode="lin" valueType="num">
                                      <p:cBhvr>
                                        <p:cTn dur="500" fill="hold" id="34"/>
                                        <p:tgtEl>
                                          <p:spTgt spid="17"/>
                                        </p:tgtEl>
                                        <p:attrNameLst>
                                          <p:attrName>ppt_w</p:attrName>
                                        </p:attrNameLst>
                                      </p:cBhvr>
                                      <p:tavLst>
                                        <p:tav tm="0">
                                          <p:val>
                                            <p:fltVal val="0"/>
                                          </p:val>
                                        </p:tav>
                                        <p:tav tm="100000">
                                          <p:val>
                                            <p:strVal val="#ppt_w"/>
                                          </p:val>
                                        </p:tav>
                                      </p:tavLst>
                                    </p:anim>
                                    <p:anim calcmode="lin" valueType="num">
                                      <p:cBhvr>
                                        <p:cTn dur="500" fill="hold" id="35"/>
                                        <p:tgtEl>
                                          <p:spTgt spid="17"/>
                                        </p:tgtEl>
                                        <p:attrNameLst>
                                          <p:attrName>ppt_h</p:attrName>
                                        </p:attrNameLst>
                                      </p:cBhvr>
                                      <p:tavLst>
                                        <p:tav tm="0">
                                          <p:val>
                                            <p:fltVal val="0"/>
                                          </p:val>
                                        </p:tav>
                                        <p:tav tm="100000">
                                          <p:val>
                                            <p:strVal val="#ppt_h"/>
                                          </p:val>
                                        </p:tav>
                                      </p:tavLst>
                                    </p:anim>
                                    <p:animEffect filter="fade" transition="in">
                                      <p:cBhvr>
                                        <p:cTn dur="500" id="36"/>
                                        <p:tgtEl>
                                          <p:spTgt spid="17"/>
                                        </p:tgtEl>
                                      </p:cBhvr>
                                    </p:animEffect>
                                  </p:childTnLst>
                                </p:cTn>
                              </p:par>
                              <p:par>
                                <p:cTn fill="hold" grpId="0" id="37" nodeType="withEffect" presetClass="entr" presetID="10" presetSubtype="0">
                                  <p:stCondLst>
                                    <p:cond delay="3000"/>
                                  </p:stCondLst>
                                  <p:childTnLst>
                                    <p:set>
                                      <p:cBhvr>
                                        <p:cTn dur="1" fill="hold" id="38">
                                          <p:stCondLst>
                                            <p:cond delay="0"/>
                                          </p:stCondLst>
                                        </p:cTn>
                                        <p:tgtEl>
                                          <p:spTgt spid="22"/>
                                        </p:tgtEl>
                                        <p:attrNameLst>
                                          <p:attrName>style.visibility</p:attrName>
                                        </p:attrNameLst>
                                      </p:cBhvr>
                                      <p:to>
                                        <p:strVal val="visible"/>
                                      </p:to>
                                    </p:set>
                                    <p:animEffect filter="fade" transition="in">
                                      <p:cBhvr>
                                        <p:cTn dur="500" id="39"/>
                                        <p:tgtEl>
                                          <p:spTgt spid="22"/>
                                        </p:tgtEl>
                                      </p:cBhvr>
                                    </p:animEffect>
                                  </p:childTnLst>
                                </p:cTn>
                              </p:par>
                              <p:par>
                                <p:cTn fill="hold" grpId="1" id="40" nodeType="withEffect" presetClass="emph" presetID="8" presetSubtype="0" repeatCount="indefinite">
                                  <p:stCondLst>
                                    <p:cond delay="3000"/>
                                  </p:stCondLst>
                                  <p:childTnLst>
                                    <p:animRot by="-108000000">
                                      <p:cBhvr>
                                        <p:cTn dur="7500" fill="hold" id="41"/>
                                        <p:tgtEl>
                                          <p:spTgt spid="22"/>
                                        </p:tgtEl>
                                        <p:attrNameLst>
                                          <p:attrName>r</p:attrName>
                                        </p:attrNameLst>
                                      </p:cBhvr>
                                    </p:animRot>
                                  </p:childTnLst>
                                </p:cTn>
                              </p:par>
                              <p:par>
                                <p:cTn fill="hold" grpId="0" id="42" nodeType="withEffect" presetClass="entr" presetID="53" presetSubtype="0">
                                  <p:stCondLst>
                                    <p:cond delay="4000"/>
                                  </p:stCondLst>
                                  <p:childTnLst>
                                    <p:set>
                                      <p:cBhvr>
                                        <p:cTn dur="1" fill="hold" id="43">
                                          <p:stCondLst>
                                            <p:cond delay="0"/>
                                          </p:stCondLst>
                                        </p:cTn>
                                        <p:tgtEl>
                                          <p:spTgt spid="18"/>
                                        </p:tgtEl>
                                        <p:attrNameLst>
                                          <p:attrName>style.visibility</p:attrName>
                                        </p:attrNameLst>
                                      </p:cBhvr>
                                      <p:to>
                                        <p:strVal val="visible"/>
                                      </p:to>
                                    </p:set>
                                    <p:anim calcmode="lin" valueType="num">
                                      <p:cBhvr>
                                        <p:cTn dur="500" fill="hold" id="44"/>
                                        <p:tgtEl>
                                          <p:spTgt spid="18"/>
                                        </p:tgtEl>
                                        <p:attrNameLst>
                                          <p:attrName>ppt_w</p:attrName>
                                        </p:attrNameLst>
                                      </p:cBhvr>
                                      <p:tavLst>
                                        <p:tav tm="0">
                                          <p:val>
                                            <p:fltVal val="0"/>
                                          </p:val>
                                        </p:tav>
                                        <p:tav tm="100000">
                                          <p:val>
                                            <p:strVal val="#ppt_w"/>
                                          </p:val>
                                        </p:tav>
                                      </p:tavLst>
                                    </p:anim>
                                    <p:anim calcmode="lin" valueType="num">
                                      <p:cBhvr>
                                        <p:cTn dur="500" fill="hold" id="45"/>
                                        <p:tgtEl>
                                          <p:spTgt spid="18"/>
                                        </p:tgtEl>
                                        <p:attrNameLst>
                                          <p:attrName>ppt_h</p:attrName>
                                        </p:attrNameLst>
                                      </p:cBhvr>
                                      <p:tavLst>
                                        <p:tav tm="0">
                                          <p:val>
                                            <p:fltVal val="0"/>
                                          </p:val>
                                        </p:tav>
                                        <p:tav tm="100000">
                                          <p:val>
                                            <p:strVal val="#ppt_h"/>
                                          </p:val>
                                        </p:tav>
                                      </p:tavLst>
                                    </p:anim>
                                    <p:animEffect filter="fade" transition="in">
                                      <p:cBhvr>
                                        <p:cTn dur="500" id="46"/>
                                        <p:tgtEl>
                                          <p:spTgt spid="18"/>
                                        </p:tgtEl>
                                      </p:cBhvr>
                                    </p:animEffect>
                                  </p:childTnLst>
                                </p:cTn>
                              </p:par>
                              <p:par>
                                <p:cTn fill="hold" grpId="0" id="47" nodeType="withEffect" presetClass="entr" presetID="10" presetSubtype="0">
                                  <p:stCondLst>
                                    <p:cond delay="4500"/>
                                  </p:stCondLst>
                                  <p:childTnLst>
                                    <p:set>
                                      <p:cBhvr>
                                        <p:cTn dur="1" fill="hold" id="48">
                                          <p:stCondLst>
                                            <p:cond delay="0"/>
                                          </p:stCondLst>
                                        </p:cTn>
                                        <p:tgtEl>
                                          <p:spTgt spid="24"/>
                                        </p:tgtEl>
                                        <p:attrNameLst>
                                          <p:attrName>style.visibility</p:attrName>
                                        </p:attrNameLst>
                                      </p:cBhvr>
                                      <p:to>
                                        <p:strVal val="visible"/>
                                      </p:to>
                                    </p:set>
                                    <p:animEffect filter="fade" transition="in">
                                      <p:cBhvr>
                                        <p:cTn dur="500" id="49"/>
                                        <p:tgtEl>
                                          <p:spTgt spid="24"/>
                                        </p:tgtEl>
                                      </p:cBhvr>
                                    </p:animEffect>
                                  </p:childTnLst>
                                </p:cTn>
                              </p:par>
                              <p:par>
                                <p:cTn fill="hold" grpId="1" id="50" nodeType="withEffect" presetClass="emph" presetID="8" presetSubtype="0" repeatCount="indefinite">
                                  <p:stCondLst>
                                    <p:cond delay="4500"/>
                                  </p:stCondLst>
                                  <p:childTnLst>
                                    <p:animRot by="86400000">
                                      <p:cBhvr>
                                        <p:cTn dur="7000" fill="hold" id="51"/>
                                        <p:tgtEl>
                                          <p:spTgt spid="24"/>
                                        </p:tgtEl>
                                        <p:attrNameLst>
                                          <p:attrName>r</p:attrName>
                                        </p:attrNameLst>
                                      </p:cBhvr>
                                    </p:animRot>
                                  </p:childTnLst>
                                </p:cTn>
                              </p:par>
                              <p:par>
                                <p:cTn fill="hold" grpId="0" id="52" nodeType="withEffect" presetClass="entr" presetID="53" presetSubtype="0">
                                  <p:stCondLst>
                                    <p:cond delay="5000"/>
                                  </p:stCondLst>
                                  <p:childTnLst>
                                    <p:set>
                                      <p:cBhvr>
                                        <p:cTn dur="1" fill="hold" id="53">
                                          <p:stCondLst>
                                            <p:cond delay="0"/>
                                          </p:stCondLst>
                                        </p:cTn>
                                        <p:tgtEl>
                                          <p:spTgt spid="19"/>
                                        </p:tgtEl>
                                        <p:attrNameLst>
                                          <p:attrName>style.visibility</p:attrName>
                                        </p:attrNameLst>
                                      </p:cBhvr>
                                      <p:to>
                                        <p:strVal val="visible"/>
                                      </p:to>
                                    </p:set>
                                    <p:anim calcmode="lin" valueType="num">
                                      <p:cBhvr>
                                        <p:cTn dur="500" fill="hold" id="54"/>
                                        <p:tgtEl>
                                          <p:spTgt spid="19"/>
                                        </p:tgtEl>
                                        <p:attrNameLst>
                                          <p:attrName>ppt_w</p:attrName>
                                        </p:attrNameLst>
                                      </p:cBhvr>
                                      <p:tavLst>
                                        <p:tav tm="0">
                                          <p:val>
                                            <p:fltVal val="0"/>
                                          </p:val>
                                        </p:tav>
                                        <p:tav tm="100000">
                                          <p:val>
                                            <p:strVal val="#ppt_w"/>
                                          </p:val>
                                        </p:tav>
                                      </p:tavLst>
                                    </p:anim>
                                    <p:anim calcmode="lin" valueType="num">
                                      <p:cBhvr>
                                        <p:cTn dur="500" fill="hold" id="55"/>
                                        <p:tgtEl>
                                          <p:spTgt spid="19"/>
                                        </p:tgtEl>
                                        <p:attrNameLst>
                                          <p:attrName>ppt_h</p:attrName>
                                        </p:attrNameLst>
                                      </p:cBhvr>
                                      <p:tavLst>
                                        <p:tav tm="0">
                                          <p:val>
                                            <p:fltVal val="0"/>
                                          </p:val>
                                        </p:tav>
                                        <p:tav tm="100000">
                                          <p:val>
                                            <p:strVal val="#ppt_h"/>
                                          </p:val>
                                        </p:tav>
                                      </p:tavLst>
                                    </p:anim>
                                    <p:animEffect filter="fade" transition="in">
                                      <p:cBhvr>
                                        <p:cTn dur="500" id="56"/>
                                        <p:tgtEl>
                                          <p:spTgt spid="19"/>
                                        </p:tgtEl>
                                      </p:cBhvr>
                                    </p:animEffect>
                                  </p:childTnLst>
                                </p:cTn>
                              </p:par>
                              <p:par>
                                <p:cTn fill="hold" grpId="0" id="57" nodeType="withEffect" presetClass="entr" presetID="22" presetSubtype="8">
                                  <p:stCondLst>
                                    <p:cond delay="6500"/>
                                  </p:stCondLst>
                                  <p:childTnLst>
                                    <p:set>
                                      <p:cBhvr>
                                        <p:cTn dur="1" fill="hold" id="58">
                                          <p:stCondLst>
                                            <p:cond delay="0"/>
                                          </p:stCondLst>
                                        </p:cTn>
                                        <p:tgtEl>
                                          <p:spTgt spid="20"/>
                                        </p:tgtEl>
                                        <p:attrNameLst>
                                          <p:attrName>style.visibility</p:attrName>
                                        </p:attrNameLst>
                                      </p:cBhvr>
                                      <p:to>
                                        <p:strVal val="visible"/>
                                      </p:to>
                                    </p:set>
                                    <p:animEffect filter="wipe(left)" transition="in">
                                      <p:cBhvr>
                                        <p:cTn dur="500" id="59"/>
                                        <p:tgtEl>
                                          <p:spTgt spid="20"/>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16"/>
      <p:bldP grpId="0" spid="17"/>
      <p:bldP grpId="0" spid="18"/>
      <p:bldP grpId="0" spid="19"/>
      <p:bldP grpId="0" spid="20"/>
      <p:bldP grpId="0" spid="21"/>
      <p:bldP grpId="1" spid="21"/>
      <p:bldP grpId="0" spid="22"/>
      <p:bldP grpId="1" spid="22"/>
      <p:bldP grpId="0" spid="23"/>
      <p:bldP grpId="1" spid="23"/>
      <p:bldP grpId="0" spid="24"/>
      <p:bldP grpId="1" spid="24"/>
      <p:bldP grpId="0" spid="12"/>
      <p:bldP grpId="0" spid="13"/>
    </p:bldLst>
  </p:timing>
</p:sld>
</file>

<file path=ppt/slides/slide35.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4" name="Freeform 8"/>
          <p:cNvSpPr/>
          <p:nvPr/>
        </p:nvSpPr>
        <p:spPr bwMode="gray">
          <a:xfrm flipH="1">
            <a:off x="1202632" y="1321087"/>
            <a:ext cx="4939783" cy="2451251"/>
          </a:xfrm>
          <a:custGeom>
            <a:rect b="b" l="l" r="r" t="t"/>
            <a:pathLst>
              <a:path h="2058709" w="4176929">
                <a:moveTo>
                  <a:pt x="0" y="0"/>
                </a:moveTo>
                <a:cubicBezTo>
                  <a:pt x="0" y="0"/>
                  <a:pt x="0" y="0"/>
                  <a:pt x="4176930" y="0"/>
                </a:cubicBezTo>
                <a:lnTo>
                  <a:pt x="4176930" y="2058709"/>
                </a:lnTo>
                <a:cubicBezTo>
                  <a:pt x="4176930" y="2058709"/>
                  <a:pt x="4176930" y="2058709"/>
                  <a:pt x="1079378" y="2058709"/>
                </a:cubicBezTo>
                <a:cubicBezTo>
                  <a:pt x="1078688" y="2046733"/>
                  <a:pt x="1077814" y="2034806"/>
                  <a:pt x="1075638" y="2023030"/>
                </a:cubicBezTo>
                <a:cubicBezTo>
                  <a:pt x="1075154" y="2002066"/>
                  <a:pt x="1073005" y="1981342"/>
                  <a:pt x="1069130" y="1960943"/>
                </a:cubicBezTo>
                <a:cubicBezTo>
                  <a:pt x="1068629" y="1954635"/>
                  <a:pt x="1067677" y="1948400"/>
                  <a:pt x="1066276" y="1942246"/>
                </a:cubicBezTo>
                <a:cubicBezTo>
                  <a:pt x="989069" y="1409541"/>
                  <a:pt x="545998" y="995728"/>
                  <a:pt x="0" y="963616"/>
                </a:cubicBezTo>
                <a:cubicBezTo>
                  <a:pt x="0" y="917052"/>
                  <a:pt x="0" y="732381"/>
                  <a:pt x="0" y="0"/>
                </a:cubicBezTo>
                <a:close/>
              </a:path>
            </a:pathLst>
          </a:custGeom>
          <a:solidFill>
            <a:schemeClr val="bg1"/>
          </a:solidFill>
          <a:ln w="12700">
            <a:solidFill>
              <a:schemeClr val="bg1">
                <a:lumMod val="65000"/>
              </a:schemeClr>
            </a:solidFill>
            <a:miter lim="800000"/>
          </a:ln>
          <a:effectLst/>
        </p:spPr>
        <p:txBody>
          <a:bodyPr anchor="b" anchorCtr="0" bIns="170686" lIns="128014" rIns="128014" tIns="85343"/>
          <a:lstStyle/>
          <a:p>
            <a:pPr lvl="0"/>
            <a:r>
              <a:rPr altLang="en-US" lang="zh-CN" sz="1600">
                <a:solidFill>
                  <a:schemeClr val="tx1">
                    <a:lumMod val="85000"/>
                    <a:lumOff val="15000"/>
                  </a:schemeClr>
                </a:solidFill>
                <a:cs typeface="+mn-ea"/>
                <a:sym typeface="+mn-lt"/>
              </a:rPr>
              <a:t>您的内容打在这里，</a:t>
            </a:r>
          </a:p>
          <a:p>
            <a:pPr lvl="0"/>
            <a:r>
              <a:rPr altLang="en-US" lang="zh-CN" sz="1600">
                <a:solidFill>
                  <a:schemeClr val="tx1">
                    <a:lumMod val="85000"/>
                    <a:lumOff val="15000"/>
                  </a:schemeClr>
                </a:solidFill>
                <a:cs typeface="+mn-ea"/>
                <a:sym typeface="+mn-lt"/>
              </a:rPr>
              <a:t>或者通过复制您的文本后，在此框中</a:t>
            </a:r>
          </a:p>
          <a:p>
            <a:pPr lvl="0"/>
            <a:r>
              <a:rPr altLang="en-US" lang="zh-CN" sz="1600">
                <a:solidFill>
                  <a:schemeClr val="tx1">
                    <a:lumMod val="85000"/>
                    <a:lumOff val="15000"/>
                  </a:schemeClr>
                </a:solidFill>
                <a:cs typeface="+mn-ea"/>
                <a:sym typeface="+mn-lt"/>
              </a:rPr>
              <a:t>选择粘贴，并选择只保留文字。</a:t>
            </a:r>
          </a:p>
        </p:txBody>
      </p:sp>
      <p:sp>
        <p:nvSpPr>
          <p:cNvPr id="5" name="Freeform 9"/>
          <p:cNvSpPr/>
          <p:nvPr/>
        </p:nvSpPr>
        <p:spPr bwMode="gray">
          <a:xfrm>
            <a:off x="1202632" y="3930870"/>
            <a:ext cx="4939783" cy="2451251"/>
          </a:xfrm>
          <a:custGeom>
            <a:cxnLst>
              <a:cxn ang="0">
                <a:pos x="1300" y="0"/>
              </a:cxn>
              <a:cxn ang="0">
                <a:pos x="0" y="0"/>
              </a:cxn>
              <a:cxn ang="0">
                <a:pos x="0" y="864"/>
              </a:cxn>
              <a:cxn ang="0">
                <a:pos x="1753" y="864"/>
              </a:cxn>
              <a:cxn ang="0">
                <a:pos x="1753" y="453"/>
              </a:cxn>
              <a:cxn ang="0">
                <a:pos x="1300" y="0"/>
              </a:cxn>
            </a:cxnLst>
            <a:rect b="b" l="0" r="r" t="0"/>
            <a:pathLst>
              <a:path h="864" w="1752">
                <a:moveTo>
                  <a:pt x="1300" y="0"/>
                </a:moveTo>
                <a:cubicBezTo>
                  <a:pt x="0" y="0"/>
                  <a:pt x="0" y="0"/>
                  <a:pt x="0" y="0"/>
                </a:cubicBezTo>
                <a:cubicBezTo>
                  <a:pt x="0" y="864"/>
                  <a:pt x="0" y="864"/>
                  <a:pt x="0" y="864"/>
                </a:cubicBezTo>
                <a:cubicBezTo>
                  <a:pt x="1753" y="864"/>
                  <a:pt x="1753" y="864"/>
                  <a:pt x="1753" y="864"/>
                </a:cubicBezTo>
                <a:cubicBezTo>
                  <a:pt x="1753" y="453"/>
                  <a:pt x="1753" y="453"/>
                  <a:pt x="1753" y="453"/>
                </a:cubicBezTo>
                <a:cubicBezTo>
                  <a:pt x="1509" y="438"/>
                  <a:pt x="1314" y="243"/>
                  <a:pt x="1300" y="0"/>
                </a:cubicBezTo>
                <a:close/>
              </a:path>
            </a:pathLst>
          </a:custGeom>
          <a:solidFill>
            <a:schemeClr val="bg1"/>
          </a:solidFill>
          <a:ln w="12700">
            <a:solidFill>
              <a:schemeClr val="bg1">
                <a:lumMod val="65000"/>
              </a:schemeClr>
            </a:solidFill>
            <a:miter lim="800000"/>
          </a:ln>
          <a:effectLst/>
        </p:spPr>
        <p:txBody>
          <a:bodyPr anchor="t" anchorCtr="0" bIns="170686" lIns="128014" rIns="128014" tIns="170686"/>
          <a:lstStyle/>
          <a:p>
            <a:pPr lvl="0"/>
            <a:r>
              <a:rPr altLang="en-US" lang="zh-CN" sz="1600">
                <a:solidFill>
                  <a:schemeClr val="tx1">
                    <a:lumMod val="85000"/>
                    <a:lumOff val="15000"/>
                  </a:schemeClr>
                </a:solidFill>
                <a:cs typeface="+mn-ea"/>
                <a:sym typeface="+mn-lt"/>
              </a:rPr>
              <a:t>您的内容打在这里，</a:t>
            </a:r>
          </a:p>
          <a:p>
            <a:pPr lvl="0"/>
            <a:r>
              <a:rPr altLang="en-US" lang="zh-CN" sz="1600">
                <a:solidFill>
                  <a:schemeClr val="tx1">
                    <a:lumMod val="85000"/>
                    <a:lumOff val="15000"/>
                  </a:schemeClr>
                </a:solidFill>
                <a:cs typeface="+mn-ea"/>
                <a:sym typeface="+mn-lt"/>
              </a:rPr>
              <a:t>或者通过复制您的文本后，在此框中</a:t>
            </a:r>
          </a:p>
          <a:p>
            <a:pPr lvl="0"/>
            <a:r>
              <a:rPr altLang="en-US" lang="zh-CN" sz="1600">
                <a:solidFill>
                  <a:schemeClr val="tx1">
                    <a:lumMod val="85000"/>
                    <a:lumOff val="15000"/>
                  </a:schemeClr>
                </a:solidFill>
                <a:cs typeface="+mn-ea"/>
                <a:sym typeface="+mn-lt"/>
              </a:rPr>
              <a:t>选择粘贴，并选择只保留文字。</a:t>
            </a:r>
          </a:p>
        </p:txBody>
      </p:sp>
      <p:sp>
        <p:nvSpPr>
          <p:cNvPr id="6" name="Freeform 10"/>
          <p:cNvSpPr/>
          <p:nvPr/>
        </p:nvSpPr>
        <p:spPr bwMode="gray">
          <a:xfrm>
            <a:off x="6311807" y="3930870"/>
            <a:ext cx="4939783" cy="2451251"/>
          </a:xfrm>
          <a:custGeom>
            <a:cxnLst>
              <a:cxn ang="0">
                <a:pos x="0" y="453"/>
              </a:cxn>
              <a:cxn ang="0">
                <a:pos x="0" y="864"/>
              </a:cxn>
              <a:cxn ang="0">
                <a:pos x="1753" y="864"/>
              </a:cxn>
              <a:cxn ang="0">
                <a:pos x="1753" y="0"/>
              </a:cxn>
              <a:cxn ang="0">
                <a:pos x="453" y="0"/>
              </a:cxn>
              <a:cxn ang="0">
                <a:pos x="0" y="453"/>
              </a:cxn>
            </a:cxnLst>
            <a:rect b="b" l="0" r="r" t="0"/>
            <a:pathLst>
              <a:path h="864" w="1752">
                <a:moveTo>
                  <a:pt x="0" y="453"/>
                </a:moveTo>
                <a:cubicBezTo>
                  <a:pt x="0" y="864"/>
                  <a:pt x="0" y="864"/>
                  <a:pt x="0" y="864"/>
                </a:cubicBezTo>
                <a:cubicBezTo>
                  <a:pt x="1753" y="864"/>
                  <a:pt x="1753" y="864"/>
                  <a:pt x="1753" y="864"/>
                </a:cubicBezTo>
                <a:cubicBezTo>
                  <a:pt x="1753" y="0"/>
                  <a:pt x="1753" y="0"/>
                  <a:pt x="1753" y="0"/>
                </a:cubicBezTo>
                <a:cubicBezTo>
                  <a:pt x="453" y="0"/>
                  <a:pt x="453" y="0"/>
                  <a:pt x="453" y="0"/>
                </a:cubicBezTo>
                <a:cubicBezTo>
                  <a:pt x="439" y="243"/>
                  <a:pt x="244" y="438"/>
                  <a:pt x="0" y="453"/>
                </a:cubicBezTo>
                <a:close/>
              </a:path>
            </a:pathLst>
          </a:custGeom>
          <a:solidFill>
            <a:schemeClr val="bg1"/>
          </a:solidFill>
          <a:ln w="12700">
            <a:solidFill>
              <a:schemeClr val="bg1">
                <a:lumMod val="65000"/>
              </a:schemeClr>
            </a:solidFill>
            <a:miter lim="800000"/>
          </a:ln>
          <a:effectLst/>
        </p:spPr>
        <p:txBody>
          <a:bodyPr anchor="t" anchorCtr="0" bIns="170686" lIns="128014" rIns="128014" tIns="170686"/>
          <a:lstStyle/>
          <a:p>
            <a:pPr algn="r" lvl="0"/>
            <a:r>
              <a:rPr altLang="en-US" lang="zh-CN" sz="1600">
                <a:solidFill>
                  <a:schemeClr val="tx1">
                    <a:lumMod val="85000"/>
                    <a:lumOff val="15000"/>
                  </a:schemeClr>
                </a:solidFill>
                <a:cs typeface="+mn-ea"/>
                <a:sym typeface="+mn-lt"/>
              </a:rPr>
              <a:t>您的内容打在这里</a:t>
            </a:r>
          </a:p>
          <a:p>
            <a:pPr algn="r" lvl="0"/>
            <a:r>
              <a:rPr altLang="en-US" lang="zh-CN" sz="1600">
                <a:solidFill>
                  <a:schemeClr val="tx1">
                    <a:lumMod val="85000"/>
                    <a:lumOff val="15000"/>
                  </a:schemeClr>
                </a:solidFill>
                <a:cs typeface="+mn-ea"/>
                <a:sym typeface="+mn-lt"/>
              </a:rPr>
              <a:t>或者通过复制您的文本后，在此框中</a:t>
            </a:r>
          </a:p>
          <a:p>
            <a:pPr algn="r" lvl="0"/>
            <a:r>
              <a:rPr altLang="en-US" lang="zh-CN" sz="1600">
                <a:solidFill>
                  <a:schemeClr val="tx1">
                    <a:lumMod val="85000"/>
                    <a:lumOff val="15000"/>
                  </a:schemeClr>
                </a:solidFill>
                <a:cs typeface="+mn-ea"/>
                <a:sym typeface="+mn-lt"/>
              </a:rPr>
              <a:t>选择粘贴，并选择只保留文字</a:t>
            </a:r>
          </a:p>
        </p:txBody>
      </p:sp>
      <p:sp>
        <p:nvSpPr>
          <p:cNvPr id="7" name="Freeform 8"/>
          <p:cNvSpPr/>
          <p:nvPr/>
        </p:nvSpPr>
        <p:spPr bwMode="gray">
          <a:xfrm>
            <a:off x="6311806" y="1321087"/>
            <a:ext cx="4938683" cy="2451251"/>
          </a:xfrm>
          <a:custGeom>
            <a:rect b="b" l="l" r="r" t="t"/>
            <a:pathLst>
              <a:path h="2058709" w="4176929">
                <a:moveTo>
                  <a:pt x="0" y="0"/>
                </a:moveTo>
                <a:cubicBezTo>
                  <a:pt x="0" y="0"/>
                  <a:pt x="0" y="0"/>
                  <a:pt x="4176930" y="0"/>
                </a:cubicBezTo>
                <a:lnTo>
                  <a:pt x="4176930" y="2058709"/>
                </a:lnTo>
                <a:cubicBezTo>
                  <a:pt x="4176930" y="2058709"/>
                  <a:pt x="4176930" y="2058709"/>
                  <a:pt x="1079378" y="2058709"/>
                </a:cubicBezTo>
                <a:cubicBezTo>
                  <a:pt x="1078688" y="2046733"/>
                  <a:pt x="1077814" y="2034806"/>
                  <a:pt x="1075638" y="2023030"/>
                </a:cubicBezTo>
                <a:cubicBezTo>
                  <a:pt x="1075154" y="2002066"/>
                  <a:pt x="1073005" y="1981342"/>
                  <a:pt x="1069130" y="1960943"/>
                </a:cubicBezTo>
                <a:cubicBezTo>
                  <a:pt x="1068629" y="1954635"/>
                  <a:pt x="1067677" y="1948400"/>
                  <a:pt x="1066276" y="1942246"/>
                </a:cubicBezTo>
                <a:cubicBezTo>
                  <a:pt x="989069" y="1409541"/>
                  <a:pt x="545998" y="995728"/>
                  <a:pt x="0" y="963616"/>
                </a:cubicBezTo>
                <a:cubicBezTo>
                  <a:pt x="0" y="917052"/>
                  <a:pt x="0" y="732381"/>
                  <a:pt x="0" y="0"/>
                </a:cubicBezTo>
                <a:close/>
              </a:path>
            </a:pathLst>
          </a:custGeom>
          <a:solidFill>
            <a:schemeClr val="bg1"/>
          </a:solidFill>
          <a:ln w="12700">
            <a:solidFill>
              <a:schemeClr val="bg1">
                <a:lumMod val="65000"/>
              </a:schemeClr>
            </a:solidFill>
            <a:miter lim="800000"/>
          </a:ln>
          <a:effectLst/>
        </p:spPr>
        <p:txBody>
          <a:bodyPr anchor="b" anchorCtr="0" bIns="170686" lIns="128014" rIns="128014" tIns="85343"/>
          <a:lstStyle/>
          <a:p>
            <a:pPr algn="r" lvl="0"/>
            <a:r>
              <a:rPr altLang="en-US" lang="zh-CN" sz="1600">
                <a:solidFill>
                  <a:schemeClr val="tx1">
                    <a:lumMod val="85000"/>
                    <a:lumOff val="15000"/>
                  </a:schemeClr>
                </a:solidFill>
                <a:cs typeface="+mn-ea"/>
                <a:sym typeface="+mn-lt"/>
              </a:rPr>
              <a:t>您的内容打在这里</a:t>
            </a:r>
          </a:p>
          <a:p>
            <a:pPr algn="r" lvl="0"/>
            <a:r>
              <a:rPr altLang="en-US" lang="zh-CN" sz="1600">
                <a:solidFill>
                  <a:schemeClr val="tx1">
                    <a:lumMod val="85000"/>
                    <a:lumOff val="15000"/>
                  </a:schemeClr>
                </a:solidFill>
                <a:cs typeface="+mn-ea"/>
                <a:sym typeface="+mn-lt"/>
              </a:rPr>
              <a:t>或者通过复制您的文本后，在此框中</a:t>
            </a:r>
          </a:p>
          <a:p>
            <a:pPr algn="r" lvl="0"/>
            <a:r>
              <a:rPr altLang="en-US" lang="zh-CN" sz="1600">
                <a:solidFill>
                  <a:schemeClr val="tx1">
                    <a:lumMod val="85000"/>
                    <a:lumOff val="15000"/>
                  </a:schemeClr>
                </a:solidFill>
                <a:cs typeface="+mn-ea"/>
                <a:sym typeface="+mn-lt"/>
              </a:rPr>
              <a:t>选择粘贴，并选择只保留文字</a:t>
            </a:r>
          </a:p>
        </p:txBody>
      </p:sp>
      <p:sp>
        <p:nvSpPr>
          <p:cNvPr id="8" name="Rectangle 19_5"/>
          <p:cNvSpPr>
            <a:spLocks noChangeArrowheads="1"/>
          </p:cNvSpPr>
          <p:nvPr/>
        </p:nvSpPr>
        <p:spPr bwMode="gray">
          <a:xfrm>
            <a:off x="1202631" y="5953048"/>
            <a:ext cx="4930839" cy="429074"/>
          </a:xfrm>
          <a:prstGeom prst="rect">
            <a:avLst/>
          </a:prstGeom>
          <a:solidFill>
            <a:schemeClr val="accent1"/>
          </a:solidFill>
          <a:ln w="12700">
            <a:noFill/>
            <a:miter lim="800000"/>
          </a:ln>
          <a:effectLst/>
        </p:spPr>
        <p:txBody>
          <a:bodyPr anchor="ctr" bIns="85343" lIns="128014" rIns="128014" tIns="85343"/>
          <a:lstStyle/>
          <a:p>
            <a:pPr defTabSz="949960" eaLnBrk="0" hangingPunct="0"/>
            <a:r>
              <a:rPr altLang="en-US" b="1" lang="zh-CN" noProof="1" sz="1900">
                <a:solidFill>
                  <a:srgbClr val="FFFFFF"/>
                </a:solidFill>
                <a:cs typeface="+mn-ea"/>
                <a:sym typeface="+mn-lt"/>
              </a:rPr>
              <a:t>点击添加标题</a:t>
            </a:r>
          </a:p>
        </p:txBody>
      </p:sp>
      <p:sp>
        <p:nvSpPr>
          <p:cNvPr id="9" name="Rectangle 19_6"/>
          <p:cNvSpPr>
            <a:spLocks noChangeArrowheads="1"/>
          </p:cNvSpPr>
          <p:nvPr/>
        </p:nvSpPr>
        <p:spPr bwMode="gray">
          <a:xfrm>
            <a:off x="6320748" y="5953048"/>
            <a:ext cx="4930839" cy="429074"/>
          </a:xfrm>
          <a:prstGeom prst="rect">
            <a:avLst/>
          </a:prstGeom>
          <a:solidFill>
            <a:schemeClr val="accent1"/>
          </a:solidFill>
          <a:ln w="12700">
            <a:noFill/>
            <a:miter lim="800000"/>
          </a:ln>
          <a:effectLst/>
        </p:spPr>
        <p:txBody>
          <a:bodyPr anchor="ctr" bIns="85343" lIns="128014" rIns="128014" tIns="85343"/>
          <a:lstStyle/>
          <a:p>
            <a:pPr defTabSz="949960" eaLnBrk="0" hangingPunct="0"/>
            <a:r>
              <a:rPr altLang="en-US" b="1" lang="zh-CN" noProof="1" sz="1900">
                <a:solidFill>
                  <a:srgbClr val="FFFFFF"/>
                </a:solidFill>
                <a:cs typeface="+mn-ea"/>
                <a:sym typeface="+mn-lt"/>
              </a:rPr>
              <a:t>点击添加标题</a:t>
            </a:r>
          </a:p>
        </p:txBody>
      </p:sp>
      <p:sp>
        <p:nvSpPr>
          <p:cNvPr id="10" name="Rectangle 19_7"/>
          <p:cNvSpPr>
            <a:spLocks noChangeArrowheads="1"/>
          </p:cNvSpPr>
          <p:nvPr/>
        </p:nvSpPr>
        <p:spPr bwMode="gray">
          <a:xfrm>
            <a:off x="6320748" y="1321087"/>
            <a:ext cx="4930839" cy="429074"/>
          </a:xfrm>
          <a:prstGeom prst="rect">
            <a:avLst/>
          </a:prstGeom>
          <a:solidFill>
            <a:schemeClr val="accent1"/>
          </a:solidFill>
          <a:ln w="12700">
            <a:noFill/>
            <a:miter lim="800000"/>
          </a:ln>
          <a:effectLst/>
        </p:spPr>
        <p:txBody>
          <a:bodyPr anchor="ctr" bIns="85343" lIns="128014" rIns="128014" tIns="85343"/>
          <a:lstStyle/>
          <a:p>
            <a:pPr defTabSz="949960" eaLnBrk="0" hangingPunct="0"/>
            <a:r>
              <a:rPr altLang="en-US" b="1" lang="zh-CN" noProof="1" sz="1900">
                <a:solidFill>
                  <a:srgbClr val="FFFFFF"/>
                </a:solidFill>
                <a:cs typeface="+mn-ea"/>
                <a:sym typeface="+mn-lt"/>
              </a:rPr>
              <a:t>点击添加标题</a:t>
            </a:r>
          </a:p>
        </p:txBody>
      </p:sp>
      <p:sp>
        <p:nvSpPr>
          <p:cNvPr id="11" name="Rectangle 19"/>
          <p:cNvSpPr>
            <a:spLocks noChangeArrowheads="1"/>
          </p:cNvSpPr>
          <p:nvPr/>
        </p:nvSpPr>
        <p:spPr bwMode="gray">
          <a:xfrm>
            <a:off x="1202631" y="1321087"/>
            <a:ext cx="4930839" cy="429074"/>
          </a:xfrm>
          <a:prstGeom prst="rect">
            <a:avLst/>
          </a:prstGeom>
          <a:solidFill>
            <a:schemeClr val="accent1"/>
          </a:solidFill>
          <a:ln w="12700">
            <a:noFill/>
            <a:round/>
          </a:ln>
          <a:effectLst/>
        </p:spPr>
        <p:txBody>
          <a:bodyPr anchor="ctr" bIns="54194" lIns="108386" rIns="108386" tIns="54194" wrap="none"/>
          <a:lstStyle/>
          <a:p>
            <a:r>
              <a:rPr altLang="en-US" b="1" lang="zh-CN" noProof="1" sz="1900">
                <a:solidFill>
                  <a:schemeClr val="bg1"/>
                </a:solidFill>
                <a:cs typeface="+mn-ea"/>
                <a:sym typeface="+mn-lt"/>
              </a:rPr>
              <a:t>点击添加标题</a:t>
            </a:r>
          </a:p>
        </p:txBody>
      </p:sp>
      <p:grpSp>
        <p:nvGrpSpPr>
          <p:cNvPr id="12" name="Gruppieren 43"/>
          <p:cNvGrpSpPr/>
          <p:nvPr/>
        </p:nvGrpSpPr>
        <p:grpSpPr>
          <a:xfrm>
            <a:off x="5067009" y="2665453"/>
            <a:ext cx="2296205" cy="2311815"/>
            <a:chOff x="2804400" y="1911431"/>
            <a:chExt cx="3535200" cy="3535200"/>
          </a:xfrm>
          <a:solidFill>
            <a:schemeClr val="accent1"/>
          </a:solidFill>
          <a:effectLst/>
        </p:grpSpPr>
        <p:sp>
          <p:nvSpPr>
            <p:cNvPr id="13" name="Freeform 10"/>
            <p:cNvSpPr>
              <a:spLocks noEditPoints="1"/>
            </p:cNvSpPr>
            <p:nvPr/>
          </p:nvSpPr>
          <p:spPr bwMode="gray">
            <a:xfrm>
              <a:off x="2804400" y="2009308"/>
              <a:ext cx="3535200" cy="3185164"/>
            </a:xfrm>
            <a:custGeom>
              <a:cxnLst>
                <a:cxn ang="0">
                  <a:pos x="530" y="84"/>
                </a:cxn>
                <a:cxn ang="0">
                  <a:pos x="1456" y="295"/>
                </a:cxn>
                <a:cxn ang="0">
                  <a:pos x="1519" y="325"/>
                </a:cxn>
                <a:cxn ang="0">
                  <a:pos x="138" y="415"/>
                </a:cxn>
                <a:cxn ang="0">
                  <a:pos x="163" y="444"/>
                </a:cxn>
                <a:cxn ang="0">
                  <a:pos x="1593" y="561"/>
                </a:cxn>
                <a:cxn ang="0">
                  <a:pos x="1645" y="530"/>
                </a:cxn>
                <a:cxn ang="0">
                  <a:pos x="1577" y="574"/>
                </a:cxn>
                <a:cxn ang="0">
                  <a:pos x="1613" y="598"/>
                </a:cxn>
                <a:cxn ang="0">
                  <a:pos x="1564" y="659"/>
                </a:cxn>
                <a:cxn ang="0">
                  <a:pos x="1643" y="814"/>
                </a:cxn>
                <a:cxn ang="0">
                  <a:pos x="1548" y="668"/>
                </a:cxn>
                <a:cxn ang="0">
                  <a:pos x="1555" y="704"/>
                </a:cxn>
                <a:cxn ang="0">
                  <a:pos x="1497" y="687"/>
                </a:cxn>
                <a:cxn ang="0">
                  <a:pos x="1394" y="728"/>
                </a:cxn>
                <a:cxn ang="0">
                  <a:pos x="1516" y="704"/>
                </a:cxn>
                <a:cxn ang="0">
                  <a:pos x="1612" y="784"/>
                </a:cxn>
                <a:cxn ang="0">
                  <a:pos x="1587" y="799"/>
                </a:cxn>
                <a:cxn ang="0">
                  <a:pos x="1694" y="752"/>
                </a:cxn>
                <a:cxn ang="0">
                  <a:pos x="1533" y="725"/>
                </a:cxn>
                <a:cxn ang="0">
                  <a:pos x="1559" y="743"/>
                </a:cxn>
                <a:cxn ang="0">
                  <a:pos x="1550" y="910"/>
                </a:cxn>
                <a:cxn ang="0">
                  <a:pos x="1460" y="828"/>
                </a:cxn>
                <a:cxn ang="0">
                  <a:pos x="1334" y="887"/>
                </a:cxn>
                <a:cxn ang="0">
                  <a:pos x="1340" y="1103"/>
                </a:cxn>
                <a:cxn ang="0">
                  <a:pos x="1473" y="1118"/>
                </a:cxn>
                <a:cxn ang="0">
                  <a:pos x="1581" y="1055"/>
                </a:cxn>
                <a:cxn ang="0">
                  <a:pos x="1649" y="872"/>
                </a:cxn>
                <a:cxn ang="0">
                  <a:pos x="1671" y="902"/>
                </a:cxn>
                <a:cxn ang="0">
                  <a:pos x="1596" y="815"/>
                </a:cxn>
                <a:cxn ang="0">
                  <a:pos x="1510" y="827"/>
                </a:cxn>
                <a:cxn ang="0">
                  <a:pos x="1589" y="865"/>
                </a:cxn>
                <a:cxn ang="0">
                  <a:pos x="1129" y="977"/>
                </a:cxn>
                <a:cxn ang="0">
                  <a:pos x="1121" y="1017"/>
                </a:cxn>
                <a:cxn ang="0">
                  <a:pos x="1073" y="1080"/>
                </a:cxn>
                <a:cxn ang="0">
                  <a:pos x="1345" y="1132"/>
                </a:cxn>
                <a:cxn ang="0">
                  <a:pos x="290" y="1296"/>
                </a:cxn>
                <a:cxn ang="0">
                  <a:pos x="689" y="58"/>
                </a:cxn>
                <a:cxn ang="0">
                  <a:pos x="524" y="26"/>
                </a:cxn>
                <a:cxn ang="0">
                  <a:pos x="231" y="343"/>
                </a:cxn>
                <a:cxn ang="0">
                  <a:pos x="178" y="499"/>
                </a:cxn>
                <a:cxn ang="0">
                  <a:pos x="64" y="623"/>
                </a:cxn>
                <a:cxn ang="0">
                  <a:pos x="193" y="1299"/>
                </a:cxn>
                <a:cxn ang="0">
                  <a:pos x="378" y="1416"/>
                </a:cxn>
                <a:cxn ang="0">
                  <a:pos x="342" y="1349"/>
                </a:cxn>
                <a:cxn ang="0">
                  <a:pos x="248" y="1245"/>
                </a:cxn>
                <a:cxn ang="0">
                  <a:pos x="119" y="767"/>
                </a:cxn>
                <a:cxn ang="0">
                  <a:pos x="139" y="607"/>
                </a:cxn>
                <a:cxn ang="0">
                  <a:pos x="361" y="359"/>
                </a:cxn>
                <a:cxn ang="0">
                  <a:pos x="432" y="296"/>
                </a:cxn>
                <a:cxn ang="0">
                  <a:pos x="474" y="141"/>
                </a:cxn>
                <a:cxn ang="0">
                  <a:pos x="545" y="68"/>
                </a:cxn>
                <a:cxn ang="0">
                  <a:pos x="717" y="64"/>
                </a:cxn>
                <a:cxn ang="0">
                  <a:pos x="1301" y="127"/>
                </a:cxn>
                <a:cxn ang="0">
                  <a:pos x="1393" y="183"/>
                </a:cxn>
                <a:cxn ang="0">
                  <a:pos x="1537" y="308"/>
                </a:cxn>
                <a:cxn ang="0">
                  <a:pos x="1682" y="671"/>
                </a:cxn>
                <a:cxn ang="0">
                  <a:pos x="1238" y="65"/>
                </a:cxn>
                <a:cxn ang="0">
                  <a:pos x="1413" y="215"/>
                </a:cxn>
                <a:cxn ang="0">
                  <a:pos x="1696" y="874"/>
                </a:cxn>
              </a:cxnLst>
              <a:rect b="b" l="0" r="r" t="0"/>
              <a:pathLst>
                <a:path h="1537" w="1712">
                  <a:moveTo>
                    <a:pt x="1152" y="12"/>
                  </a:moveTo>
                  <a:cubicBezTo>
                    <a:pt x="1149" y="12"/>
                    <a:pt x="1146" y="9"/>
                    <a:pt x="1145" y="11"/>
                  </a:cubicBezTo>
                  <a:cubicBezTo>
                    <a:pt x="1146" y="11"/>
                    <a:pt x="1150" y="15"/>
                    <a:pt x="1152" y="12"/>
                  </a:cubicBezTo>
                  <a:close/>
                  <a:moveTo>
                    <a:pt x="719" y="38"/>
                  </a:moveTo>
                  <a:cubicBezTo>
                    <a:pt x="708" y="38"/>
                    <a:pt x="708" y="38"/>
                    <a:pt x="708" y="38"/>
                  </a:cubicBezTo>
                  <a:cubicBezTo>
                    <a:pt x="708" y="41"/>
                    <a:pt x="719" y="43"/>
                    <a:pt x="719" y="38"/>
                  </a:cubicBezTo>
                  <a:close/>
                  <a:moveTo>
                    <a:pt x="763" y="72"/>
                  </a:moveTo>
                  <a:cubicBezTo>
                    <a:pt x="762" y="76"/>
                    <a:pt x="769" y="76"/>
                    <a:pt x="771" y="74"/>
                  </a:cubicBezTo>
                  <a:cubicBezTo>
                    <a:pt x="768" y="74"/>
                    <a:pt x="765" y="70"/>
                    <a:pt x="763" y="72"/>
                  </a:cubicBezTo>
                  <a:close/>
                  <a:moveTo>
                    <a:pt x="775" y="74"/>
                  </a:moveTo>
                  <a:cubicBezTo>
                    <a:pt x="778" y="76"/>
                    <a:pt x="786" y="80"/>
                    <a:pt x="788" y="76"/>
                  </a:cubicBezTo>
                  <a:cubicBezTo>
                    <a:pt x="783" y="77"/>
                    <a:pt x="779" y="72"/>
                    <a:pt x="775" y="74"/>
                  </a:cubicBezTo>
                  <a:close/>
                  <a:moveTo>
                    <a:pt x="530" y="84"/>
                  </a:moveTo>
                  <a:cubicBezTo>
                    <a:pt x="534" y="85"/>
                    <a:pt x="533" y="80"/>
                    <a:pt x="535" y="84"/>
                  </a:cubicBezTo>
                  <a:cubicBezTo>
                    <a:pt x="536" y="83"/>
                    <a:pt x="536" y="83"/>
                    <a:pt x="537" y="83"/>
                  </a:cubicBezTo>
                  <a:cubicBezTo>
                    <a:pt x="536" y="80"/>
                    <a:pt x="537" y="78"/>
                    <a:pt x="538" y="75"/>
                  </a:cubicBezTo>
                  <a:cubicBezTo>
                    <a:pt x="532" y="75"/>
                    <a:pt x="531" y="80"/>
                    <a:pt x="530" y="84"/>
                  </a:cubicBezTo>
                  <a:close/>
                  <a:moveTo>
                    <a:pt x="530" y="88"/>
                  </a:moveTo>
                  <a:cubicBezTo>
                    <a:pt x="530" y="92"/>
                    <a:pt x="532" y="98"/>
                    <a:pt x="527" y="101"/>
                  </a:cubicBezTo>
                  <a:cubicBezTo>
                    <a:pt x="533" y="99"/>
                    <a:pt x="537" y="94"/>
                    <a:pt x="538" y="87"/>
                  </a:cubicBezTo>
                  <a:cubicBezTo>
                    <a:pt x="535" y="87"/>
                    <a:pt x="533" y="90"/>
                    <a:pt x="530" y="88"/>
                  </a:cubicBezTo>
                  <a:close/>
                  <a:moveTo>
                    <a:pt x="1311" y="135"/>
                  </a:moveTo>
                  <a:cubicBezTo>
                    <a:pt x="1308" y="134"/>
                    <a:pt x="1306" y="128"/>
                    <a:pt x="1303" y="130"/>
                  </a:cubicBezTo>
                  <a:cubicBezTo>
                    <a:pt x="1306" y="131"/>
                    <a:pt x="1308" y="138"/>
                    <a:pt x="1311" y="135"/>
                  </a:cubicBezTo>
                  <a:close/>
                  <a:moveTo>
                    <a:pt x="1414" y="226"/>
                  </a:moveTo>
                  <a:cubicBezTo>
                    <a:pt x="1414" y="223"/>
                    <a:pt x="1413" y="221"/>
                    <a:pt x="1410" y="221"/>
                  </a:cubicBezTo>
                  <a:cubicBezTo>
                    <a:pt x="1409" y="225"/>
                    <a:pt x="1413" y="224"/>
                    <a:pt x="1412" y="228"/>
                  </a:cubicBezTo>
                  <a:cubicBezTo>
                    <a:pt x="1406" y="237"/>
                    <a:pt x="1416" y="247"/>
                    <a:pt x="1421" y="252"/>
                  </a:cubicBezTo>
                  <a:cubicBezTo>
                    <a:pt x="1425" y="264"/>
                    <a:pt x="1425" y="274"/>
                    <a:pt x="1434" y="281"/>
                  </a:cubicBezTo>
                  <a:cubicBezTo>
                    <a:pt x="1434" y="279"/>
                    <a:pt x="1431" y="277"/>
                    <a:pt x="1434" y="276"/>
                  </a:cubicBezTo>
                  <a:cubicBezTo>
                    <a:pt x="1436" y="279"/>
                    <a:pt x="1439" y="282"/>
                    <a:pt x="1441" y="287"/>
                  </a:cubicBezTo>
                  <a:cubicBezTo>
                    <a:pt x="1444" y="288"/>
                    <a:pt x="1441" y="283"/>
                    <a:pt x="1444" y="284"/>
                  </a:cubicBezTo>
                  <a:cubicBezTo>
                    <a:pt x="1444" y="290"/>
                    <a:pt x="1454" y="291"/>
                    <a:pt x="1456" y="289"/>
                  </a:cubicBezTo>
                  <a:cubicBezTo>
                    <a:pt x="1458" y="291"/>
                    <a:pt x="1455" y="292"/>
                    <a:pt x="1456" y="295"/>
                  </a:cubicBezTo>
                  <a:cubicBezTo>
                    <a:pt x="1462" y="296"/>
                    <a:pt x="1461" y="304"/>
                    <a:pt x="1468" y="306"/>
                  </a:cubicBezTo>
                  <a:cubicBezTo>
                    <a:pt x="1472" y="301"/>
                    <a:pt x="1466" y="298"/>
                    <a:pt x="1467" y="295"/>
                  </a:cubicBezTo>
                  <a:cubicBezTo>
                    <a:pt x="1469" y="297"/>
                    <a:pt x="1469" y="295"/>
                    <a:pt x="1472" y="296"/>
                  </a:cubicBezTo>
                  <a:cubicBezTo>
                    <a:pt x="1472" y="298"/>
                    <a:pt x="1474" y="298"/>
                    <a:pt x="1473" y="301"/>
                  </a:cubicBezTo>
                  <a:cubicBezTo>
                    <a:pt x="1472" y="301"/>
                    <a:pt x="1472" y="300"/>
                    <a:pt x="1470" y="300"/>
                  </a:cubicBezTo>
                  <a:cubicBezTo>
                    <a:pt x="1470" y="306"/>
                    <a:pt x="1475" y="306"/>
                    <a:pt x="1476" y="311"/>
                  </a:cubicBezTo>
                  <a:cubicBezTo>
                    <a:pt x="1478" y="312"/>
                    <a:pt x="1478" y="310"/>
                    <a:pt x="1479" y="310"/>
                  </a:cubicBezTo>
                  <a:cubicBezTo>
                    <a:pt x="1484" y="311"/>
                    <a:pt x="1483" y="317"/>
                    <a:pt x="1488" y="318"/>
                  </a:cubicBezTo>
                  <a:cubicBezTo>
                    <a:pt x="1491" y="309"/>
                    <a:pt x="1477" y="305"/>
                    <a:pt x="1477" y="300"/>
                  </a:cubicBezTo>
                  <a:cubicBezTo>
                    <a:pt x="1483" y="304"/>
                    <a:pt x="1486" y="309"/>
                    <a:pt x="1494" y="311"/>
                  </a:cubicBezTo>
                  <a:cubicBezTo>
                    <a:pt x="1486" y="299"/>
                    <a:pt x="1477" y="287"/>
                    <a:pt x="1459" y="284"/>
                  </a:cubicBezTo>
                  <a:cubicBezTo>
                    <a:pt x="1456" y="276"/>
                    <a:pt x="1452" y="269"/>
                    <a:pt x="1446" y="263"/>
                  </a:cubicBezTo>
                  <a:cubicBezTo>
                    <a:pt x="1446" y="266"/>
                    <a:pt x="1450" y="268"/>
                    <a:pt x="1447" y="269"/>
                  </a:cubicBezTo>
                  <a:cubicBezTo>
                    <a:pt x="1438" y="262"/>
                    <a:pt x="1428" y="252"/>
                    <a:pt x="1423" y="240"/>
                  </a:cubicBezTo>
                  <a:cubicBezTo>
                    <a:pt x="1423" y="239"/>
                    <a:pt x="1424" y="237"/>
                    <a:pt x="1424" y="237"/>
                  </a:cubicBezTo>
                  <a:cubicBezTo>
                    <a:pt x="1423" y="232"/>
                    <a:pt x="1416" y="223"/>
                    <a:pt x="1414" y="226"/>
                  </a:cubicBezTo>
                  <a:close/>
                  <a:moveTo>
                    <a:pt x="1519" y="325"/>
                  </a:moveTo>
                  <a:cubicBezTo>
                    <a:pt x="1520" y="328"/>
                    <a:pt x="1521" y="329"/>
                    <a:pt x="1524" y="330"/>
                  </a:cubicBezTo>
                  <a:cubicBezTo>
                    <a:pt x="1524" y="326"/>
                    <a:pt x="1521" y="326"/>
                    <a:pt x="1519" y="325"/>
                  </a:cubicBezTo>
                  <a:close/>
                  <a:moveTo>
                    <a:pt x="928" y="336"/>
                  </a:moveTo>
                  <a:cubicBezTo>
                    <a:pt x="928" y="340"/>
                    <a:pt x="935" y="341"/>
                    <a:pt x="934" y="335"/>
                  </a:cubicBezTo>
                  <a:cubicBezTo>
                    <a:pt x="931" y="335"/>
                    <a:pt x="929" y="335"/>
                    <a:pt x="928" y="336"/>
                  </a:cubicBezTo>
                  <a:close/>
                  <a:moveTo>
                    <a:pt x="913" y="346"/>
                  </a:moveTo>
                  <a:cubicBezTo>
                    <a:pt x="916" y="348"/>
                    <a:pt x="922" y="346"/>
                    <a:pt x="922" y="341"/>
                  </a:cubicBezTo>
                  <a:cubicBezTo>
                    <a:pt x="920" y="333"/>
                    <a:pt x="913" y="340"/>
                    <a:pt x="913" y="346"/>
                  </a:cubicBezTo>
                  <a:close/>
                  <a:moveTo>
                    <a:pt x="901" y="344"/>
                  </a:moveTo>
                  <a:cubicBezTo>
                    <a:pt x="904" y="350"/>
                    <a:pt x="894" y="346"/>
                    <a:pt x="893" y="351"/>
                  </a:cubicBezTo>
                  <a:cubicBezTo>
                    <a:pt x="898" y="355"/>
                    <a:pt x="903" y="351"/>
                    <a:pt x="908" y="349"/>
                  </a:cubicBezTo>
                  <a:cubicBezTo>
                    <a:pt x="908" y="345"/>
                    <a:pt x="903" y="346"/>
                    <a:pt x="901" y="344"/>
                  </a:cubicBezTo>
                  <a:close/>
                  <a:moveTo>
                    <a:pt x="901" y="357"/>
                  </a:moveTo>
                  <a:cubicBezTo>
                    <a:pt x="896" y="354"/>
                    <a:pt x="890" y="358"/>
                    <a:pt x="884" y="357"/>
                  </a:cubicBezTo>
                  <a:cubicBezTo>
                    <a:pt x="875" y="364"/>
                    <a:pt x="895" y="369"/>
                    <a:pt x="901" y="364"/>
                  </a:cubicBezTo>
                  <a:cubicBezTo>
                    <a:pt x="899" y="360"/>
                    <a:pt x="897" y="360"/>
                    <a:pt x="901" y="357"/>
                  </a:cubicBezTo>
                  <a:close/>
                  <a:moveTo>
                    <a:pt x="138" y="415"/>
                  </a:moveTo>
                  <a:cubicBezTo>
                    <a:pt x="134" y="415"/>
                    <a:pt x="133" y="417"/>
                    <a:pt x="132" y="420"/>
                  </a:cubicBezTo>
                  <a:cubicBezTo>
                    <a:pt x="136" y="421"/>
                    <a:pt x="137" y="417"/>
                    <a:pt x="138" y="415"/>
                  </a:cubicBezTo>
                  <a:close/>
                  <a:moveTo>
                    <a:pt x="130" y="417"/>
                  </a:moveTo>
                  <a:cubicBezTo>
                    <a:pt x="128" y="421"/>
                    <a:pt x="124" y="422"/>
                    <a:pt x="124" y="429"/>
                  </a:cubicBezTo>
                  <a:cubicBezTo>
                    <a:pt x="129" y="428"/>
                    <a:pt x="130" y="419"/>
                    <a:pt x="130" y="417"/>
                  </a:cubicBezTo>
                  <a:close/>
                  <a:moveTo>
                    <a:pt x="1576" y="428"/>
                  </a:moveTo>
                  <a:cubicBezTo>
                    <a:pt x="1578" y="441"/>
                    <a:pt x="1584" y="458"/>
                    <a:pt x="1592" y="468"/>
                  </a:cubicBezTo>
                  <a:cubicBezTo>
                    <a:pt x="1593" y="451"/>
                    <a:pt x="1585" y="437"/>
                    <a:pt x="1576" y="428"/>
                  </a:cubicBezTo>
                  <a:close/>
                  <a:moveTo>
                    <a:pt x="128" y="436"/>
                  </a:moveTo>
                  <a:cubicBezTo>
                    <a:pt x="127" y="439"/>
                    <a:pt x="123" y="443"/>
                    <a:pt x="124" y="446"/>
                  </a:cubicBezTo>
                  <a:cubicBezTo>
                    <a:pt x="126" y="443"/>
                    <a:pt x="132" y="441"/>
                    <a:pt x="128" y="436"/>
                  </a:cubicBezTo>
                  <a:close/>
                  <a:moveTo>
                    <a:pt x="118" y="437"/>
                  </a:moveTo>
                  <a:cubicBezTo>
                    <a:pt x="117" y="444"/>
                    <a:pt x="110" y="450"/>
                    <a:pt x="111" y="455"/>
                  </a:cubicBezTo>
                  <a:cubicBezTo>
                    <a:pt x="113" y="450"/>
                    <a:pt x="121" y="441"/>
                    <a:pt x="118" y="437"/>
                  </a:cubicBezTo>
                  <a:close/>
                  <a:moveTo>
                    <a:pt x="112" y="495"/>
                  </a:moveTo>
                  <a:cubicBezTo>
                    <a:pt x="113" y="473"/>
                    <a:pt x="139" y="464"/>
                    <a:pt x="146" y="448"/>
                  </a:cubicBezTo>
                  <a:cubicBezTo>
                    <a:pt x="150" y="447"/>
                    <a:pt x="157" y="446"/>
                    <a:pt x="163" y="444"/>
                  </a:cubicBezTo>
                  <a:cubicBezTo>
                    <a:pt x="154" y="432"/>
                    <a:pt x="144" y="446"/>
                    <a:pt x="135" y="450"/>
                  </a:cubicBezTo>
                  <a:cubicBezTo>
                    <a:pt x="128" y="463"/>
                    <a:pt x="116" y="465"/>
                    <a:pt x="111" y="481"/>
                  </a:cubicBezTo>
                  <a:cubicBezTo>
                    <a:pt x="102" y="487"/>
                    <a:pt x="98" y="497"/>
                    <a:pt x="92" y="505"/>
                  </a:cubicBezTo>
                  <a:cubicBezTo>
                    <a:pt x="103" y="506"/>
                    <a:pt x="103" y="496"/>
                    <a:pt x="112" y="495"/>
                  </a:cubicBezTo>
                  <a:close/>
                  <a:moveTo>
                    <a:pt x="146" y="459"/>
                  </a:moveTo>
                  <a:cubicBezTo>
                    <a:pt x="148" y="459"/>
                    <a:pt x="150" y="459"/>
                    <a:pt x="149" y="455"/>
                  </a:cubicBezTo>
                  <a:cubicBezTo>
                    <a:pt x="146" y="455"/>
                    <a:pt x="145" y="456"/>
                    <a:pt x="146" y="459"/>
                  </a:cubicBezTo>
                  <a:close/>
                  <a:moveTo>
                    <a:pt x="92" y="496"/>
                  </a:moveTo>
                  <a:cubicBezTo>
                    <a:pt x="88" y="495"/>
                    <a:pt x="89" y="499"/>
                    <a:pt x="88" y="502"/>
                  </a:cubicBezTo>
                  <a:cubicBezTo>
                    <a:pt x="91" y="502"/>
                    <a:pt x="92" y="499"/>
                    <a:pt x="92" y="496"/>
                  </a:cubicBezTo>
                  <a:close/>
                  <a:moveTo>
                    <a:pt x="1606" y="540"/>
                  </a:moveTo>
                  <a:cubicBezTo>
                    <a:pt x="1603" y="524"/>
                    <a:pt x="1602" y="509"/>
                    <a:pt x="1589" y="502"/>
                  </a:cubicBezTo>
                  <a:cubicBezTo>
                    <a:pt x="1587" y="522"/>
                    <a:pt x="1598" y="536"/>
                    <a:pt x="1598" y="554"/>
                  </a:cubicBezTo>
                  <a:cubicBezTo>
                    <a:pt x="1594" y="553"/>
                    <a:pt x="1591" y="549"/>
                    <a:pt x="1586" y="549"/>
                  </a:cubicBezTo>
                  <a:cubicBezTo>
                    <a:pt x="1582" y="552"/>
                    <a:pt x="1581" y="563"/>
                    <a:pt x="1588" y="564"/>
                  </a:cubicBezTo>
                  <a:cubicBezTo>
                    <a:pt x="1590" y="562"/>
                    <a:pt x="1589" y="557"/>
                    <a:pt x="1591" y="555"/>
                  </a:cubicBezTo>
                  <a:cubicBezTo>
                    <a:pt x="1593" y="557"/>
                    <a:pt x="1592" y="560"/>
                    <a:pt x="1593" y="561"/>
                  </a:cubicBezTo>
                  <a:cubicBezTo>
                    <a:pt x="1597" y="562"/>
                    <a:pt x="1596" y="559"/>
                    <a:pt x="1599" y="559"/>
                  </a:cubicBezTo>
                  <a:cubicBezTo>
                    <a:pt x="1606" y="564"/>
                    <a:pt x="1595" y="578"/>
                    <a:pt x="1604" y="582"/>
                  </a:cubicBezTo>
                  <a:cubicBezTo>
                    <a:pt x="1603" y="575"/>
                    <a:pt x="1609" y="569"/>
                    <a:pt x="1603" y="565"/>
                  </a:cubicBezTo>
                  <a:cubicBezTo>
                    <a:pt x="1607" y="560"/>
                    <a:pt x="1609" y="552"/>
                    <a:pt x="1610" y="543"/>
                  </a:cubicBezTo>
                  <a:cubicBezTo>
                    <a:pt x="1609" y="541"/>
                    <a:pt x="1607" y="541"/>
                    <a:pt x="1606" y="540"/>
                  </a:cubicBezTo>
                  <a:close/>
                  <a:moveTo>
                    <a:pt x="99" y="526"/>
                  </a:moveTo>
                  <a:cubicBezTo>
                    <a:pt x="103" y="523"/>
                    <a:pt x="110" y="519"/>
                    <a:pt x="112" y="511"/>
                  </a:cubicBezTo>
                  <a:cubicBezTo>
                    <a:pt x="106" y="513"/>
                    <a:pt x="98" y="519"/>
                    <a:pt x="99" y="526"/>
                  </a:cubicBezTo>
                  <a:close/>
                  <a:moveTo>
                    <a:pt x="73" y="545"/>
                  </a:moveTo>
                  <a:cubicBezTo>
                    <a:pt x="73" y="537"/>
                    <a:pt x="80" y="533"/>
                    <a:pt x="85" y="533"/>
                  </a:cubicBezTo>
                  <a:cubicBezTo>
                    <a:pt x="86" y="529"/>
                    <a:pt x="88" y="528"/>
                    <a:pt x="89" y="524"/>
                  </a:cubicBezTo>
                  <a:cubicBezTo>
                    <a:pt x="85" y="523"/>
                    <a:pt x="83" y="529"/>
                    <a:pt x="81" y="527"/>
                  </a:cubicBezTo>
                  <a:cubicBezTo>
                    <a:pt x="82" y="521"/>
                    <a:pt x="86" y="517"/>
                    <a:pt x="88" y="512"/>
                  </a:cubicBezTo>
                  <a:cubicBezTo>
                    <a:pt x="73" y="520"/>
                    <a:pt x="67" y="536"/>
                    <a:pt x="59" y="551"/>
                  </a:cubicBezTo>
                  <a:cubicBezTo>
                    <a:pt x="65" y="550"/>
                    <a:pt x="66" y="542"/>
                    <a:pt x="73" y="545"/>
                  </a:cubicBezTo>
                  <a:close/>
                  <a:moveTo>
                    <a:pt x="1658" y="557"/>
                  </a:moveTo>
                  <a:cubicBezTo>
                    <a:pt x="1659" y="547"/>
                    <a:pt x="1652" y="532"/>
                    <a:pt x="1645" y="530"/>
                  </a:cubicBezTo>
                  <a:cubicBezTo>
                    <a:pt x="1650" y="539"/>
                    <a:pt x="1650" y="552"/>
                    <a:pt x="1658" y="557"/>
                  </a:cubicBezTo>
                  <a:close/>
                  <a:moveTo>
                    <a:pt x="53" y="556"/>
                  </a:moveTo>
                  <a:cubicBezTo>
                    <a:pt x="53" y="562"/>
                    <a:pt x="47" y="562"/>
                    <a:pt x="47" y="569"/>
                  </a:cubicBezTo>
                  <a:cubicBezTo>
                    <a:pt x="50" y="570"/>
                    <a:pt x="56" y="561"/>
                    <a:pt x="53" y="556"/>
                  </a:cubicBezTo>
                  <a:close/>
                  <a:moveTo>
                    <a:pt x="1578" y="581"/>
                  </a:moveTo>
                  <a:cubicBezTo>
                    <a:pt x="1575" y="583"/>
                    <a:pt x="1573" y="586"/>
                    <a:pt x="1574" y="592"/>
                  </a:cubicBezTo>
                  <a:cubicBezTo>
                    <a:pt x="1579" y="593"/>
                    <a:pt x="1579" y="589"/>
                    <a:pt x="1582" y="588"/>
                  </a:cubicBezTo>
                  <a:cubicBezTo>
                    <a:pt x="1584" y="592"/>
                    <a:pt x="1583" y="598"/>
                    <a:pt x="1586" y="601"/>
                  </a:cubicBezTo>
                  <a:cubicBezTo>
                    <a:pt x="1586" y="598"/>
                    <a:pt x="1584" y="593"/>
                    <a:pt x="1587" y="592"/>
                  </a:cubicBezTo>
                  <a:cubicBezTo>
                    <a:pt x="1592" y="600"/>
                    <a:pt x="1584" y="615"/>
                    <a:pt x="1595" y="617"/>
                  </a:cubicBezTo>
                  <a:cubicBezTo>
                    <a:pt x="1597" y="608"/>
                    <a:pt x="1590" y="604"/>
                    <a:pt x="1593" y="597"/>
                  </a:cubicBezTo>
                  <a:cubicBezTo>
                    <a:pt x="1596" y="597"/>
                    <a:pt x="1596" y="601"/>
                    <a:pt x="1598" y="599"/>
                  </a:cubicBezTo>
                  <a:cubicBezTo>
                    <a:pt x="1598" y="592"/>
                    <a:pt x="1597" y="587"/>
                    <a:pt x="1596" y="582"/>
                  </a:cubicBezTo>
                  <a:cubicBezTo>
                    <a:pt x="1595" y="581"/>
                    <a:pt x="1592" y="583"/>
                    <a:pt x="1588" y="582"/>
                  </a:cubicBezTo>
                  <a:cubicBezTo>
                    <a:pt x="1587" y="586"/>
                    <a:pt x="1593" y="589"/>
                    <a:pt x="1589" y="592"/>
                  </a:cubicBezTo>
                  <a:cubicBezTo>
                    <a:pt x="1588" y="590"/>
                    <a:pt x="1586" y="581"/>
                    <a:pt x="1584" y="586"/>
                  </a:cubicBezTo>
                  <a:cubicBezTo>
                    <a:pt x="1582" y="581"/>
                    <a:pt x="1578" y="579"/>
                    <a:pt x="1577" y="574"/>
                  </a:cubicBezTo>
                  <a:cubicBezTo>
                    <a:pt x="1579" y="573"/>
                    <a:pt x="1581" y="572"/>
                    <a:pt x="1583" y="572"/>
                  </a:cubicBezTo>
                  <a:cubicBezTo>
                    <a:pt x="1579" y="549"/>
                    <a:pt x="1561" y="585"/>
                    <a:pt x="1578" y="581"/>
                  </a:cubicBezTo>
                  <a:close/>
                  <a:moveTo>
                    <a:pt x="1587" y="632"/>
                  </a:moveTo>
                  <a:cubicBezTo>
                    <a:pt x="1590" y="635"/>
                    <a:pt x="1593" y="642"/>
                    <a:pt x="1598" y="640"/>
                  </a:cubicBezTo>
                  <a:cubicBezTo>
                    <a:pt x="1597" y="631"/>
                    <a:pt x="1590" y="628"/>
                    <a:pt x="1588" y="620"/>
                  </a:cubicBezTo>
                  <a:cubicBezTo>
                    <a:pt x="1578" y="618"/>
                    <a:pt x="1579" y="606"/>
                    <a:pt x="1572" y="600"/>
                  </a:cubicBezTo>
                  <a:cubicBezTo>
                    <a:pt x="1573" y="599"/>
                    <a:pt x="1575" y="599"/>
                    <a:pt x="1574" y="596"/>
                  </a:cubicBezTo>
                  <a:cubicBezTo>
                    <a:pt x="1570" y="593"/>
                    <a:pt x="1569" y="599"/>
                    <a:pt x="1565" y="599"/>
                  </a:cubicBezTo>
                  <a:cubicBezTo>
                    <a:pt x="1568" y="613"/>
                    <a:pt x="1561" y="624"/>
                    <a:pt x="1568" y="633"/>
                  </a:cubicBezTo>
                  <a:cubicBezTo>
                    <a:pt x="1569" y="632"/>
                    <a:pt x="1569" y="630"/>
                    <a:pt x="1571" y="629"/>
                  </a:cubicBezTo>
                  <a:cubicBezTo>
                    <a:pt x="1574" y="635"/>
                    <a:pt x="1569" y="638"/>
                    <a:pt x="1570" y="645"/>
                  </a:cubicBezTo>
                  <a:cubicBezTo>
                    <a:pt x="1579" y="651"/>
                    <a:pt x="1586" y="643"/>
                    <a:pt x="1587" y="632"/>
                  </a:cubicBezTo>
                  <a:close/>
                  <a:moveTo>
                    <a:pt x="1579" y="595"/>
                  </a:moveTo>
                  <a:cubicBezTo>
                    <a:pt x="1580" y="597"/>
                    <a:pt x="1579" y="601"/>
                    <a:pt x="1583" y="600"/>
                  </a:cubicBezTo>
                  <a:cubicBezTo>
                    <a:pt x="1583" y="598"/>
                    <a:pt x="1583" y="596"/>
                    <a:pt x="1582" y="595"/>
                  </a:cubicBezTo>
                  <a:lnTo>
                    <a:pt x="1579" y="595"/>
                  </a:lnTo>
                  <a:close/>
                  <a:moveTo>
                    <a:pt x="1613" y="598"/>
                  </a:moveTo>
                  <a:cubicBezTo>
                    <a:pt x="1612" y="620"/>
                    <a:pt x="1625" y="632"/>
                    <a:pt x="1631" y="649"/>
                  </a:cubicBezTo>
                  <a:cubicBezTo>
                    <a:pt x="1629" y="634"/>
                    <a:pt x="1621" y="624"/>
                    <a:pt x="1616" y="612"/>
                  </a:cubicBezTo>
                  <a:cubicBezTo>
                    <a:pt x="1620" y="608"/>
                    <a:pt x="1616" y="600"/>
                    <a:pt x="1613" y="598"/>
                  </a:cubicBezTo>
                  <a:close/>
                  <a:moveTo>
                    <a:pt x="54" y="629"/>
                  </a:moveTo>
                  <a:cubicBezTo>
                    <a:pt x="55" y="628"/>
                    <a:pt x="58" y="623"/>
                    <a:pt x="55" y="621"/>
                  </a:cubicBezTo>
                  <a:cubicBezTo>
                    <a:pt x="55" y="623"/>
                    <a:pt x="52" y="627"/>
                    <a:pt x="54" y="629"/>
                  </a:cubicBezTo>
                  <a:close/>
                  <a:moveTo>
                    <a:pt x="1310" y="675"/>
                  </a:moveTo>
                  <a:cubicBezTo>
                    <a:pt x="1314" y="674"/>
                    <a:pt x="1312" y="666"/>
                    <a:pt x="1314" y="662"/>
                  </a:cubicBezTo>
                  <a:cubicBezTo>
                    <a:pt x="1323" y="662"/>
                    <a:pt x="1324" y="654"/>
                    <a:pt x="1334" y="655"/>
                  </a:cubicBezTo>
                  <a:cubicBezTo>
                    <a:pt x="1334" y="652"/>
                    <a:pt x="1334" y="648"/>
                    <a:pt x="1331" y="648"/>
                  </a:cubicBezTo>
                  <a:cubicBezTo>
                    <a:pt x="1324" y="656"/>
                    <a:pt x="1293" y="662"/>
                    <a:pt x="1310" y="675"/>
                  </a:cubicBezTo>
                  <a:close/>
                  <a:moveTo>
                    <a:pt x="1601" y="655"/>
                  </a:moveTo>
                  <a:cubicBezTo>
                    <a:pt x="1600" y="653"/>
                    <a:pt x="1601" y="649"/>
                    <a:pt x="1597" y="649"/>
                  </a:cubicBezTo>
                  <a:cubicBezTo>
                    <a:pt x="1595" y="651"/>
                    <a:pt x="1596" y="656"/>
                    <a:pt x="1598" y="657"/>
                  </a:cubicBezTo>
                  <a:cubicBezTo>
                    <a:pt x="1598" y="656"/>
                    <a:pt x="1600" y="656"/>
                    <a:pt x="1601" y="655"/>
                  </a:cubicBezTo>
                  <a:close/>
                  <a:moveTo>
                    <a:pt x="1561" y="650"/>
                  </a:moveTo>
                  <a:cubicBezTo>
                    <a:pt x="1560" y="654"/>
                    <a:pt x="1561" y="658"/>
                    <a:pt x="1564" y="659"/>
                  </a:cubicBezTo>
                  <a:cubicBezTo>
                    <a:pt x="1563" y="656"/>
                    <a:pt x="1565" y="650"/>
                    <a:pt x="1561" y="650"/>
                  </a:cubicBezTo>
                  <a:close/>
                  <a:moveTo>
                    <a:pt x="1376" y="658"/>
                  </a:moveTo>
                  <a:cubicBezTo>
                    <a:pt x="1375" y="655"/>
                    <a:pt x="1373" y="652"/>
                    <a:pt x="1369" y="652"/>
                  </a:cubicBezTo>
                  <a:cubicBezTo>
                    <a:pt x="1365" y="657"/>
                    <a:pt x="1372" y="661"/>
                    <a:pt x="1376" y="658"/>
                  </a:cubicBezTo>
                  <a:close/>
                  <a:moveTo>
                    <a:pt x="1573" y="656"/>
                  </a:moveTo>
                  <a:cubicBezTo>
                    <a:pt x="1573" y="659"/>
                    <a:pt x="1574" y="660"/>
                    <a:pt x="1575" y="661"/>
                  </a:cubicBezTo>
                  <a:cubicBezTo>
                    <a:pt x="1577" y="659"/>
                    <a:pt x="1576" y="655"/>
                    <a:pt x="1573" y="656"/>
                  </a:cubicBezTo>
                  <a:close/>
                  <a:moveTo>
                    <a:pt x="1606" y="656"/>
                  </a:moveTo>
                  <a:cubicBezTo>
                    <a:pt x="1606" y="659"/>
                    <a:pt x="1607" y="661"/>
                    <a:pt x="1609" y="663"/>
                  </a:cubicBezTo>
                  <a:cubicBezTo>
                    <a:pt x="1611" y="661"/>
                    <a:pt x="1608" y="659"/>
                    <a:pt x="1609" y="656"/>
                  </a:cubicBezTo>
                  <a:lnTo>
                    <a:pt x="1606" y="656"/>
                  </a:lnTo>
                  <a:close/>
                  <a:moveTo>
                    <a:pt x="1623" y="742"/>
                  </a:moveTo>
                  <a:cubicBezTo>
                    <a:pt x="1623" y="744"/>
                    <a:pt x="1619" y="741"/>
                    <a:pt x="1620" y="744"/>
                  </a:cubicBezTo>
                  <a:cubicBezTo>
                    <a:pt x="1621" y="755"/>
                    <a:pt x="1634" y="764"/>
                    <a:pt x="1624" y="774"/>
                  </a:cubicBezTo>
                  <a:cubicBezTo>
                    <a:pt x="1626" y="789"/>
                    <a:pt x="1627" y="807"/>
                    <a:pt x="1635" y="816"/>
                  </a:cubicBezTo>
                  <a:cubicBezTo>
                    <a:pt x="1634" y="813"/>
                    <a:pt x="1634" y="809"/>
                    <a:pt x="1636" y="806"/>
                  </a:cubicBezTo>
                  <a:cubicBezTo>
                    <a:pt x="1639" y="807"/>
                    <a:pt x="1640" y="812"/>
                    <a:pt x="1643" y="814"/>
                  </a:cubicBezTo>
                  <a:cubicBezTo>
                    <a:pt x="1644" y="812"/>
                    <a:pt x="1644" y="809"/>
                    <a:pt x="1646" y="810"/>
                  </a:cubicBezTo>
                  <a:cubicBezTo>
                    <a:pt x="1647" y="814"/>
                    <a:pt x="1649" y="818"/>
                    <a:pt x="1652" y="820"/>
                  </a:cubicBezTo>
                  <a:cubicBezTo>
                    <a:pt x="1652" y="817"/>
                    <a:pt x="1652" y="814"/>
                    <a:pt x="1654" y="813"/>
                  </a:cubicBezTo>
                  <a:cubicBezTo>
                    <a:pt x="1654" y="819"/>
                    <a:pt x="1656" y="822"/>
                    <a:pt x="1660" y="824"/>
                  </a:cubicBezTo>
                  <a:cubicBezTo>
                    <a:pt x="1662" y="802"/>
                    <a:pt x="1680" y="782"/>
                    <a:pt x="1666" y="762"/>
                  </a:cubicBezTo>
                  <a:cubicBezTo>
                    <a:pt x="1665" y="761"/>
                    <a:pt x="1661" y="763"/>
                    <a:pt x="1661" y="761"/>
                  </a:cubicBezTo>
                  <a:cubicBezTo>
                    <a:pt x="1665" y="735"/>
                    <a:pt x="1644" y="720"/>
                    <a:pt x="1644" y="691"/>
                  </a:cubicBezTo>
                  <a:cubicBezTo>
                    <a:pt x="1634" y="685"/>
                    <a:pt x="1638" y="666"/>
                    <a:pt x="1630" y="658"/>
                  </a:cubicBezTo>
                  <a:cubicBezTo>
                    <a:pt x="1627" y="666"/>
                    <a:pt x="1621" y="668"/>
                    <a:pt x="1614" y="671"/>
                  </a:cubicBezTo>
                  <a:cubicBezTo>
                    <a:pt x="1614" y="677"/>
                    <a:pt x="1618" y="677"/>
                    <a:pt x="1621" y="680"/>
                  </a:cubicBezTo>
                  <a:cubicBezTo>
                    <a:pt x="1622" y="684"/>
                    <a:pt x="1618" y="683"/>
                    <a:pt x="1619" y="687"/>
                  </a:cubicBezTo>
                  <a:cubicBezTo>
                    <a:pt x="1621" y="689"/>
                    <a:pt x="1624" y="689"/>
                    <a:pt x="1625" y="690"/>
                  </a:cubicBezTo>
                  <a:cubicBezTo>
                    <a:pt x="1623" y="696"/>
                    <a:pt x="1628" y="708"/>
                    <a:pt x="1620" y="710"/>
                  </a:cubicBezTo>
                  <a:cubicBezTo>
                    <a:pt x="1620" y="714"/>
                    <a:pt x="1621" y="715"/>
                    <a:pt x="1621" y="719"/>
                  </a:cubicBezTo>
                  <a:cubicBezTo>
                    <a:pt x="1618" y="721"/>
                    <a:pt x="1616" y="726"/>
                    <a:pt x="1614" y="731"/>
                  </a:cubicBezTo>
                  <a:cubicBezTo>
                    <a:pt x="1617" y="735"/>
                    <a:pt x="1623" y="735"/>
                    <a:pt x="1623" y="742"/>
                  </a:cubicBezTo>
                  <a:close/>
                  <a:moveTo>
                    <a:pt x="1548" y="668"/>
                  </a:moveTo>
                  <a:cubicBezTo>
                    <a:pt x="1547" y="667"/>
                    <a:pt x="1547" y="667"/>
                    <a:pt x="1547" y="666"/>
                  </a:cubicBezTo>
                  <a:cubicBezTo>
                    <a:pt x="1542" y="666"/>
                    <a:pt x="1542" y="666"/>
                    <a:pt x="1542" y="666"/>
                  </a:cubicBezTo>
                  <a:cubicBezTo>
                    <a:pt x="1542" y="668"/>
                    <a:pt x="1542" y="670"/>
                    <a:pt x="1543" y="671"/>
                  </a:cubicBezTo>
                  <a:cubicBezTo>
                    <a:pt x="1546" y="672"/>
                    <a:pt x="1548" y="670"/>
                    <a:pt x="1548" y="668"/>
                  </a:cubicBezTo>
                  <a:close/>
                  <a:moveTo>
                    <a:pt x="1350" y="702"/>
                  </a:moveTo>
                  <a:cubicBezTo>
                    <a:pt x="1351" y="700"/>
                    <a:pt x="1354" y="700"/>
                    <a:pt x="1353" y="697"/>
                  </a:cubicBezTo>
                  <a:cubicBezTo>
                    <a:pt x="1346" y="688"/>
                    <a:pt x="1330" y="688"/>
                    <a:pt x="1324" y="677"/>
                  </a:cubicBezTo>
                  <a:cubicBezTo>
                    <a:pt x="1325" y="675"/>
                    <a:pt x="1329" y="676"/>
                    <a:pt x="1328" y="672"/>
                  </a:cubicBezTo>
                  <a:cubicBezTo>
                    <a:pt x="1326" y="669"/>
                    <a:pt x="1324" y="666"/>
                    <a:pt x="1317" y="667"/>
                  </a:cubicBezTo>
                  <a:cubicBezTo>
                    <a:pt x="1310" y="689"/>
                    <a:pt x="1330" y="700"/>
                    <a:pt x="1350" y="702"/>
                  </a:cubicBezTo>
                  <a:close/>
                  <a:moveTo>
                    <a:pt x="1274" y="691"/>
                  </a:moveTo>
                  <a:cubicBezTo>
                    <a:pt x="1282" y="690"/>
                    <a:pt x="1291" y="682"/>
                    <a:pt x="1293" y="671"/>
                  </a:cubicBezTo>
                  <a:cubicBezTo>
                    <a:pt x="1287" y="669"/>
                    <a:pt x="1272" y="680"/>
                    <a:pt x="1274" y="691"/>
                  </a:cubicBezTo>
                  <a:close/>
                  <a:moveTo>
                    <a:pt x="1541" y="696"/>
                  </a:moveTo>
                  <a:cubicBezTo>
                    <a:pt x="1546" y="696"/>
                    <a:pt x="1547" y="698"/>
                    <a:pt x="1547" y="702"/>
                  </a:cubicBezTo>
                  <a:cubicBezTo>
                    <a:pt x="1547" y="705"/>
                    <a:pt x="1542" y="703"/>
                    <a:pt x="1542" y="707"/>
                  </a:cubicBezTo>
                  <a:cubicBezTo>
                    <a:pt x="1546" y="712"/>
                    <a:pt x="1552" y="706"/>
                    <a:pt x="1555" y="704"/>
                  </a:cubicBezTo>
                  <a:cubicBezTo>
                    <a:pt x="1558" y="695"/>
                    <a:pt x="1557" y="681"/>
                    <a:pt x="1550" y="672"/>
                  </a:cubicBezTo>
                  <a:cubicBezTo>
                    <a:pt x="1548" y="680"/>
                    <a:pt x="1553" y="687"/>
                    <a:pt x="1551" y="692"/>
                  </a:cubicBezTo>
                  <a:cubicBezTo>
                    <a:pt x="1546" y="691"/>
                    <a:pt x="1549" y="682"/>
                    <a:pt x="1541" y="684"/>
                  </a:cubicBezTo>
                  <a:cubicBezTo>
                    <a:pt x="1540" y="689"/>
                    <a:pt x="1542" y="692"/>
                    <a:pt x="1541" y="696"/>
                  </a:cubicBezTo>
                  <a:close/>
                  <a:moveTo>
                    <a:pt x="207" y="678"/>
                  </a:moveTo>
                  <a:cubicBezTo>
                    <a:pt x="204" y="678"/>
                    <a:pt x="204" y="678"/>
                    <a:pt x="204" y="678"/>
                  </a:cubicBezTo>
                  <a:cubicBezTo>
                    <a:pt x="204" y="683"/>
                    <a:pt x="201" y="684"/>
                    <a:pt x="198" y="684"/>
                  </a:cubicBezTo>
                  <a:cubicBezTo>
                    <a:pt x="198" y="688"/>
                    <a:pt x="198" y="688"/>
                    <a:pt x="198" y="688"/>
                  </a:cubicBezTo>
                  <a:cubicBezTo>
                    <a:pt x="203" y="686"/>
                    <a:pt x="200" y="692"/>
                    <a:pt x="202" y="694"/>
                  </a:cubicBezTo>
                  <a:cubicBezTo>
                    <a:pt x="204" y="694"/>
                    <a:pt x="206" y="693"/>
                    <a:pt x="207" y="693"/>
                  </a:cubicBezTo>
                  <a:cubicBezTo>
                    <a:pt x="208" y="689"/>
                    <a:pt x="206" y="687"/>
                    <a:pt x="205" y="686"/>
                  </a:cubicBezTo>
                  <a:cubicBezTo>
                    <a:pt x="212" y="685"/>
                    <a:pt x="204" y="681"/>
                    <a:pt x="207" y="678"/>
                  </a:cubicBezTo>
                  <a:close/>
                  <a:moveTo>
                    <a:pt x="1525" y="706"/>
                  </a:moveTo>
                  <a:cubicBezTo>
                    <a:pt x="1526" y="704"/>
                    <a:pt x="1528" y="703"/>
                    <a:pt x="1527" y="699"/>
                  </a:cubicBezTo>
                  <a:cubicBezTo>
                    <a:pt x="1525" y="697"/>
                    <a:pt x="1525" y="701"/>
                    <a:pt x="1522" y="700"/>
                  </a:cubicBezTo>
                  <a:cubicBezTo>
                    <a:pt x="1519" y="695"/>
                    <a:pt x="1516" y="689"/>
                    <a:pt x="1511" y="685"/>
                  </a:cubicBezTo>
                  <a:cubicBezTo>
                    <a:pt x="1506" y="687"/>
                    <a:pt x="1501" y="686"/>
                    <a:pt x="1497" y="687"/>
                  </a:cubicBezTo>
                  <a:cubicBezTo>
                    <a:pt x="1494" y="692"/>
                    <a:pt x="1496" y="701"/>
                    <a:pt x="1492" y="706"/>
                  </a:cubicBezTo>
                  <a:cubicBezTo>
                    <a:pt x="1491" y="706"/>
                    <a:pt x="1491" y="704"/>
                    <a:pt x="1490" y="704"/>
                  </a:cubicBezTo>
                  <a:cubicBezTo>
                    <a:pt x="1489" y="708"/>
                    <a:pt x="1489" y="710"/>
                    <a:pt x="1486" y="711"/>
                  </a:cubicBezTo>
                  <a:cubicBezTo>
                    <a:pt x="1479" y="708"/>
                    <a:pt x="1475" y="703"/>
                    <a:pt x="1476" y="694"/>
                  </a:cubicBezTo>
                  <a:cubicBezTo>
                    <a:pt x="1473" y="692"/>
                    <a:pt x="1469" y="691"/>
                    <a:pt x="1468" y="688"/>
                  </a:cubicBezTo>
                  <a:cubicBezTo>
                    <a:pt x="1471" y="685"/>
                    <a:pt x="1465" y="682"/>
                    <a:pt x="1465" y="680"/>
                  </a:cubicBezTo>
                  <a:cubicBezTo>
                    <a:pt x="1434" y="684"/>
                    <a:pt x="1406" y="677"/>
                    <a:pt x="1382" y="690"/>
                  </a:cubicBezTo>
                  <a:cubicBezTo>
                    <a:pt x="1382" y="694"/>
                    <a:pt x="1382" y="698"/>
                    <a:pt x="1379" y="699"/>
                  </a:cubicBezTo>
                  <a:cubicBezTo>
                    <a:pt x="1375" y="699"/>
                    <a:pt x="1366" y="699"/>
                    <a:pt x="1362" y="701"/>
                  </a:cubicBezTo>
                  <a:cubicBezTo>
                    <a:pt x="1361" y="708"/>
                    <a:pt x="1367" y="708"/>
                    <a:pt x="1368" y="714"/>
                  </a:cubicBezTo>
                  <a:cubicBezTo>
                    <a:pt x="1365" y="718"/>
                    <a:pt x="1361" y="719"/>
                    <a:pt x="1356" y="721"/>
                  </a:cubicBezTo>
                  <a:cubicBezTo>
                    <a:pt x="1355" y="729"/>
                    <a:pt x="1350" y="733"/>
                    <a:pt x="1343" y="729"/>
                  </a:cubicBezTo>
                  <a:cubicBezTo>
                    <a:pt x="1343" y="732"/>
                    <a:pt x="1343" y="735"/>
                    <a:pt x="1342" y="736"/>
                  </a:cubicBezTo>
                  <a:cubicBezTo>
                    <a:pt x="1334" y="737"/>
                    <a:pt x="1330" y="742"/>
                    <a:pt x="1328" y="749"/>
                  </a:cubicBezTo>
                  <a:cubicBezTo>
                    <a:pt x="1342" y="740"/>
                    <a:pt x="1361" y="759"/>
                    <a:pt x="1367" y="739"/>
                  </a:cubicBezTo>
                  <a:cubicBezTo>
                    <a:pt x="1372" y="739"/>
                    <a:pt x="1372" y="739"/>
                    <a:pt x="1372" y="739"/>
                  </a:cubicBezTo>
                  <a:cubicBezTo>
                    <a:pt x="1371" y="726"/>
                    <a:pt x="1388" y="734"/>
                    <a:pt x="1394" y="728"/>
                  </a:cubicBezTo>
                  <a:cubicBezTo>
                    <a:pt x="1395" y="733"/>
                    <a:pt x="1401" y="732"/>
                    <a:pt x="1400" y="740"/>
                  </a:cubicBezTo>
                  <a:cubicBezTo>
                    <a:pt x="1402" y="742"/>
                    <a:pt x="1408" y="741"/>
                    <a:pt x="1409" y="744"/>
                  </a:cubicBezTo>
                  <a:cubicBezTo>
                    <a:pt x="1407" y="746"/>
                    <a:pt x="1402" y="744"/>
                    <a:pt x="1402" y="748"/>
                  </a:cubicBezTo>
                  <a:cubicBezTo>
                    <a:pt x="1404" y="752"/>
                    <a:pt x="1406" y="754"/>
                    <a:pt x="1409" y="756"/>
                  </a:cubicBezTo>
                  <a:cubicBezTo>
                    <a:pt x="1415" y="753"/>
                    <a:pt x="1419" y="760"/>
                    <a:pt x="1424" y="760"/>
                  </a:cubicBezTo>
                  <a:cubicBezTo>
                    <a:pt x="1430" y="760"/>
                    <a:pt x="1432" y="755"/>
                    <a:pt x="1437" y="751"/>
                  </a:cubicBezTo>
                  <a:cubicBezTo>
                    <a:pt x="1442" y="756"/>
                    <a:pt x="1449" y="760"/>
                    <a:pt x="1456" y="763"/>
                  </a:cubicBezTo>
                  <a:cubicBezTo>
                    <a:pt x="1458" y="752"/>
                    <a:pt x="1452" y="749"/>
                    <a:pt x="1447" y="745"/>
                  </a:cubicBezTo>
                  <a:cubicBezTo>
                    <a:pt x="1450" y="740"/>
                    <a:pt x="1452" y="736"/>
                    <a:pt x="1454" y="728"/>
                  </a:cubicBezTo>
                  <a:cubicBezTo>
                    <a:pt x="1463" y="726"/>
                    <a:pt x="1476" y="721"/>
                    <a:pt x="1484" y="726"/>
                  </a:cubicBezTo>
                  <a:cubicBezTo>
                    <a:pt x="1488" y="722"/>
                    <a:pt x="1496" y="722"/>
                    <a:pt x="1499" y="719"/>
                  </a:cubicBezTo>
                  <a:cubicBezTo>
                    <a:pt x="1501" y="724"/>
                    <a:pt x="1500" y="731"/>
                    <a:pt x="1506" y="731"/>
                  </a:cubicBezTo>
                  <a:cubicBezTo>
                    <a:pt x="1506" y="722"/>
                    <a:pt x="1506" y="722"/>
                    <a:pt x="1506" y="722"/>
                  </a:cubicBezTo>
                  <a:cubicBezTo>
                    <a:pt x="1507" y="719"/>
                    <a:pt x="1514" y="722"/>
                    <a:pt x="1514" y="719"/>
                  </a:cubicBezTo>
                  <a:cubicBezTo>
                    <a:pt x="1510" y="713"/>
                    <a:pt x="1503" y="710"/>
                    <a:pt x="1497" y="705"/>
                  </a:cubicBezTo>
                  <a:cubicBezTo>
                    <a:pt x="1504" y="701"/>
                    <a:pt x="1507" y="712"/>
                    <a:pt x="1513" y="710"/>
                  </a:cubicBezTo>
                  <a:cubicBezTo>
                    <a:pt x="1515" y="710"/>
                    <a:pt x="1514" y="705"/>
                    <a:pt x="1516" y="704"/>
                  </a:cubicBezTo>
                  <a:cubicBezTo>
                    <a:pt x="1519" y="705"/>
                    <a:pt x="1521" y="707"/>
                    <a:pt x="1525" y="706"/>
                  </a:cubicBezTo>
                  <a:close/>
                  <a:moveTo>
                    <a:pt x="1262" y="683"/>
                  </a:moveTo>
                  <a:cubicBezTo>
                    <a:pt x="1262" y="689"/>
                    <a:pt x="1262" y="689"/>
                    <a:pt x="1262" y="689"/>
                  </a:cubicBezTo>
                  <a:cubicBezTo>
                    <a:pt x="1265" y="689"/>
                    <a:pt x="1267" y="687"/>
                    <a:pt x="1267" y="684"/>
                  </a:cubicBezTo>
                  <a:cubicBezTo>
                    <a:pt x="1266" y="683"/>
                    <a:pt x="1264" y="683"/>
                    <a:pt x="1262" y="683"/>
                  </a:cubicBezTo>
                  <a:close/>
                  <a:moveTo>
                    <a:pt x="1232" y="697"/>
                  </a:moveTo>
                  <a:cubicBezTo>
                    <a:pt x="1239" y="696"/>
                    <a:pt x="1246" y="694"/>
                    <a:pt x="1248" y="687"/>
                  </a:cubicBezTo>
                  <a:cubicBezTo>
                    <a:pt x="1241" y="688"/>
                    <a:pt x="1234" y="691"/>
                    <a:pt x="1232" y="697"/>
                  </a:cubicBezTo>
                  <a:close/>
                  <a:moveTo>
                    <a:pt x="196" y="694"/>
                  </a:moveTo>
                  <a:cubicBezTo>
                    <a:pt x="199" y="694"/>
                    <a:pt x="199" y="689"/>
                    <a:pt x="196" y="689"/>
                  </a:cubicBezTo>
                  <a:cubicBezTo>
                    <a:pt x="196" y="690"/>
                    <a:pt x="195" y="691"/>
                    <a:pt x="196" y="694"/>
                  </a:cubicBezTo>
                  <a:close/>
                  <a:moveTo>
                    <a:pt x="1222" y="693"/>
                  </a:moveTo>
                  <a:cubicBezTo>
                    <a:pt x="1217" y="695"/>
                    <a:pt x="1211" y="703"/>
                    <a:pt x="1214" y="706"/>
                  </a:cubicBezTo>
                  <a:cubicBezTo>
                    <a:pt x="1219" y="704"/>
                    <a:pt x="1226" y="700"/>
                    <a:pt x="1222" y="693"/>
                  </a:cubicBezTo>
                  <a:close/>
                  <a:moveTo>
                    <a:pt x="1604" y="812"/>
                  </a:moveTo>
                  <a:cubicBezTo>
                    <a:pt x="1609" y="805"/>
                    <a:pt x="1603" y="789"/>
                    <a:pt x="1609" y="781"/>
                  </a:cubicBezTo>
                  <a:cubicBezTo>
                    <a:pt x="1611" y="781"/>
                    <a:pt x="1609" y="785"/>
                    <a:pt x="1612" y="784"/>
                  </a:cubicBezTo>
                  <a:cubicBezTo>
                    <a:pt x="1615" y="776"/>
                    <a:pt x="1615" y="767"/>
                    <a:pt x="1611" y="762"/>
                  </a:cubicBezTo>
                  <a:cubicBezTo>
                    <a:pt x="1616" y="746"/>
                    <a:pt x="1609" y="726"/>
                    <a:pt x="1604" y="712"/>
                  </a:cubicBezTo>
                  <a:cubicBezTo>
                    <a:pt x="1594" y="717"/>
                    <a:pt x="1588" y="707"/>
                    <a:pt x="1581" y="704"/>
                  </a:cubicBezTo>
                  <a:cubicBezTo>
                    <a:pt x="1580" y="699"/>
                    <a:pt x="1575" y="693"/>
                    <a:pt x="1571" y="694"/>
                  </a:cubicBezTo>
                  <a:cubicBezTo>
                    <a:pt x="1574" y="703"/>
                    <a:pt x="1577" y="714"/>
                    <a:pt x="1587" y="718"/>
                  </a:cubicBezTo>
                  <a:cubicBezTo>
                    <a:pt x="1589" y="719"/>
                    <a:pt x="1592" y="716"/>
                    <a:pt x="1595" y="718"/>
                  </a:cubicBezTo>
                  <a:cubicBezTo>
                    <a:pt x="1597" y="718"/>
                    <a:pt x="1597" y="722"/>
                    <a:pt x="1598" y="723"/>
                  </a:cubicBezTo>
                  <a:cubicBezTo>
                    <a:pt x="1601" y="726"/>
                    <a:pt x="1604" y="724"/>
                    <a:pt x="1607" y="726"/>
                  </a:cubicBezTo>
                  <a:cubicBezTo>
                    <a:pt x="1607" y="731"/>
                    <a:pt x="1608" y="735"/>
                    <a:pt x="1608" y="741"/>
                  </a:cubicBezTo>
                  <a:cubicBezTo>
                    <a:pt x="1602" y="739"/>
                    <a:pt x="1602" y="743"/>
                    <a:pt x="1600" y="744"/>
                  </a:cubicBezTo>
                  <a:cubicBezTo>
                    <a:pt x="1598" y="736"/>
                    <a:pt x="1591" y="728"/>
                    <a:pt x="1586" y="726"/>
                  </a:cubicBezTo>
                  <a:cubicBezTo>
                    <a:pt x="1585" y="734"/>
                    <a:pt x="1593" y="741"/>
                    <a:pt x="1594" y="749"/>
                  </a:cubicBezTo>
                  <a:cubicBezTo>
                    <a:pt x="1592" y="748"/>
                    <a:pt x="1592" y="751"/>
                    <a:pt x="1589" y="750"/>
                  </a:cubicBezTo>
                  <a:cubicBezTo>
                    <a:pt x="1592" y="760"/>
                    <a:pt x="1582" y="760"/>
                    <a:pt x="1587" y="769"/>
                  </a:cubicBezTo>
                  <a:cubicBezTo>
                    <a:pt x="1583" y="774"/>
                    <a:pt x="1576" y="775"/>
                    <a:pt x="1578" y="785"/>
                  </a:cubicBezTo>
                  <a:cubicBezTo>
                    <a:pt x="1583" y="786"/>
                    <a:pt x="1581" y="791"/>
                    <a:pt x="1581" y="796"/>
                  </a:cubicBezTo>
                  <a:cubicBezTo>
                    <a:pt x="1583" y="797"/>
                    <a:pt x="1585" y="798"/>
                    <a:pt x="1587" y="799"/>
                  </a:cubicBezTo>
                  <a:cubicBezTo>
                    <a:pt x="1592" y="786"/>
                    <a:pt x="1596" y="772"/>
                    <a:pt x="1603" y="760"/>
                  </a:cubicBezTo>
                  <a:cubicBezTo>
                    <a:pt x="1603" y="772"/>
                    <a:pt x="1592" y="808"/>
                    <a:pt x="1604" y="812"/>
                  </a:cubicBezTo>
                  <a:close/>
                  <a:moveTo>
                    <a:pt x="187" y="697"/>
                  </a:moveTo>
                  <a:cubicBezTo>
                    <a:pt x="188" y="698"/>
                    <a:pt x="189" y="699"/>
                    <a:pt x="191" y="698"/>
                  </a:cubicBezTo>
                  <a:cubicBezTo>
                    <a:pt x="191" y="696"/>
                    <a:pt x="190" y="695"/>
                    <a:pt x="189" y="695"/>
                  </a:cubicBezTo>
                  <a:cubicBezTo>
                    <a:pt x="189" y="696"/>
                    <a:pt x="187" y="696"/>
                    <a:pt x="187" y="697"/>
                  </a:cubicBezTo>
                  <a:close/>
                  <a:moveTo>
                    <a:pt x="1253" y="697"/>
                  </a:moveTo>
                  <a:cubicBezTo>
                    <a:pt x="1252" y="701"/>
                    <a:pt x="1256" y="700"/>
                    <a:pt x="1255" y="703"/>
                  </a:cubicBezTo>
                  <a:cubicBezTo>
                    <a:pt x="1252" y="703"/>
                    <a:pt x="1251" y="704"/>
                    <a:pt x="1251" y="707"/>
                  </a:cubicBezTo>
                  <a:cubicBezTo>
                    <a:pt x="1258" y="709"/>
                    <a:pt x="1257" y="698"/>
                    <a:pt x="1266" y="700"/>
                  </a:cubicBezTo>
                  <a:cubicBezTo>
                    <a:pt x="1264" y="693"/>
                    <a:pt x="1259" y="700"/>
                    <a:pt x="1253" y="697"/>
                  </a:cubicBezTo>
                  <a:close/>
                  <a:moveTo>
                    <a:pt x="1692" y="805"/>
                  </a:moveTo>
                  <a:cubicBezTo>
                    <a:pt x="1700" y="797"/>
                    <a:pt x="1701" y="784"/>
                    <a:pt x="1703" y="769"/>
                  </a:cubicBezTo>
                  <a:cubicBezTo>
                    <a:pt x="1705" y="747"/>
                    <a:pt x="1704" y="720"/>
                    <a:pt x="1701" y="701"/>
                  </a:cubicBezTo>
                  <a:cubicBezTo>
                    <a:pt x="1701" y="715"/>
                    <a:pt x="1702" y="730"/>
                    <a:pt x="1700" y="742"/>
                  </a:cubicBezTo>
                  <a:cubicBezTo>
                    <a:pt x="1700" y="740"/>
                    <a:pt x="1700" y="739"/>
                    <a:pt x="1699" y="739"/>
                  </a:cubicBezTo>
                  <a:cubicBezTo>
                    <a:pt x="1700" y="744"/>
                    <a:pt x="1695" y="747"/>
                    <a:pt x="1694" y="752"/>
                  </a:cubicBezTo>
                  <a:cubicBezTo>
                    <a:pt x="1692" y="762"/>
                    <a:pt x="1695" y="773"/>
                    <a:pt x="1693" y="784"/>
                  </a:cubicBezTo>
                  <a:cubicBezTo>
                    <a:pt x="1691" y="792"/>
                    <a:pt x="1685" y="799"/>
                    <a:pt x="1692" y="805"/>
                  </a:cubicBezTo>
                  <a:close/>
                  <a:moveTo>
                    <a:pt x="1234" y="706"/>
                  </a:moveTo>
                  <a:cubicBezTo>
                    <a:pt x="1230" y="704"/>
                    <a:pt x="1222" y="705"/>
                    <a:pt x="1221" y="710"/>
                  </a:cubicBezTo>
                  <a:cubicBezTo>
                    <a:pt x="1223" y="714"/>
                    <a:pt x="1229" y="712"/>
                    <a:pt x="1233" y="711"/>
                  </a:cubicBezTo>
                  <a:cubicBezTo>
                    <a:pt x="1233" y="709"/>
                    <a:pt x="1235" y="709"/>
                    <a:pt x="1234" y="706"/>
                  </a:cubicBezTo>
                  <a:close/>
                  <a:moveTo>
                    <a:pt x="1204" y="718"/>
                  </a:moveTo>
                  <a:cubicBezTo>
                    <a:pt x="1206" y="723"/>
                    <a:pt x="1213" y="718"/>
                    <a:pt x="1213" y="714"/>
                  </a:cubicBezTo>
                  <a:cubicBezTo>
                    <a:pt x="1209" y="714"/>
                    <a:pt x="1205" y="714"/>
                    <a:pt x="1204" y="718"/>
                  </a:cubicBezTo>
                  <a:close/>
                  <a:moveTo>
                    <a:pt x="1531" y="737"/>
                  </a:moveTo>
                  <a:cubicBezTo>
                    <a:pt x="1532" y="736"/>
                    <a:pt x="1531" y="733"/>
                    <a:pt x="1533" y="733"/>
                  </a:cubicBezTo>
                  <a:cubicBezTo>
                    <a:pt x="1535" y="736"/>
                    <a:pt x="1540" y="738"/>
                    <a:pt x="1541" y="742"/>
                  </a:cubicBezTo>
                  <a:cubicBezTo>
                    <a:pt x="1542" y="739"/>
                    <a:pt x="1543" y="742"/>
                    <a:pt x="1545" y="742"/>
                  </a:cubicBezTo>
                  <a:cubicBezTo>
                    <a:pt x="1549" y="732"/>
                    <a:pt x="1537" y="730"/>
                    <a:pt x="1535" y="723"/>
                  </a:cubicBezTo>
                  <a:cubicBezTo>
                    <a:pt x="1536" y="722"/>
                    <a:pt x="1537" y="721"/>
                    <a:pt x="1537" y="718"/>
                  </a:cubicBezTo>
                  <a:cubicBezTo>
                    <a:pt x="1533" y="717"/>
                    <a:pt x="1532" y="715"/>
                    <a:pt x="1529" y="715"/>
                  </a:cubicBezTo>
                  <a:cubicBezTo>
                    <a:pt x="1528" y="720"/>
                    <a:pt x="1533" y="721"/>
                    <a:pt x="1533" y="725"/>
                  </a:cubicBezTo>
                  <a:cubicBezTo>
                    <a:pt x="1530" y="725"/>
                    <a:pt x="1527" y="726"/>
                    <a:pt x="1525" y="726"/>
                  </a:cubicBezTo>
                  <a:cubicBezTo>
                    <a:pt x="1526" y="731"/>
                    <a:pt x="1521" y="730"/>
                    <a:pt x="1522" y="736"/>
                  </a:cubicBezTo>
                  <a:cubicBezTo>
                    <a:pt x="1526" y="735"/>
                    <a:pt x="1528" y="735"/>
                    <a:pt x="1531" y="737"/>
                  </a:cubicBezTo>
                  <a:close/>
                  <a:moveTo>
                    <a:pt x="1564" y="733"/>
                  </a:moveTo>
                  <a:cubicBezTo>
                    <a:pt x="1568" y="735"/>
                    <a:pt x="1571" y="742"/>
                    <a:pt x="1577" y="739"/>
                  </a:cubicBezTo>
                  <a:cubicBezTo>
                    <a:pt x="1576" y="734"/>
                    <a:pt x="1567" y="732"/>
                    <a:pt x="1564" y="733"/>
                  </a:cubicBezTo>
                  <a:close/>
                  <a:moveTo>
                    <a:pt x="1586" y="743"/>
                  </a:moveTo>
                  <a:cubicBezTo>
                    <a:pt x="1588" y="741"/>
                    <a:pt x="1585" y="738"/>
                    <a:pt x="1583" y="738"/>
                  </a:cubicBezTo>
                  <a:cubicBezTo>
                    <a:pt x="1583" y="741"/>
                    <a:pt x="1582" y="744"/>
                    <a:pt x="1586" y="743"/>
                  </a:cubicBezTo>
                  <a:close/>
                  <a:moveTo>
                    <a:pt x="1490" y="759"/>
                  </a:moveTo>
                  <a:cubicBezTo>
                    <a:pt x="1492" y="752"/>
                    <a:pt x="1491" y="747"/>
                    <a:pt x="1489" y="741"/>
                  </a:cubicBezTo>
                  <a:cubicBezTo>
                    <a:pt x="1486" y="741"/>
                    <a:pt x="1486" y="741"/>
                    <a:pt x="1486" y="741"/>
                  </a:cubicBezTo>
                  <a:cubicBezTo>
                    <a:pt x="1490" y="746"/>
                    <a:pt x="1484" y="755"/>
                    <a:pt x="1490" y="759"/>
                  </a:cubicBezTo>
                  <a:close/>
                  <a:moveTo>
                    <a:pt x="1559" y="743"/>
                  </a:moveTo>
                  <a:cubicBezTo>
                    <a:pt x="1551" y="740"/>
                    <a:pt x="1551" y="749"/>
                    <a:pt x="1554" y="752"/>
                  </a:cubicBezTo>
                  <a:cubicBezTo>
                    <a:pt x="1556" y="752"/>
                    <a:pt x="1557" y="752"/>
                    <a:pt x="1559" y="752"/>
                  </a:cubicBezTo>
                  <a:cubicBezTo>
                    <a:pt x="1561" y="749"/>
                    <a:pt x="1560" y="747"/>
                    <a:pt x="1559" y="743"/>
                  </a:cubicBezTo>
                  <a:close/>
                  <a:moveTo>
                    <a:pt x="1676" y="743"/>
                  </a:moveTo>
                  <a:cubicBezTo>
                    <a:pt x="1676" y="746"/>
                    <a:pt x="1675" y="749"/>
                    <a:pt x="1678" y="749"/>
                  </a:cubicBezTo>
                  <a:cubicBezTo>
                    <a:pt x="1677" y="747"/>
                    <a:pt x="1679" y="743"/>
                    <a:pt x="1676" y="743"/>
                  </a:cubicBezTo>
                  <a:close/>
                  <a:moveTo>
                    <a:pt x="1012" y="752"/>
                  </a:moveTo>
                  <a:cubicBezTo>
                    <a:pt x="1012" y="761"/>
                    <a:pt x="1021" y="761"/>
                    <a:pt x="1029" y="763"/>
                  </a:cubicBezTo>
                  <a:cubicBezTo>
                    <a:pt x="1027" y="755"/>
                    <a:pt x="1019" y="754"/>
                    <a:pt x="1012" y="752"/>
                  </a:cubicBezTo>
                  <a:close/>
                  <a:moveTo>
                    <a:pt x="1031" y="767"/>
                  </a:moveTo>
                  <a:cubicBezTo>
                    <a:pt x="1025" y="778"/>
                    <a:pt x="1040" y="782"/>
                    <a:pt x="1046" y="776"/>
                  </a:cubicBezTo>
                  <a:cubicBezTo>
                    <a:pt x="1045" y="769"/>
                    <a:pt x="1039" y="767"/>
                    <a:pt x="1031" y="767"/>
                  </a:cubicBezTo>
                  <a:close/>
                  <a:moveTo>
                    <a:pt x="1581" y="1055"/>
                  </a:moveTo>
                  <a:cubicBezTo>
                    <a:pt x="1581" y="1036"/>
                    <a:pt x="1576" y="1014"/>
                    <a:pt x="1569" y="999"/>
                  </a:cubicBezTo>
                  <a:cubicBezTo>
                    <a:pt x="1556" y="993"/>
                    <a:pt x="1559" y="974"/>
                    <a:pt x="1555" y="960"/>
                  </a:cubicBezTo>
                  <a:cubicBezTo>
                    <a:pt x="1564" y="957"/>
                    <a:pt x="1561" y="938"/>
                    <a:pt x="1557" y="932"/>
                  </a:cubicBezTo>
                  <a:cubicBezTo>
                    <a:pt x="1555" y="935"/>
                    <a:pt x="1552" y="938"/>
                    <a:pt x="1550" y="941"/>
                  </a:cubicBezTo>
                  <a:cubicBezTo>
                    <a:pt x="1548" y="936"/>
                    <a:pt x="1554" y="933"/>
                    <a:pt x="1555" y="928"/>
                  </a:cubicBezTo>
                  <a:cubicBezTo>
                    <a:pt x="1552" y="925"/>
                    <a:pt x="1547" y="924"/>
                    <a:pt x="1546" y="919"/>
                  </a:cubicBezTo>
                  <a:cubicBezTo>
                    <a:pt x="1551" y="919"/>
                    <a:pt x="1548" y="912"/>
                    <a:pt x="1550" y="910"/>
                  </a:cubicBezTo>
                  <a:cubicBezTo>
                    <a:pt x="1549" y="908"/>
                    <a:pt x="1546" y="909"/>
                    <a:pt x="1546" y="908"/>
                  </a:cubicBezTo>
                  <a:cubicBezTo>
                    <a:pt x="1548" y="903"/>
                    <a:pt x="1547" y="896"/>
                    <a:pt x="1542" y="895"/>
                  </a:cubicBezTo>
                  <a:cubicBezTo>
                    <a:pt x="1544" y="888"/>
                    <a:pt x="1540" y="879"/>
                    <a:pt x="1537" y="874"/>
                  </a:cubicBezTo>
                  <a:cubicBezTo>
                    <a:pt x="1532" y="875"/>
                    <a:pt x="1535" y="884"/>
                    <a:pt x="1527" y="882"/>
                  </a:cubicBezTo>
                  <a:cubicBezTo>
                    <a:pt x="1524" y="885"/>
                    <a:pt x="1525" y="892"/>
                    <a:pt x="1523" y="896"/>
                  </a:cubicBezTo>
                  <a:cubicBezTo>
                    <a:pt x="1524" y="891"/>
                    <a:pt x="1522" y="889"/>
                    <a:pt x="1522" y="885"/>
                  </a:cubicBezTo>
                  <a:cubicBezTo>
                    <a:pt x="1517" y="887"/>
                    <a:pt x="1514" y="882"/>
                    <a:pt x="1512" y="879"/>
                  </a:cubicBezTo>
                  <a:cubicBezTo>
                    <a:pt x="1514" y="878"/>
                    <a:pt x="1517" y="878"/>
                    <a:pt x="1518" y="877"/>
                  </a:cubicBezTo>
                  <a:cubicBezTo>
                    <a:pt x="1521" y="869"/>
                    <a:pt x="1518" y="865"/>
                    <a:pt x="1515" y="860"/>
                  </a:cubicBezTo>
                  <a:cubicBezTo>
                    <a:pt x="1523" y="842"/>
                    <a:pt x="1502" y="838"/>
                    <a:pt x="1497" y="827"/>
                  </a:cubicBezTo>
                  <a:cubicBezTo>
                    <a:pt x="1500" y="828"/>
                    <a:pt x="1502" y="830"/>
                    <a:pt x="1507" y="829"/>
                  </a:cubicBezTo>
                  <a:cubicBezTo>
                    <a:pt x="1507" y="826"/>
                    <a:pt x="1507" y="824"/>
                    <a:pt x="1506" y="821"/>
                  </a:cubicBezTo>
                  <a:cubicBezTo>
                    <a:pt x="1502" y="822"/>
                    <a:pt x="1501" y="820"/>
                    <a:pt x="1498" y="819"/>
                  </a:cubicBezTo>
                  <a:cubicBezTo>
                    <a:pt x="1496" y="819"/>
                    <a:pt x="1497" y="823"/>
                    <a:pt x="1494" y="822"/>
                  </a:cubicBezTo>
                  <a:cubicBezTo>
                    <a:pt x="1484" y="819"/>
                    <a:pt x="1477" y="823"/>
                    <a:pt x="1469" y="817"/>
                  </a:cubicBezTo>
                  <a:cubicBezTo>
                    <a:pt x="1465" y="814"/>
                    <a:pt x="1464" y="808"/>
                    <a:pt x="1458" y="814"/>
                  </a:cubicBezTo>
                  <a:cubicBezTo>
                    <a:pt x="1457" y="820"/>
                    <a:pt x="1461" y="821"/>
                    <a:pt x="1460" y="828"/>
                  </a:cubicBezTo>
                  <a:cubicBezTo>
                    <a:pt x="1461" y="830"/>
                    <a:pt x="1466" y="829"/>
                    <a:pt x="1466" y="833"/>
                  </a:cubicBezTo>
                  <a:cubicBezTo>
                    <a:pt x="1462" y="840"/>
                    <a:pt x="1468" y="844"/>
                    <a:pt x="1466" y="854"/>
                  </a:cubicBezTo>
                  <a:cubicBezTo>
                    <a:pt x="1456" y="857"/>
                    <a:pt x="1451" y="864"/>
                    <a:pt x="1436" y="862"/>
                  </a:cubicBezTo>
                  <a:cubicBezTo>
                    <a:pt x="1433" y="864"/>
                    <a:pt x="1431" y="868"/>
                    <a:pt x="1426" y="869"/>
                  </a:cubicBezTo>
                  <a:cubicBezTo>
                    <a:pt x="1418" y="865"/>
                    <a:pt x="1419" y="861"/>
                    <a:pt x="1418" y="851"/>
                  </a:cubicBezTo>
                  <a:cubicBezTo>
                    <a:pt x="1415" y="830"/>
                    <a:pt x="1420" y="808"/>
                    <a:pt x="1416" y="790"/>
                  </a:cubicBezTo>
                  <a:cubicBezTo>
                    <a:pt x="1416" y="787"/>
                    <a:pt x="1418" y="786"/>
                    <a:pt x="1419" y="783"/>
                  </a:cubicBezTo>
                  <a:cubicBezTo>
                    <a:pt x="1416" y="778"/>
                    <a:pt x="1412" y="769"/>
                    <a:pt x="1405" y="776"/>
                  </a:cubicBezTo>
                  <a:cubicBezTo>
                    <a:pt x="1404" y="786"/>
                    <a:pt x="1396" y="797"/>
                    <a:pt x="1394" y="809"/>
                  </a:cubicBezTo>
                  <a:cubicBezTo>
                    <a:pt x="1391" y="804"/>
                    <a:pt x="1388" y="808"/>
                    <a:pt x="1382" y="808"/>
                  </a:cubicBezTo>
                  <a:cubicBezTo>
                    <a:pt x="1377" y="812"/>
                    <a:pt x="1380" y="819"/>
                    <a:pt x="1378" y="826"/>
                  </a:cubicBezTo>
                  <a:cubicBezTo>
                    <a:pt x="1377" y="832"/>
                    <a:pt x="1370" y="835"/>
                    <a:pt x="1369" y="840"/>
                  </a:cubicBezTo>
                  <a:cubicBezTo>
                    <a:pt x="1366" y="851"/>
                    <a:pt x="1369" y="858"/>
                    <a:pt x="1360" y="862"/>
                  </a:cubicBezTo>
                  <a:cubicBezTo>
                    <a:pt x="1353" y="864"/>
                    <a:pt x="1349" y="860"/>
                    <a:pt x="1342" y="866"/>
                  </a:cubicBezTo>
                  <a:cubicBezTo>
                    <a:pt x="1342" y="871"/>
                    <a:pt x="1340" y="871"/>
                    <a:pt x="1342" y="874"/>
                  </a:cubicBezTo>
                  <a:cubicBezTo>
                    <a:pt x="1340" y="876"/>
                    <a:pt x="1337" y="876"/>
                    <a:pt x="1335" y="877"/>
                  </a:cubicBezTo>
                  <a:cubicBezTo>
                    <a:pt x="1334" y="880"/>
                    <a:pt x="1334" y="884"/>
                    <a:pt x="1334" y="887"/>
                  </a:cubicBezTo>
                  <a:cubicBezTo>
                    <a:pt x="1331" y="881"/>
                    <a:pt x="1326" y="888"/>
                    <a:pt x="1322" y="888"/>
                  </a:cubicBezTo>
                  <a:cubicBezTo>
                    <a:pt x="1321" y="893"/>
                    <a:pt x="1324" y="894"/>
                    <a:pt x="1325" y="896"/>
                  </a:cubicBezTo>
                  <a:cubicBezTo>
                    <a:pt x="1319" y="898"/>
                    <a:pt x="1319" y="906"/>
                    <a:pt x="1311" y="907"/>
                  </a:cubicBezTo>
                  <a:cubicBezTo>
                    <a:pt x="1310" y="909"/>
                    <a:pt x="1309" y="912"/>
                    <a:pt x="1308" y="915"/>
                  </a:cubicBezTo>
                  <a:cubicBezTo>
                    <a:pt x="1305" y="915"/>
                    <a:pt x="1304" y="917"/>
                    <a:pt x="1302" y="917"/>
                  </a:cubicBezTo>
                  <a:cubicBezTo>
                    <a:pt x="1297" y="923"/>
                    <a:pt x="1300" y="933"/>
                    <a:pt x="1299" y="942"/>
                  </a:cubicBezTo>
                  <a:cubicBezTo>
                    <a:pt x="1298" y="946"/>
                    <a:pt x="1294" y="949"/>
                    <a:pt x="1294" y="953"/>
                  </a:cubicBezTo>
                  <a:cubicBezTo>
                    <a:pt x="1293" y="960"/>
                    <a:pt x="1297" y="971"/>
                    <a:pt x="1298" y="983"/>
                  </a:cubicBezTo>
                  <a:cubicBezTo>
                    <a:pt x="1298" y="992"/>
                    <a:pt x="1297" y="1002"/>
                    <a:pt x="1300" y="1008"/>
                  </a:cubicBezTo>
                  <a:cubicBezTo>
                    <a:pt x="1301" y="1011"/>
                    <a:pt x="1304" y="1012"/>
                    <a:pt x="1305" y="1014"/>
                  </a:cubicBezTo>
                  <a:cubicBezTo>
                    <a:pt x="1302" y="1024"/>
                    <a:pt x="1309" y="1029"/>
                    <a:pt x="1309" y="1038"/>
                  </a:cubicBezTo>
                  <a:cubicBezTo>
                    <a:pt x="1309" y="1039"/>
                    <a:pt x="1307" y="1042"/>
                    <a:pt x="1307" y="1043"/>
                  </a:cubicBezTo>
                  <a:cubicBezTo>
                    <a:pt x="1306" y="1051"/>
                    <a:pt x="1310" y="1059"/>
                    <a:pt x="1310" y="1066"/>
                  </a:cubicBezTo>
                  <a:cubicBezTo>
                    <a:pt x="1310" y="1071"/>
                    <a:pt x="1306" y="1075"/>
                    <a:pt x="1307" y="1080"/>
                  </a:cubicBezTo>
                  <a:cubicBezTo>
                    <a:pt x="1308" y="1085"/>
                    <a:pt x="1315" y="1089"/>
                    <a:pt x="1320" y="1089"/>
                  </a:cubicBezTo>
                  <a:cubicBezTo>
                    <a:pt x="1319" y="1099"/>
                    <a:pt x="1324" y="1104"/>
                    <a:pt x="1325" y="1112"/>
                  </a:cubicBezTo>
                  <a:cubicBezTo>
                    <a:pt x="1333" y="1111"/>
                    <a:pt x="1334" y="1105"/>
                    <a:pt x="1340" y="1103"/>
                  </a:cubicBezTo>
                  <a:cubicBezTo>
                    <a:pt x="1339" y="1107"/>
                    <a:pt x="1340" y="1114"/>
                    <a:pt x="1344" y="1119"/>
                  </a:cubicBezTo>
                  <a:cubicBezTo>
                    <a:pt x="1350" y="1118"/>
                    <a:pt x="1354" y="1117"/>
                    <a:pt x="1357" y="1122"/>
                  </a:cubicBezTo>
                  <a:cubicBezTo>
                    <a:pt x="1362" y="1119"/>
                    <a:pt x="1370" y="1120"/>
                    <a:pt x="1374" y="1116"/>
                  </a:cubicBezTo>
                  <a:cubicBezTo>
                    <a:pt x="1376" y="1113"/>
                    <a:pt x="1374" y="1110"/>
                    <a:pt x="1374" y="1105"/>
                  </a:cubicBezTo>
                  <a:cubicBezTo>
                    <a:pt x="1377" y="1102"/>
                    <a:pt x="1382" y="1100"/>
                    <a:pt x="1383" y="1095"/>
                  </a:cubicBezTo>
                  <a:cubicBezTo>
                    <a:pt x="1385" y="1095"/>
                    <a:pt x="1387" y="1096"/>
                    <a:pt x="1390" y="1096"/>
                  </a:cubicBezTo>
                  <a:cubicBezTo>
                    <a:pt x="1392" y="1092"/>
                    <a:pt x="1388" y="1082"/>
                    <a:pt x="1396" y="1083"/>
                  </a:cubicBezTo>
                  <a:cubicBezTo>
                    <a:pt x="1393" y="1089"/>
                    <a:pt x="1393" y="1098"/>
                    <a:pt x="1400" y="1098"/>
                  </a:cubicBezTo>
                  <a:cubicBezTo>
                    <a:pt x="1398" y="1083"/>
                    <a:pt x="1403" y="1071"/>
                    <a:pt x="1400" y="1061"/>
                  </a:cubicBezTo>
                  <a:cubicBezTo>
                    <a:pt x="1409" y="1068"/>
                    <a:pt x="1402" y="1082"/>
                    <a:pt x="1408" y="1092"/>
                  </a:cubicBezTo>
                  <a:cubicBezTo>
                    <a:pt x="1407" y="1095"/>
                    <a:pt x="1403" y="1097"/>
                    <a:pt x="1405" y="1101"/>
                  </a:cubicBezTo>
                  <a:cubicBezTo>
                    <a:pt x="1410" y="1101"/>
                    <a:pt x="1411" y="1101"/>
                    <a:pt x="1414" y="1099"/>
                  </a:cubicBezTo>
                  <a:cubicBezTo>
                    <a:pt x="1409" y="1091"/>
                    <a:pt x="1420" y="1086"/>
                    <a:pt x="1425" y="1085"/>
                  </a:cubicBezTo>
                  <a:cubicBezTo>
                    <a:pt x="1426" y="1082"/>
                    <a:pt x="1425" y="1079"/>
                    <a:pt x="1427" y="1076"/>
                  </a:cubicBezTo>
                  <a:cubicBezTo>
                    <a:pt x="1435" y="1075"/>
                    <a:pt x="1440" y="1076"/>
                    <a:pt x="1447" y="1075"/>
                  </a:cubicBezTo>
                  <a:cubicBezTo>
                    <a:pt x="1456" y="1082"/>
                    <a:pt x="1462" y="1092"/>
                    <a:pt x="1465" y="1105"/>
                  </a:cubicBezTo>
                  <a:cubicBezTo>
                    <a:pt x="1473" y="1104"/>
                    <a:pt x="1471" y="1113"/>
                    <a:pt x="1473" y="1118"/>
                  </a:cubicBezTo>
                  <a:cubicBezTo>
                    <a:pt x="1475" y="1122"/>
                    <a:pt x="1479" y="1122"/>
                    <a:pt x="1479" y="1126"/>
                  </a:cubicBezTo>
                  <a:cubicBezTo>
                    <a:pt x="1480" y="1132"/>
                    <a:pt x="1473" y="1139"/>
                    <a:pt x="1475" y="1146"/>
                  </a:cubicBezTo>
                  <a:cubicBezTo>
                    <a:pt x="1481" y="1150"/>
                    <a:pt x="1484" y="1156"/>
                    <a:pt x="1486" y="1164"/>
                  </a:cubicBezTo>
                  <a:cubicBezTo>
                    <a:pt x="1486" y="1166"/>
                    <a:pt x="1491" y="1164"/>
                    <a:pt x="1491" y="1167"/>
                  </a:cubicBezTo>
                  <a:cubicBezTo>
                    <a:pt x="1490" y="1178"/>
                    <a:pt x="1489" y="1185"/>
                    <a:pt x="1492" y="1195"/>
                  </a:cubicBezTo>
                  <a:cubicBezTo>
                    <a:pt x="1495" y="1195"/>
                    <a:pt x="1499" y="1197"/>
                    <a:pt x="1506" y="1198"/>
                  </a:cubicBezTo>
                  <a:cubicBezTo>
                    <a:pt x="1510" y="1193"/>
                    <a:pt x="1509" y="1192"/>
                    <a:pt x="1508" y="1185"/>
                  </a:cubicBezTo>
                  <a:cubicBezTo>
                    <a:pt x="1514" y="1178"/>
                    <a:pt x="1514" y="1168"/>
                    <a:pt x="1520" y="1161"/>
                  </a:cubicBezTo>
                  <a:cubicBezTo>
                    <a:pt x="1523" y="1159"/>
                    <a:pt x="1527" y="1158"/>
                    <a:pt x="1530" y="1155"/>
                  </a:cubicBezTo>
                  <a:cubicBezTo>
                    <a:pt x="1531" y="1154"/>
                    <a:pt x="1530" y="1152"/>
                    <a:pt x="1531" y="1150"/>
                  </a:cubicBezTo>
                  <a:cubicBezTo>
                    <a:pt x="1532" y="1148"/>
                    <a:pt x="1536" y="1145"/>
                    <a:pt x="1539" y="1142"/>
                  </a:cubicBezTo>
                  <a:cubicBezTo>
                    <a:pt x="1544" y="1134"/>
                    <a:pt x="1542" y="1131"/>
                    <a:pt x="1550" y="1129"/>
                  </a:cubicBezTo>
                  <a:cubicBezTo>
                    <a:pt x="1552" y="1117"/>
                    <a:pt x="1566" y="1116"/>
                    <a:pt x="1565" y="1102"/>
                  </a:cubicBezTo>
                  <a:cubicBezTo>
                    <a:pt x="1563" y="1101"/>
                    <a:pt x="1561" y="1105"/>
                    <a:pt x="1561" y="1103"/>
                  </a:cubicBezTo>
                  <a:cubicBezTo>
                    <a:pt x="1566" y="1095"/>
                    <a:pt x="1575" y="1091"/>
                    <a:pt x="1574" y="1078"/>
                  </a:cubicBezTo>
                  <a:cubicBezTo>
                    <a:pt x="1581" y="1073"/>
                    <a:pt x="1583" y="1059"/>
                    <a:pt x="1583" y="1051"/>
                  </a:cubicBezTo>
                  <a:cubicBezTo>
                    <a:pt x="1581" y="1051"/>
                    <a:pt x="1583" y="1054"/>
                    <a:pt x="1581" y="1055"/>
                  </a:cubicBezTo>
                  <a:close/>
                  <a:moveTo>
                    <a:pt x="1508" y="774"/>
                  </a:moveTo>
                  <a:cubicBezTo>
                    <a:pt x="1505" y="780"/>
                    <a:pt x="1512" y="784"/>
                    <a:pt x="1516" y="787"/>
                  </a:cubicBezTo>
                  <a:cubicBezTo>
                    <a:pt x="1516" y="780"/>
                    <a:pt x="1513" y="776"/>
                    <a:pt x="1508" y="774"/>
                  </a:cubicBezTo>
                  <a:close/>
                  <a:moveTo>
                    <a:pt x="1706" y="787"/>
                  </a:moveTo>
                  <a:cubicBezTo>
                    <a:pt x="1705" y="795"/>
                    <a:pt x="1703" y="802"/>
                    <a:pt x="1700" y="808"/>
                  </a:cubicBezTo>
                  <a:cubicBezTo>
                    <a:pt x="1697" y="806"/>
                    <a:pt x="1698" y="806"/>
                    <a:pt x="1696" y="803"/>
                  </a:cubicBezTo>
                  <a:cubicBezTo>
                    <a:pt x="1697" y="809"/>
                    <a:pt x="1694" y="820"/>
                    <a:pt x="1690" y="816"/>
                  </a:cubicBezTo>
                  <a:cubicBezTo>
                    <a:pt x="1691" y="824"/>
                    <a:pt x="1689" y="828"/>
                    <a:pt x="1689" y="835"/>
                  </a:cubicBezTo>
                  <a:cubicBezTo>
                    <a:pt x="1687" y="834"/>
                    <a:pt x="1687" y="832"/>
                    <a:pt x="1685" y="832"/>
                  </a:cubicBezTo>
                  <a:cubicBezTo>
                    <a:pt x="1684" y="835"/>
                    <a:pt x="1685" y="839"/>
                    <a:pt x="1683" y="840"/>
                  </a:cubicBezTo>
                  <a:cubicBezTo>
                    <a:pt x="1681" y="837"/>
                    <a:pt x="1683" y="829"/>
                    <a:pt x="1680" y="827"/>
                  </a:cubicBezTo>
                  <a:cubicBezTo>
                    <a:pt x="1677" y="832"/>
                    <a:pt x="1673" y="839"/>
                    <a:pt x="1675" y="845"/>
                  </a:cubicBezTo>
                  <a:cubicBezTo>
                    <a:pt x="1677" y="846"/>
                    <a:pt x="1678" y="842"/>
                    <a:pt x="1679" y="845"/>
                  </a:cubicBezTo>
                  <a:cubicBezTo>
                    <a:pt x="1674" y="855"/>
                    <a:pt x="1676" y="872"/>
                    <a:pt x="1671" y="885"/>
                  </a:cubicBezTo>
                  <a:cubicBezTo>
                    <a:pt x="1670" y="880"/>
                    <a:pt x="1664" y="879"/>
                    <a:pt x="1661" y="875"/>
                  </a:cubicBezTo>
                  <a:cubicBezTo>
                    <a:pt x="1660" y="877"/>
                    <a:pt x="1659" y="879"/>
                    <a:pt x="1657" y="880"/>
                  </a:cubicBezTo>
                  <a:cubicBezTo>
                    <a:pt x="1655" y="876"/>
                    <a:pt x="1652" y="874"/>
                    <a:pt x="1649" y="872"/>
                  </a:cubicBezTo>
                  <a:cubicBezTo>
                    <a:pt x="1649" y="869"/>
                    <a:pt x="1650" y="865"/>
                    <a:pt x="1648" y="863"/>
                  </a:cubicBezTo>
                  <a:cubicBezTo>
                    <a:pt x="1643" y="867"/>
                    <a:pt x="1642" y="863"/>
                    <a:pt x="1637" y="862"/>
                  </a:cubicBezTo>
                  <a:cubicBezTo>
                    <a:pt x="1635" y="865"/>
                    <a:pt x="1638" y="874"/>
                    <a:pt x="1633" y="874"/>
                  </a:cubicBezTo>
                  <a:cubicBezTo>
                    <a:pt x="1633" y="870"/>
                    <a:pt x="1633" y="871"/>
                    <a:pt x="1633" y="866"/>
                  </a:cubicBezTo>
                  <a:cubicBezTo>
                    <a:pt x="1629" y="865"/>
                    <a:pt x="1628" y="864"/>
                    <a:pt x="1625" y="867"/>
                  </a:cubicBezTo>
                  <a:cubicBezTo>
                    <a:pt x="1625" y="864"/>
                    <a:pt x="1623" y="863"/>
                    <a:pt x="1621" y="862"/>
                  </a:cubicBezTo>
                  <a:cubicBezTo>
                    <a:pt x="1620" y="864"/>
                    <a:pt x="1619" y="871"/>
                    <a:pt x="1621" y="873"/>
                  </a:cubicBezTo>
                  <a:cubicBezTo>
                    <a:pt x="1624" y="874"/>
                    <a:pt x="1623" y="871"/>
                    <a:pt x="1625" y="870"/>
                  </a:cubicBezTo>
                  <a:cubicBezTo>
                    <a:pt x="1627" y="874"/>
                    <a:pt x="1623" y="876"/>
                    <a:pt x="1623" y="880"/>
                  </a:cubicBezTo>
                  <a:cubicBezTo>
                    <a:pt x="1623" y="882"/>
                    <a:pt x="1626" y="882"/>
                    <a:pt x="1626" y="885"/>
                  </a:cubicBezTo>
                  <a:cubicBezTo>
                    <a:pt x="1629" y="884"/>
                    <a:pt x="1630" y="882"/>
                    <a:pt x="1634" y="882"/>
                  </a:cubicBezTo>
                  <a:cubicBezTo>
                    <a:pt x="1637" y="885"/>
                    <a:pt x="1639" y="889"/>
                    <a:pt x="1644" y="890"/>
                  </a:cubicBezTo>
                  <a:cubicBezTo>
                    <a:pt x="1648" y="891"/>
                    <a:pt x="1647" y="887"/>
                    <a:pt x="1650" y="887"/>
                  </a:cubicBezTo>
                  <a:cubicBezTo>
                    <a:pt x="1653" y="893"/>
                    <a:pt x="1658" y="898"/>
                    <a:pt x="1664" y="897"/>
                  </a:cubicBezTo>
                  <a:cubicBezTo>
                    <a:pt x="1665" y="899"/>
                    <a:pt x="1665" y="903"/>
                    <a:pt x="1667" y="904"/>
                  </a:cubicBezTo>
                  <a:cubicBezTo>
                    <a:pt x="1667" y="901"/>
                    <a:pt x="1668" y="899"/>
                    <a:pt x="1669" y="898"/>
                  </a:cubicBezTo>
                  <a:cubicBezTo>
                    <a:pt x="1669" y="900"/>
                    <a:pt x="1670" y="901"/>
                    <a:pt x="1671" y="902"/>
                  </a:cubicBezTo>
                  <a:cubicBezTo>
                    <a:pt x="1672" y="899"/>
                    <a:pt x="1669" y="888"/>
                    <a:pt x="1673" y="886"/>
                  </a:cubicBezTo>
                  <a:cubicBezTo>
                    <a:pt x="1673" y="890"/>
                    <a:pt x="1676" y="891"/>
                    <a:pt x="1677" y="894"/>
                  </a:cubicBezTo>
                  <a:cubicBezTo>
                    <a:pt x="1678" y="889"/>
                    <a:pt x="1683" y="887"/>
                    <a:pt x="1686" y="884"/>
                  </a:cubicBezTo>
                  <a:cubicBezTo>
                    <a:pt x="1692" y="874"/>
                    <a:pt x="1693" y="862"/>
                    <a:pt x="1697" y="850"/>
                  </a:cubicBezTo>
                  <a:cubicBezTo>
                    <a:pt x="1703" y="831"/>
                    <a:pt x="1713" y="807"/>
                    <a:pt x="1706" y="787"/>
                  </a:cubicBezTo>
                  <a:close/>
                  <a:moveTo>
                    <a:pt x="1682" y="843"/>
                  </a:moveTo>
                  <a:cubicBezTo>
                    <a:pt x="1680" y="843"/>
                    <a:pt x="1678" y="840"/>
                    <a:pt x="1680" y="839"/>
                  </a:cubicBezTo>
                  <a:cubicBezTo>
                    <a:pt x="1682" y="839"/>
                    <a:pt x="1682" y="841"/>
                    <a:pt x="1682" y="843"/>
                  </a:cubicBezTo>
                  <a:close/>
                  <a:moveTo>
                    <a:pt x="1550" y="804"/>
                  </a:moveTo>
                  <a:cubicBezTo>
                    <a:pt x="1553" y="805"/>
                    <a:pt x="1554" y="808"/>
                    <a:pt x="1557" y="810"/>
                  </a:cubicBezTo>
                  <a:cubicBezTo>
                    <a:pt x="1557" y="807"/>
                    <a:pt x="1557" y="804"/>
                    <a:pt x="1556" y="803"/>
                  </a:cubicBezTo>
                  <a:cubicBezTo>
                    <a:pt x="1554" y="804"/>
                    <a:pt x="1550" y="802"/>
                    <a:pt x="1550" y="804"/>
                  </a:cubicBezTo>
                  <a:close/>
                  <a:moveTo>
                    <a:pt x="1565" y="849"/>
                  </a:moveTo>
                  <a:cubicBezTo>
                    <a:pt x="1570" y="830"/>
                    <a:pt x="1554" y="815"/>
                    <a:pt x="1543" y="805"/>
                  </a:cubicBezTo>
                  <a:cubicBezTo>
                    <a:pt x="1542" y="811"/>
                    <a:pt x="1547" y="818"/>
                    <a:pt x="1548" y="824"/>
                  </a:cubicBezTo>
                  <a:cubicBezTo>
                    <a:pt x="1560" y="827"/>
                    <a:pt x="1556" y="844"/>
                    <a:pt x="1565" y="849"/>
                  </a:cubicBezTo>
                  <a:close/>
                  <a:moveTo>
                    <a:pt x="1596" y="815"/>
                  </a:moveTo>
                  <a:cubicBezTo>
                    <a:pt x="1596" y="812"/>
                    <a:pt x="1597" y="807"/>
                    <a:pt x="1594" y="807"/>
                  </a:cubicBezTo>
                  <a:cubicBezTo>
                    <a:pt x="1595" y="809"/>
                    <a:pt x="1592" y="815"/>
                    <a:pt x="1596" y="815"/>
                  </a:cubicBezTo>
                  <a:close/>
                  <a:moveTo>
                    <a:pt x="1686" y="817"/>
                  </a:moveTo>
                  <a:cubicBezTo>
                    <a:pt x="1687" y="815"/>
                    <a:pt x="1689" y="811"/>
                    <a:pt x="1685" y="811"/>
                  </a:cubicBezTo>
                  <a:cubicBezTo>
                    <a:pt x="1686" y="813"/>
                    <a:pt x="1684" y="817"/>
                    <a:pt x="1686" y="817"/>
                  </a:cubicBezTo>
                  <a:close/>
                  <a:moveTo>
                    <a:pt x="1584" y="835"/>
                  </a:moveTo>
                  <a:cubicBezTo>
                    <a:pt x="1582" y="832"/>
                    <a:pt x="1582" y="829"/>
                    <a:pt x="1577" y="830"/>
                  </a:cubicBezTo>
                  <a:cubicBezTo>
                    <a:pt x="1577" y="826"/>
                    <a:pt x="1575" y="823"/>
                    <a:pt x="1572" y="821"/>
                  </a:cubicBezTo>
                  <a:cubicBezTo>
                    <a:pt x="1571" y="837"/>
                    <a:pt x="1586" y="836"/>
                    <a:pt x="1589" y="848"/>
                  </a:cubicBezTo>
                  <a:cubicBezTo>
                    <a:pt x="1593" y="849"/>
                    <a:pt x="1592" y="849"/>
                    <a:pt x="1596" y="849"/>
                  </a:cubicBezTo>
                  <a:cubicBezTo>
                    <a:pt x="1593" y="844"/>
                    <a:pt x="1591" y="838"/>
                    <a:pt x="1588" y="833"/>
                  </a:cubicBezTo>
                  <a:cubicBezTo>
                    <a:pt x="1585" y="832"/>
                    <a:pt x="1586" y="834"/>
                    <a:pt x="1584" y="835"/>
                  </a:cubicBezTo>
                  <a:close/>
                  <a:moveTo>
                    <a:pt x="1190" y="823"/>
                  </a:moveTo>
                  <a:cubicBezTo>
                    <a:pt x="1178" y="826"/>
                    <a:pt x="1171" y="835"/>
                    <a:pt x="1162" y="841"/>
                  </a:cubicBezTo>
                  <a:cubicBezTo>
                    <a:pt x="1176" y="843"/>
                    <a:pt x="1186" y="834"/>
                    <a:pt x="1190" y="823"/>
                  </a:cubicBezTo>
                  <a:close/>
                  <a:moveTo>
                    <a:pt x="1513" y="836"/>
                  </a:moveTo>
                  <a:cubicBezTo>
                    <a:pt x="1515" y="833"/>
                    <a:pt x="1512" y="828"/>
                    <a:pt x="1510" y="827"/>
                  </a:cubicBezTo>
                  <a:cubicBezTo>
                    <a:pt x="1508" y="829"/>
                    <a:pt x="1509" y="835"/>
                    <a:pt x="1513" y="836"/>
                  </a:cubicBezTo>
                  <a:close/>
                  <a:moveTo>
                    <a:pt x="1669" y="831"/>
                  </a:moveTo>
                  <a:cubicBezTo>
                    <a:pt x="1667" y="834"/>
                    <a:pt x="1665" y="841"/>
                    <a:pt x="1671" y="841"/>
                  </a:cubicBezTo>
                  <a:cubicBezTo>
                    <a:pt x="1672" y="839"/>
                    <a:pt x="1674" y="830"/>
                    <a:pt x="1669" y="831"/>
                  </a:cubicBezTo>
                  <a:close/>
                  <a:moveTo>
                    <a:pt x="1704" y="836"/>
                  </a:moveTo>
                  <a:cubicBezTo>
                    <a:pt x="1705" y="840"/>
                    <a:pt x="1701" y="844"/>
                    <a:pt x="1704" y="847"/>
                  </a:cubicBezTo>
                  <a:cubicBezTo>
                    <a:pt x="1703" y="843"/>
                    <a:pt x="1708" y="837"/>
                    <a:pt x="1704" y="836"/>
                  </a:cubicBezTo>
                  <a:close/>
                  <a:moveTo>
                    <a:pt x="1607" y="846"/>
                  </a:moveTo>
                  <a:cubicBezTo>
                    <a:pt x="1604" y="845"/>
                    <a:pt x="1603" y="843"/>
                    <a:pt x="1600" y="842"/>
                  </a:cubicBezTo>
                  <a:cubicBezTo>
                    <a:pt x="1599" y="845"/>
                    <a:pt x="1598" y="851"/>
                    <a:pt x="1600" y="853"/>
                  </a:cubicBezTo>
                  <a:cubicBezTo>
                    <a:pt x="1604" y="853"/>
                    <a:pt x="1606" y="850"/>
                    <a:pt x="1607" y="846"/>
                  </a:cubicBezTo>
                  <a:close/>
                  <a:moveTo>
                    <a:pt x="1631" y="848"/>
                  </a:moveTo>
                  <a:cubicBezTo>
                    <a:pt x="1632" y="853"/>
                    <a:pt x="1632" y="858"/>
                    <a:pt x="1636" y="861"/>
                  </a:cubicBezTo>
                  <a:cubicBezTo>
                    <a:pt x="1638" y="856"/>
                    <a:pt x="1635" y="849"/>
                    <a:pt x="1631" y="848"/>
                  </a:cubicBezTo>
                  <a:close/>
                  <a:moveTo>
                    <a:pt x="1590" y="854"/>
                  </a:moveTo>
                  <a:cubicBezTo>
                    <a:pt x="1588" y="856"/>
                    <a:pt x="1585" y="858"/>
                    <a:pt x="1585" y="862"/>
                  </a:cubicBezTo>
                  <a:cubicBezTo>
                    <a:pt x="1586" y="863"/>
                    <a:pt x="1587" y="865"/>
                    <a:pt x="1589" y="865"/>
                  </a:cubicBezTo>
                  <a:cubicBezTo>
                    <a:pt x="1591" y="860"/>
                    <a:pt x="1592" y="864"/>
                    <a:pt x="1595" y="865"/>
                  </a:cubicBezTo>
                  <a:cubicBezTo>
                    <a:pt x="1597" y="865"/>
                    <a:pt x="1598" y="863"/>
                    <a:pt x="1598" y="861"/>
                  </a:cubicBezTo>
                  <a:cubicBezTo>
                    <a:pt x="1596" y="858"/>
                    <a:pt x="1593" y="856"/>
                    <a:pt x="1590" y="854"/>
                  </a:cubicBezTo>
                  <a:close/>
                  <a:moveTo>
                    <a:pt x="1604" y="854"/>
                  </a:moveTo>
                  <a:cubicBezTo>
                    <a:pt x="1600" y="860"/>
                    <a:pt x="1606" y="864"/>
                    <a:pt x="1609" y="867"/>
                  </a:cubicBezTo>
                  <a:cubicBezTo>
                    <a:pt x="1610" y="863"/>
                    <a:pt x="1612" y="867"/>
                    <a:pt x="1614" y="867"/>
                  </a:cubicBezTo>
                  <a:cubicBezTo>
                    <a:pt x="1614" y="863"/>
                    <a:pt x="1613" y="859"/>
                    <a:pt x="1612" y="856"/>
                  </a:cubicBezTo>
                  <a:cubicBezTo>
                    <a:pt x="1608" y="857"/>
                    <a:pt x="1608" y="855"/>
                    <a:pt x="1604" y="854"/>
                  </a:cubicBezTo>
                  <a:close/>
                  <a:moveTo>
                    <a:pt x="1616" y="858"/>
                  </a:moveTo>
                  <a:cubicBezTo>
                    <a:pt x="1615" y="860"/>
                    <a:pt x="1616" y="863"/>
                    <a:pt x="1619" y="863"/>
                  </a:cubicBezTo>
                  <a:cubicBezTo>
                    <a:pt x="1621" y="862"/>
                    <a:pt x="1620" y="857"/>
                    <a:pt x="1616" y="858"/>
                  </a:cubicBezTo>
                  <a:close/>
                  <a:moveTo>
                    <a:pt x="1693" y="877"/>
                  </a:moveTo>
                  <a:cubicBezTo>
                    <a:pt x="1694" y="880"/>
                    <a:pt x="1692" y="879"/>
                    <a:pt x="1692" y="882"/>
                  </a:cubicBezTo>
                  <a:cubicBezTo>
                    <a:pt x="1695" y="883"/>
                    <a:pt x="1697" y="876"/>
                    <a:pt x="1693" y="877"/>
                  </a:cubicBezTo>
                  <a:close/>
                  <a:moveTo>
                    <a:pt x="1121" y="1017"/>
                  </a:moveTo>
                  <a:cubicBezTo>
                    <a:pt x="1117" y="1003"/>
                    <a:pt x="1127" y="992"/>
                    <a:pt x="1132" y="979"/>
                  </a:cubicBezTo>
                  <a:cubicBezTo>
                    <a:pt x="1130" y="978"/>
                    <a:pt x="1130" y="977"/>
                    <a:pt x="1129" y="977"/>
                  </a:cubicBezTo>
                  <a:cubicBezTo>
                    <a:pt x="1125" y="984"/>
                    <a:pt x="1108" y="984"/>
                    <a:pt x="1116" y="998"/>
                  </a:cubicBezTo>
                  <a:cubicBezTo>
                    <a:pt x="1114" y="999"/>
                    <a:pt x="1113" y="1002"/>
                    <a:pt x="1111" y="1003"/>
                  </a:cubicBezTo>
                  <a:cubicBezTo>
                    <a:pt x="1111" y="999"/>
                    <a:pt x="1113" y="994"/>
                    <a:pt x="1108" y="995"/>
                  </a:cubicBezTo>
                  <a:cubicBezTo>
                    <a:pt x="1104" y="998"/>
                    <a:pt x="1111" y="1010"/>
                    <a:pt x="1105" y="1012"/>
                  </a:cubicBezTo>
                  <a:cubicBezTo>
                    <a:pt x="1099" y="1012"/>
                    <a:pt x="1095" y="1006"/>
                    <a:pt x="1089" y="1007"/>
                  </a:cubicBezTo>
                  <a:cubicBezTo>
                    <a:pt x="1089" y="1009"/>
                    <a:pt x="1089" y="1010"/>
                    <a:pt x="1088" y="1010"/>
                  </a:cubicBezTo>
                  <a:cubicBezTo>
                    <a:pt x="1089" y="1015"/>
                    <a:pt x="1096" y="1014"/>
                    <a:pt x="1094" y="1021"/>
                  </a:cubicBezTo>
                  <a:cubicBezTo>
                    <a:pt x="1101" y="1020"/>
                    <a:pt x="1097" y="1026"/>
                    <a:pt x="1099" y="1029"/>
                  </a:cubicBezTo>
                  <a:cubicBezTo>
                    <a:pt x="1103" y="1028"/>
                    <a:pt x="1107" y="1028"/>
                    <a:pt x="1108" y="1031"/>
                  </a:cubicBezTo>
                  <a:cubicBezTo>
                    <a:pt x="1109" y="1034"/>
                    <a:pt x="1107" y="1034"/>
                    <a:pt x="1108" y="1036"/>
                  </a:cubicBezTo>
                  <a:cubicBezTo>
                    <a:pt x="1109" y="1041"/>
                    <a:pt x="1115" y="1043"/>
                    <a:pt x="1119" y="1049"/>
                  </a:cubicBezTo>
                  <a:cubicBezTo>
                    <a:pt x="1122" y="1054"/>
                    <a:pt x="1123" y="1064"/>
                    <a:pt x="1132" y="1061"/>
                  </a:cubicBezTo>
                  <a:cubicBezTo>
                    <a:pt x="1134" y="1053"/>
                    <a:pt x="1126" y="1055"/>
                    <a:pt x="1126" y="1050"/>
                  </a:cubicBezTo>
                  <a:cubicBezTo>
                    <a:pt x="1126" y="1047"/>
                    <a:pt x="1126" y="1044"/>
                    <a:pt x="1129" y="1043"/>
                  </a:cubicBezTo>
                  <a:cubicBezTo>
                    <a:pt x="1135" y="1043"/>
                    <a:pt x="1135" y="1043"/>
                    <a:pt x="1135" y="1043"/>
                  </a:cubicBezTo>
                  <a:cubicBezTo>
                    <a:pt x="1137" y="1041"/>
                    <a:pt x="1138" y="1038"/>
                    <a:pt x="1138" y="1035"/>
                  </a:cubicBezTo>
                  <a:cubicBezTo>
                    <a:pt x="1132" y="1030"/>
                    <a:pt x="1127" y="1023"/>
                    <a:pt x="1121" y="1017"/>
                  </a:cubicBezTo>
                  <a:close/>
                  <a:moveTo>
                    <a:pt x="1194" y="1114"/>
                  </a:moveTo>
                  <a:cubicBezTo>
                    <a:pt x="1189" y="1106"/>
                    <a:pt x="1180" y="1101"/>
                    <a:pt x="1175" y="1094"/>
                  </a:cubicBezTo>
                  <a:cubicBezTo>
                    <a:pt x="1174" y="1092"/>
                    <a:pt x="1174" y="1090"/>
                    <a:pt x="1172" y="1087"/>
                  </a:cubicBezTo>
                  <a:cubicBezTo>
                    <a:pt x="1169" y="1083"/>
                    <a:pt x="1164" y="1082"/>
                    <a:pt x="1163" y="1079"/>
                  </a:cubicBezTo>
                  <a:cubicBezTo>
                    <a:pt x="1160" y="1069"/>
                    <a:pt x="1155" y="1062"/>
                    <a:pt x="1149" y="1055"/>
                  </a:cubicBezTo>
                  <a:cubicBezTo>
                    <a:pt x="1147" y="1057"/>
                    <a:pt x="1145" y="1058"/>
                    <a:pt x="1143" y="1060"/>
                  </a:cubicBezTo>
                  <a:cubicBezTo>
                    <a:pt x="1142" y="1059"/>
                    <a:pt x="1143" y="1057"/>
                    <a:pt x="1140" y="1057"/>
                  </a:cubicBezTo>
                  <a:cubicBezTo>
                    <a:pt x="1133" y="1073"/>
                    <a:pt x="1158" y="1081"/>
                    <a:pt x="1152" y="1096"/>
                  </a:cubicBezTo>
                  <a:cubicBezTo>
                    <a:pt x="1155" y="1097"/>
                    <a:pt x="1156" y="1097"/>
                    <a:pt x="1159" y="1097"/>
                  </a:cubicBezTo>
                  <a:cubicBezTo>
                    <a:pt x="1160" y="1103"/>
                    <a:pt x="1166" y="1106"/>
                    <a:pt x="1167" y="1111"/>
                  </a:cubicBezTo>
                  <a:cubicBezTo>
                    <a:pt x="1167" y="1112"/>
                    <a:pt x="1165" y="1113"/>
                    <a:pt x="1166" y="1114"/>
                  </a:cubicBezTo>
                  <a:cubicBezTo>
                    <a:pt x="1168" y="1117"/>
                    <a:pt x="1173" y="1119"/>
                    <a:pt x="1170" y="1125"/>
                  </a:cubicBezTo>
                  <a:cubicBezTo>
                    <a:pt x="1173" y="1127"/>
                    <a:pt x="1176" y="1130"/>
                    <a:pt x="1177" y="1135"/>
                  </a:cubicBezTo>
                  <a:cubicBezTo>
                    <a:pt x="1185" y="1138"/>
                    <a:pt x="1193" y="1135"/>
                    <a:pt x="1201" y="1139"/>
                  </a:cubicBezTo>
                  <a:cubicBezTo>
                    <a:pt x="1202" y="1136"/>
                    <a:pt x="1204" y="1135"/>
                    <a:pt x="1205" y="1133"/>
                  </a:cubicBezTo>
                  <a:cubicBezTo>
                    <a:pt x="1198" y="1129"/>
                    <a:pt x="1198" y="1121"/>
                    <a:pt x="1194" y="1114"/>
                  </a:cubicBezTo>
                  <a:close/>
                  <a:moveTo>
                    <a:pt x="1073" y="1080"/>
                  </a:moveTo>
                  <a:cubicBezTo>
                    <a:pt x="1077" y="1081"/>
                    <a:pt x="1078" y="1078"/>
                    <a:pt x="1079" y="1074"/>
                  </a:cubicBezTo>
                  <a:cubicBezTo>
                    <a:pt x="1077" y="1073"/>
                    <a:pt x="1076" y="1072"/>
                    <a:pt x="1074" y="1072"/>
                  </a:cubicBezTo>
                  <a:cubicBezTo>
                    <a:pt x="1073" y="1074"/>
                    <a:pt x="1071" y="1078"/>
                    <a:pt x="1073" y="1080"/>
                  </a:cubicBezTo>
                  <a:close/>
                  <a:moveTo>
                    <a:pt x="1399" y="1111"/>
                  </a:moveTo>
                  <a:cubicBezTo>
                    <a:pt x="1401" y="1111"/>
                    <a:pt x="1401" y="1110"/>
                    <a:pt x="1402" y="1110"/>
                  </a:cubicBezTo>
                  <a:cubicBezTo>
                    <a:pt x="1402" y="1109"/>
                    <a:pt x="1402" y="1107"/>
                    <a:pt x="1402" y="1105"/>
                  </a:cubicBezTo>
                  <a:cubicBezTo>
                    <a:pt x="1401" y="1103"/>
                    <a:pt x="1396" y="1104"/>
                    <a:pt x="1394" y="1103"/>
                  </a:cubicBezTo>
                  <a:cubicBezTo>
                    <a:pt x="1395" y="1106"/>
                    <a:pt x="1396" y="1110"/>
                    <a:pt x="1399" y="1111"/>
                  </a:cubicBezTo>
                  <a:close/>
                  <a:moveTo>
                    <a:pt x="1321" y="1124"/>
                  </a:moveTo>
                  <a:cubicBezTo>
                    <a:pt x="1324" y="1124"/>
                    <a:pt x="1324" y="1121"/>
                    <a:pt x="1324" y="1118"/>
                  </a:cubicBezTo>
                  <a:cubicBezTo>
                    <a:pt x="1321" y="1118"/>
                    <a:pt x="1319" y="1120"/>
                    <a:pt x="1319" y="1123"/>
                  </a:cubicBezTo>
                  <a:cubicBezTo>
                    <a:pt x="1319" y="1123"/>
                    <a:pt x="1321" y="1123"/>
                    <a:pt x="1321" y="1124"/>
                  </a:cubicBezTo>
                  <a:close/>
                  <a:moveTo>
                    <a:pt x="1318" y="1124"/>
                  </a:moveTo>
                  <a:cubicBezTo>
                    <a:pt x="1315" y="1123"/>
                    <a:pt x="1315" y="1125"/>
                    <a:pt x="1315" y="1127"/>
                  </a:cubicBezTo>
                  <a:cubicBezTo>
                    <a:pt x="1317" y="1128"/>
                    <a:pt x="1318" y="1126"/>
                    <a:pt x="1318" y="1124"/>
                  </a:cubicBezTo>
                  <a:close/>
                  <a:moveTo>
                    <a:pt x="1345" y="1125"/>
                  </a:moveTo>
                  <a:cubicBezTo>
                    <a:pt x="1345" y="1132"/>
                    <a:pt x="1345" y="1132"/>
                    <a:pt x="1345" y="1132"/>
                  </a:cubicBezTo>
                  <a:cubicBezTo>
                    <a:pt x="1349" y="1133"/>
                    <a:pt x="1349" y="1123"/>
                    <a:pt x="1345" y="1125"/>
                  </a:cubicBezTo>
                  <a:close/>
                  <a:moveTo>
                    <a:pt x="1341" y="1137"/>
                  </a:moveTo>
                  <a:cubicBezTo>
                    <a:pt x="1332" y="1139"/>
                    <a:pt x="1321" y="1137"/>
                    <a:pt x="1318" y="1129"/>
                  </a:cubicBezTo>
                  <a:cubicBezTo>
                    <a:pt x="1312" y="1142"/>
                    <a:pt x="1315" y="1151"/>
                    <a:pt x="1311" y="1163"/>
                  </a:cubicBezTo>
                  <a:cubicBezTo>
                    <a:pt x="1317" y="1161"/>
                    <a:pt x="1316" y="1168"/>
                    <a:pt x="1323" y="1170"/>
                  </a:cubicBezTo>
                  <a:cubicBezTo>
                    <a:pt x="1325" y="1164"/>
                    <a:pt x="1332" y="1162"/>
                    <a:pt x="1334" y="1155"/>
                  </a:cubicBezTo>
                  <a:cubicBezTo>
                    <a:pt x="1333" y="1154"/>
                    <a:pt x="1331" y="1155"/>
                    <a:pt x="1331" y="1152"/>
                  </a:cubicBezTo>
                  <a:cubicBezTo>
                    <a:pt x="1335" y="1148"/>
                    <a:pt x="1338" y="1143"/>
                    <a:pt x="1341" y="1137"/>
                  </a:cubicBezTo>
                  <a:close/>
                  <a:moveTo>
                    <a:pt x="1196" y="1143"/>
                  </a:moveTo>
                  <a:cubicBezTo>
                    <a:pt x="1192" y="1143"/>
                    <a:pt x="1192" y="1143"/>
                    <a:pt x="1192" y="1143"/>
                  </a:cubicBezTo>
                  <a:cubicBezTo>
                    <a:pt x="1191" y="1146"/>
                    <a:pt x="1191" y="1151"/>
                    <a:pt x="1195" y="1151"/>
                  </a:cubicBezTo>
                  <a:cubicBezTo>
                    <a:pt x="1194" y="1148"/>
                    <a:pt x="1197" y="1147"/>
                    <a:pt x="1196" y="1143"/>
                  </a:cubicBezTo>
                  <a:close/>
                  <a:moveTo>
                    <a:pt x="284" y="1289"/>
                  </a:moveTo>
                  <a:cubicBezTo>
                    <a:pt x="281" y="1281"/>
                    <a:pt x="276" y="1275"/>
                    <a:pt x="270" y="1271"/>
                  </a:cubicBezTo>
                  <a:cubicBezTo>
                    <a:pt x="272" y="1279"/>
                    <a:pt x="278" y="1284"/>
                    <a:pt x="284" y="1289"/>
                  </a:cubicBezTo>
                  <a:close/>
                  <a:moveTo>
                    <a:pt x="286" y="1293"/>
                  </a:moveTo>
                  <a:cubicBezTo>
                    <a:pt x="286" y="1295"/>
                    <a:pt x="287" y="1296"/>
                    <a:pt x="290" y="1296"/>
                  </a:cubicBezTo>
                  <a:cubicBezTo>
                    <a:pt x="290" y="1293"/>
                    <a:pt x="288" y="1293"/>
                    <a:pt x="286" y="1293"/>
                  </a:cubicBezTo>
                  <a:close/>
                  <a:moveTo>
                    <a:pt x="350" y="1358"/>
                  </a:moveTo>
                  <a:cubicBezTo>
                    <a:pt x="349" y="1355"/>
                    <a:pt x="347" y="1352"/>
                    <a:pt x="343" y="1351"/>
                  </a:cubicBezTo>
                  <a:cubicBezTo>
                    <a:pt x="344" y="1355"/>
                    <a:pt x="348" y="1356"/>
                    <a:pt x="350" y="1358"/>
                  </a:cubicBezTo>
                  <a:close/>
                  <a:moveTo>
                    <a:pt x="359" y="1369"/>
                  </a:moveTo>
                  <a:cubicBezTo>
                    <a:pt x="360" y="1371"/>
                    <a:pt x="361" y="1373"/>
                    <a:pt x="364" y="1374"/>
                  </a:cubicBezTo>
                  <a:cubicBezTo>
                    <a:pt x="363" y="1372"/>
                    <a:pt x="361" y="1367"/>
                    <a:pt x="359" y="1369"/>
                  </a:cubicBezTo>
                  <a:close/>
                  <a:moveTo>
                    <a:pt x="369" y="1383"/>
                  </a:moveTo>
                  <a:cubicBezTo>
                    <a:pt x="373" y="1382"/>
                    <a:pt x="369" y="1389"/>
                    <a:pt x="373" y="1388"/>
                  </a:cubicBezTo>
                  <a:cubicBezTo>
                    <a:pt x="374" y="1384"/>
                    <a:pt x="371" y="1380"/>
                    <a:pt x="369" y="1383"/>
                  </a:cubicBezTo>
                  <a:close/>
                  <a:moveTo>
                    <a:pt x="364" y="1432"/>
                  </a:moveTo>
                  <a:cubicBezTo>
                    <a:pt x="361" y="1431"/>
                    <a:pt x="359" y="1429"/>
                    <a:pt x="356" y="1428"/>
                  </a:cubicBezTo>
                  <a:cubicBezTo>
                    <a:pt x="358" y="1433"/>
                    <a:pt x="356" y="1436"/>
                    <a:pt x="360" y="1439"/>
                  </a:cubicBezTo>
                  <a:cubicBezTo>
                    <a:pt x="363" y="1440"/>
                    <a:pt x="365" y="1440"/>
                    <a:pt x="366" y="1438"/>
                  </a:cubicBezTo>
                  <a:cubicBezTo>
                    <a:pt x="363" y="1436"/>
                    <a:pt x="362" y="1435"/>
                    <a:pt x="364" y="1432"/>
                  </a:cubicBezTo>
                  <a:close/>
                  <a:moveTo>
                    <a:pt x="732" y="67"/>
                  </a:moveTo>
                  <a:cubicBezTo>
                    <a:pt x="718" y="64"/>
                    <a:pt x="703" y="59"/>
                    <a:pt x="689" y="58"/>
                  </a:cubicBezTo>
                  <a:cubicBezTo>
                    <a:pt x="682" y="54"/>
                    <a:pt x="675" y="54"/>
                    <a:pt x="668" y="48"/>
                  </a:cubicBezTo>
                  <a:cubicBezTo>
                    <a:pt x="680" y="51"/>
                    <a:pt x="684" y="46"/>
                    <a:pt x="696" y="47"/>
                  </a:cubicBezTo>
                  <a:cubicBezTo>
                    <a:pt x="697" y="42"/>
                    <a:pt x="691" y="44"/>
                    <a:pt x="691" y="41"/>
                  </a:cubicBezTo>
                  <a:cubicBezTo>
                    <a:pt x="694" y="41"/>
                    <a:pt x="697" y="42"/>
                    <a:pt x="701" y="42"/>
                  </a:cubicBezTo>
                  <a:cubicBezTo>
                    <a:pt x="702" y="40"/>
                    <a:pt x="703" y="39"/>
                    <a:pt x="704" y="37"/>
                  </a:cubicBezTo>
                  <a:cubicBezTo>
                    <a:pt x="702" y="34"/>
                    <a:pt x="698" y="39"/>
                    <a:pt x="697" y="36"/>
                  </a:cubicBezTo>
                  <a:cubicBezTo>
                    <a:pt x="700" y="35"/>
                    <a:pt x="702" y="35"/>
                    <a:pt x="703" y="32"/>
                  </a:cubicBezTo>
                  <a:cubicBezTo>
                    <a:pt x="693" y="28"/>
                    <a:pt x="680" y="24"/>
                    <a:pt x="665" y="25"/>
                  </a:cubicBezTo>
                  <a:cubicBezTo>
                    <a:pt x="664" y="22"/>
                    <a:pt x="665" y="22"/>
                    <a:pt x="661" y="21"/>
                  </a:cubicBezTo>
                  <a:cubicBezTo>
                    <a:pt x="670" y="20"/>
                    <a:pt x="687" y="24"/>
                    <a:pt x="692" y="14"/>
                  </a:cubicBezTo>
                  <a:cubicBezTo>
                    <a:pt x="678" y="11"/>
                    <a:pt x="670" y="15"/>
                    <a:pt x="657" y="14"/>
                  </a:cubicBezTo>
                  <a:cubicBezTo>
                    <a:pt x="662" y="10"/>
                    <a:pt x="670" y="9"/>
                    <a:pt x="675" y="5"/>
                  </a:cubicBezTo>
                  <a:cubicBezTo>
                    <a:pt x="669" y="3"/>
                    <a:pt x="658" y="6"/>
                    <a:pt x="655" y="0"/>
                  </a:cubicBezTo>
                  <a:cubicBezTo>
                    <a:pt x="626" y="0"/>
                    <a:pt x="595" y="8"/>
                    <a:pt x="569" y="17"/>
                  </a:cubicBezTo>
                  <a:cubicBezTo>
                    <a:pt x="555" y="11"/>
                    <a:pt x="540" y="23"/>
                    <a:pt x="526" y="24"/>
                  </a:cubicBezTo>
                  <a:cubicBezTo>
                    <a:pt x="527" y="24"/>
                    <a:pt x="527" y="23"/>
                    <a:pt x="525" y="23"/>
                  </a:cubicBezTo>
                  <a:cubicBezTo>
                    <a:pt x="524" y="25"/>
                    <a:pt x="522" y="24"/>
                    <a:pt x="524" y="26"/>
                  </a:cubicBezTo>
                  <a:cubicBezTo>
                    <a:pt x="515" y="28"/>
                    <a:pt x="507" y="32"/>
                    <a:pt x="499" y="35"/>
                  </a:cubicBezTo>
                  <a:cubicBezTo>
                    <a:pt x="460" y="51"/>
                    <a:pt x="419" y="76"/>
                    <a:pt x="386" y="98"/>
                  </a:cubicBezTo>
                  <a:cubicBezTo>
                    <a:pt x="324" y="140"/>
                    <a:pt x="261" y="193"/>
                    <a:pt x="212" y="249"/>
                  </a:cubicBezTo>
                  <a:cubicBezTo>
                    <a:pt x="191" y="272"/>
                    <a:pt x="179" y="300"/>
                    <a:pt x="165" y="324"/>
                  </a:cubicBezTo>
                  <a:cubicBezTo>
                    <a:pt x="168" y="328"/>
                    <a:pt x="160" y="331"/>
                    <a:pt x="163" y="334"/>
                  </a:cubicBezTo>
                  <a:cubicBezTo>
                    <a:pt x="165" y="330"/>
                    <a:pt x="166" y="337"/>
                    <a:pt x="164" y="337"/>
                  </a:cubicBezTo>
                  <a:cubicBezTo>
                    <a:pt x="166" y="338"/>
                    <a:pt x="167" y="335"/>
                    <a:pt x="168" y="337"/>
                  </a:cubicBezTo>
                  <a:cubicBezTo>
                    <a:pt x="166" y="341"/>
                    <a:pt x="165" y="346"/>
                    <a:pt x="170" y="347"/>
                  </a:cubicBezTo>
                  <a:cubicBezTo>
                    <a:pt x="168" y="379"/>
                    <a:pt x="140" y="395"/>
                    <a:pt x="144" y="426"/>
                  </a:cubicBezTo>
                  <a:cubicBezTo>
                    <a:pt x="152" y="412"/>
                    <a:pt x="160" y="398"/>
                    <a:pt x="167" y="384"/>
                  </a:cubicBezTo>
                  <a:cubicBezTo>
                    <a:pt x="167" y="372"/>
                    <a:pt x="176" y="369"/>
                    <a:pt x="181" y="360"/>
                  </a:cubicBezTo>
                  <a:cubicBezTo>
                    <a:pt x="183" y="361"/>
                    <a:pt x="182" y="364"/>
                    <a:pt x="185" y="363"/>
                  </a:cubicBezTo>
                  <a:cubicBezTo>
                    <a:pt x="191" y="353"/>
                    <a:pt x="203" y="345"/>
                    <a:pt x="215" y="346"/>
                  </a:cubicBezTo>
                  <a:cubicBezTo>
                    <a:pt x="213" y="351"/>
                    <a:pt x="211" y="355"/>
                    <a:pt x="208" y="359"/>
                  </a:cubicBezTo>
                  <a:cubicBezTo>
                    <a:pt x="211" y="358"/>
                    <a:pt x="213" y="355"/>
                    <a:pt x="216" y="354"/>
                  </a:cubicBezTo>
                  <a:cubicBezTo>
                    <a:pt x="216" y="354"/>
                    <a:pt x="214" y="356"/>
                    <a:pt x="215" y="356"/>
                  </a:cubicBezTo>
                  <a:cubicBezTo>
                    <a:pt x="221" y="356"/>
                    <a:pt x="223" y="349"/>
                    <a:pt x="231" y="343"/>
                  </a:cubicBezTo>
                  <a:cubicBezTo>
                    <a:pt x="233" y="343"/>
                    <a:pt x="232" y="346"/>
                    <a:pt x="234" y="345"/>
                  </a:cubicBezTo>
                  <a:cubicBezTo>
                    <a:pt x="237" y="341"/>
                    <a:pt x="241" y="339"/>
                    <a:pt x="245" y="337"/>
                  </a:cubicBezTo>
                  <a:cubicBezTo>
                    <a:pt x="245" y="340"/>
                    <a:pt x="245" y="340"/>
                    <a:pt x="245" y="340"/>
                  </a:cubicBezTo>
                  <a:cubicBezTo>
                    <a:pt x="250" y="342"/>
                    <a:pt x="251" y="335"/>
                    <a:pt x="253" y="337"/>
                  </a:cubicBezTo>
                  <a:cubicBezTo>
                    <a:pt x="252" y="340"/>
                    <a:pt x="251" y="342"/>
                    <a:pt x="252" y="345"/>
                  </a:cubicBezTo>
                  <a:cubicBezTo>
                    <a:pt x="256" y="348"/>
                    <a:pt x="261" y="345"/>
                    <a:pt x="263" y="345"/>
                  </a:cubicBezTo>
                  <a:cubicBezTo>
                    <a:pt x="265" y="350"/>
                    <a:pt x="267" y="353"/>
                    <a:pt x="269" y="356"/>
                  </a:cubicBezTo>
                  <a:cubicBezTo>
                    <a:pt x="267" y="362"/>
                    <a:pt x="262" y="369"/>
                    <a:pt x="263" y="376"/>
                  </a:cubicBezTo>
                  <a:cubicBezTo>
                    <a:pt x="264" y="376"/>
                    <a:pt x="266" y="375"/>
                    <a:pt x="267" y="377"/>
                  </a:cubicBezTo>
                  <a:cubicBezTo>
                    <a:pt x="267" y="409"/>
                    <a:pt x="253" y="443"/>
                    <a:pt x="230" y="460"/>
                  </a:cubicBezTo>
                  <a:cubicBezTo>
                    <a:pt x="223" y="457"/>
                    <a:pt x="211" y="460"/>
                    <a:pt x="206" y="465"/>
                  </a:cubicBezTo>
                  <a:cubicBezTo>
                    <a:pt x="208" y="459"/>
                    <a:pt x="203" y="460"/>
                    <a:pt x="201" y="457"/>
                  </a:cubicBezTo>
                  <a:cubicBezTo>
                    <a:pt x="199" y="450"/>
                    <a:pt x="204" y="445"/>
                    <a:pt x="201" y="438"/>
                  </a:cubicBezTo>
                  <a:cubicBezTo>
                    <a:pt x="190" y="438"/>
                    <a:pt x="182" y="442"/>
                    <a:pt x="174" y="446"/>
                  </a:cubicBezTo>
                  <a:cubicBezTo>
                    <a:pt x="173" y="457"/>
                    <a:pt x="179" y="464"/>
                    <a:pt x="176" y="479"/>
                  </a:cubicBezTo>
                  <a:cubicBezTo>
                    <a:pt x="179" y="479"/>
                    <a:pt x="178" y="476"/>
                    <a:pt x="181" y="477"/>
                  </a:cubicBezTo>
                  <a:cubicBezTo>
                    <a:pt x="176" y="481"/>
                    <a:pt x="181" y="491"/>
                    <a:pt x="178" y="499"/>
                  </a:cubicBezTo>
                  <a:cubicBezTo>
                    <a:pt x="179" y="500"/>
                    <a:pt x="183" y="499"/>
                    <a:pt x="182" y="503"/>
                  </a:cubicBezTo>
                  <a:cubicBezTo>
                    <a:pt x="175" y="505"/>
                    <a:pt x="172" y="508"/>
                    <a:pt x="165" y="512"/>
                  </a:cubicBezTo>
                  <a:cubicBezTo>
                    <a:pt x="153" y="509"/>
                    <a:pt x="145" y="524"/>
                    <a:pt x="138" y="532"/>
                  </a:cubicBezTo>
                  <a:cubicBezTo>
                    <a:pt x="139" y="542"/>
                    <a:pt x="138" y="555"/>
                    <a:pt x="141" y="565"/>
                  </a:cubicBezTo>
                  <a:cubicBezTo>
                    <a:pt x="140" y="581"/>
                    <a:pt x="132" y="593"/>
                    <a:pt x="128" y="608"/>
                  </a:cubicBezTo>
                  <a:cubicBezTo>
                    <a:pt x="123" y="608"/>
                    <a:pt x="123" y="614"/>
                    <a:pt x="119" y="615"/>
                  </a:cubicBezTo>
                  <a:cubicBezTo>
                    <a:pt x="116" y="611"/>
                    <a:pt x="111" y="615"/>
                    <a:pt x="109" y="611"/>
                  </a:cubicBezTo>
                  <a:cubicBezTo>
                    <a:pt x="101" y="617"/>
                    <a:pt x="97" y="627"/>
                    <a:pt x="92" y="636"/>
                  </a:cubicBezTo>
                  <a:cubicBezTo>
                    <a:pt x="89" y="634"/>
                    <a:pt x="87" y="631"/>
                    <a:pt x="84" y="629"/>
                  </a:cubicBezTo>
                  <a:cubicBezTo>
                    <a:pt x="84" y="624"/>
                    <a:pt x="85" y="617"/>
                    <a:pt x="82" y="615"/>
                  </a:cubicBezTo>
                  <a:cubicBezTo>
                    <a:pt x="78" y="614"/>
                    <a:pt x="79" y="617"/>
                    <a:pt x="76" y="617"/>
                  </a:cubicBezTo>
                  <a:cubicBezTo>
                    <a:pt x="76" y="616"/>
                    <a:pt x="77" y="614"/>
                    <a:pt x="76" y="614"/>
                  </a:cubicBezTo>
                  <a:cubicBezTo>
                    <a:pt x="75" y="615"/>
                    <a:pt x="74" y="617"/>
                    <a:pt x="72" y="617"/>
                  </a:cubicBezTo>
                  <a:cubicBezTo>
                    <a:pt x="71" y="614"/>
                    <a:pt x="70" y="614"/>
                    <a:pt x="67" y="615"/>
                  </a:cubicBezTo>
                  <a:cubicBezTo>
                    <a:pt x="67" y="612"/>
                    <a:pt x="67" y="610"/>
                    <a:pt x="65" y="610"/>
                  </a:cubicBezTo>
                  <a:cubicBezTo>
                    <a:pt x="63" y="612"/>
                    <a:pt x="60" y="614"/>
                    <a:pt x="60" y="619"/>
                  </a:cubicBezTo>
                  <a:cubicBezTo>
                    <a:pt x="60" y="621"/>
                    <a:pt x="64" y="620"/>
                    <a:pt x="64" y="623"/>
                  </a:cubicBezTo>
                  <a:cubicBezTo>
                    <a:pt x="61" y="625"/>
                    <a:pt x="63" y="631"/>
                    <a:pt x="60" y="633"/>
                  </a:cubicBezTo>
                  <a:cubicBezTo>
                    <a:pt x="60" y="630"/>
                    <a:pt x="55" y="632"/>
                    <a:pt x="53" y="630"/>
                  </a:cubicBezTo>
                  <a:cubicBezTo>
                    <a:pt x="46" y="635"/>
                    <a:pt x="49" y="645"/>
                    <a:pt x="45" y="651"/>
                  </a:cubicBezTo>
                  <a:cubicBezTo>
                    <a:pt x="43" y="654"/>
                    <a:pt x="39" y="655"/>
                    <a:pt x="37" y="657"/>
                  </a:cubicBezTo>
                  <a:cubicBezTo>
                    <a:pt x="34" y="661"/>
                    <a:pt x="36" y="668"/>
                    <a:pt x="31" y="671"/>
                  </a:cubicBezTo>
                  <a:cubicBezTo>
                    <a:pt x="30" y="671"/>
                    <a:pt x="29" y="670"/>
                    <a:pt x="27" y="671"/>
                  </a:cubicBezTo>
                  <a:cubicBezTo>
                    <a:pt x="21" y="675"/>
                    <a:pt x="25" y="682"/>
                    <a:pt x="22" y="689"/>
                  </a:cubicBezTo>
                  <a:cubicBezTo>
                    <a:pt x="20" y="687"/>
                    <a:pt x="23" y="681"/>
                    <a:pt x="19" y="681"/>
                  </a:cubicBezTo>
                  <a:cubicBezTo>
                    <a:pt x="21" y="694"/>
                    <a:pt x="15" y="700"/>
                    <a:pt x="19" y="711"/>
                  </a:cubicBezTo>
                  <a:cubicBezTo>
                    <a:pt x="16" y="710"/>
                    <a:pt x="18" y="714"/>
                    <a:pt x="15" y="714"/>
                  </a:cubicBezTo>
                  <a:cubicBezTo>
                    <a:pt x="8" y="753"/>
                    <a:pt x="0" y="800"/>
                    <a:pt x="3" y="845"/>
                  </a:cubicBezTo>
                  <a:cubicBezTo>
                    <a:pt x="4" y="874"/>
                    <a:pt x="7" y="900"/>
                    <a:pt x="10" y="925"/>
                  </a:cubicBezTo>
                  <a:cubicBezTo>
                    <a:pt x="22" y="1004"/>
                    <a:pt x="40" y="1074"/>
                    <a:pt x="66" y="1136"/>
                  </a:cubicBezTo>
                  <a:cubicBezTo>
                    <a:pt x="81" y="1172"/>
                    <a:pt x="97" y="1206"/>
                    <a:pt x="116" y="1234"/>
                  </a:cubicBezTo>
                  <a:cubicBezTo>
                    <a:pt x="115" y="1232"/>
                    <a:pt x="115" y="1229"/>
                    <a:pt x="117" y="1227"/>
                  </a:cubicBezTo>
                  <a:cubicBezTo>
                    <a:pt x="134" y="1241"/>
                    <a:pt x="145" y="1273"/>
                    <a:pt x="172" y="1283"/>
                  </a:cubicBezTo>
                  <a:cubicBezTo>
                    <a:pt x="177" y="1290"/>
                    <a:pt x="184" y="1296"/>
                    <a:pt x="193" y="1299"/>
                  </a:cubicBezTo>
                  <a:cubicBezTo>
                    <a:pt x="195" y="1290"/>
                    <a:pt x="188" y="1276"/>
                    <a:pt x="187" y="1270"/>
                  </a:cubicBezTo>
                  <a:cubicBezTo>
                    <a:pt x="197" y="1287"/>
                    <a:pt x="206" y="1311"/>
                    <a:pt x="224" y="1317"/>
                  </a:cubicBezTo>
                  <a:cubicBezTo>
                    <a:pt x="228" y="1313"/>
                    <a:pt x="231" y="1308"/>
                    <a:pt x="231" y="1303"/>
                  </a:cubicBezTo>
                  <a:cubicBezTo>
                    <a:pt x="238" y="1307"/>
                    <a:pt x="241" y="1316"/>
                    <a:pt x="248" y="1319"/>
                  </a:cubicBezTo>
                  <a:cubicBezTo>
                    <a:pt x="249" y="1319"/>
                    <a:pt x="249" y="1318"/>
                    <a:pt x="250" y="1319"/>
                  </a:cubicBezTo>
                  <a:cubicBezTo>
                    <a:pt x="251" y="1313"/>
                    <a:pt x="247" y="1308"/>
                    <a:pt x="248" y="1306"/>
                  </a:cubicBezTo>
                  <a:cubicBezTo>
                    <a:pt x="254" y="1312"/>
                    <a:pt x="261" y="1316"/>
                    <a:pt x="263" y="1325"/>
                  </a:cubicBezTo>
                  <a:cubicBezTo>
                    <a:pt x="261" y="1325"/>
                    <a:pt x="260" y="1324"/>
                    <a:pt x="259" y="1323"/>
                  </a:cubicBezTo>
                  <a:cubicBezTo>
                    <a:pt x="259" y="1328"/>
                    <a:pt x="262" y="1331"/>
                    <a:pt x="267" y="1332"/>
                  </a:cubicBezTo>
                  <a:cubicBezTo>
                    <a:pt x="266" y="1329"/>
                    <a:pt x="270" y="1330"/>
                    <a:pt x="271" y="1330"/>
                  </a:cubicBezTo>
                  <a:cubicBezTo>
                    <a:pt x="278" y="1334"/>
                    <a:pt x="279" y="1342"/>
                    <a:pt x="288" y="1343"/>
                  </a:cubicBezTo>
                  <a:cubicBezTo>
                    <a:pt x="307" y="1338"/>
                    <a:pt x="305" y="1369"/>
                    <a:pt x="319" y="1374"/>
                  </a:cubicBezTo>
                  <a:cubicBezTo>
                    <a:pt x="329" y="1373"/>
                    <a:pt x="332" y="1378"/>
                    <a:pt x="337" y="1382"/>
                  </a:cubicBezTo>
                  <a:cubicBezTo>
                    <a:pt x="352" y="1381"/>
                    <a:pt x="352" y="1394"/>
                    <a:pt x="361" y="1399"/>
                  </a:cubicBezTo>
                  <a:cubicBezTo>
                    <a:pt x="362" y="1395"/>
                    <a:pt x="375" y="1396"/>
                    <a:pt x="372" y="1400"/>
                  </a:cubicBezTo>
                  <a:cubicBezTo>
                    <a:pt x="371" y="1399"/>
                    <a:pt x="368" y="1399"/>
                    <a:pt x="365" y="1399"/>
                  </a:cubicBezTo>
                  <a:cubicBezTo>
                    <a:pt x="365" y="1407"/>
                    <a:pt x="373" y="1411"/>
                    <a:pt x="378" y="1416"/>
                  </a:cubicBezTo>
                  <a:cubicBezTo>
                    <a:pt x="383" y="1422"/>
                    <a:pt x="384" y="1431"/>
                    <a:pt x="391" y="1435"/>
                  </a:cubicBezTo>
                  <a:cubicBezTo>
                    <a:pt x="392" y="1431"/>
                    <a:pt x="391" y="1431"/>
                    <a:pt x="392" y="1429"/>
                  </a:cubicBezTo>
                  <a:cubicBezTo>
                    <a:pt x="393" y="1432"/>
                    <a:pt x="396" y="1428"/>
                    <a:pt x="397" y="1429"/>
                  </a:cubicBezTo>
                  <a:cubicBezTo>
                    <a:pt x="396" y="1422"/>
                    <a:pt x="390" y="1420"/>
                    <a:pt x="388" y="1414"/>
                  </a:cubicBezTo>
                  <a:cubicBezTo>
                    <a:pt x="390" y="1414"/>
                    <a:pt x="390" y="1416"/>
                    <a:pt x="392" y="1416"/>
                  </a:cubicBezTo>
                  <a:cubicBezTo>
                    <a:pt x="390" y="1411"/>
                    <a:pt x="387" y="1407"/>
                    <a:pt x="383" y="1404"/>
                  </a:cubicBezTo>
                  <a:cubicBezTo>
                    <a:pt x="383" y="1399"/>
                    <a:pt x="381" y="1394"/>
                    <a:pt x="375" y="1392"/>
                  </a:cubicBezTo>
                  <a:cubicBezTo>
                    <a:pt x="373" y="1393"/>
                    <a:pt x="370" y="1398"/>
                    <a:pt x="368" y="1393"/>
                  </a:cubicBezTo>
                  <a:cubicBezTo>
                    <a:pt x="370" y="1393"/>
                    <a:pt x="372" y="1393"/>
                    <a:pt x="373" y="1391"/>
                  </a:cubicBezTo>
                  <a:cubicBezTo>
                    <a:pt x="367" y="1388"/>
                    <a:pt x="368" y="1373"/>
                    <a:pt x="359" y="1376"/>
                  </a:cubicBezTo>
                  <a:cubicBezTo>
                    <a:pt x="362" y="1377"/>
                    <a:pt x="363" y="1378"/>
                    <a:pt x="362" y="1382"/>
                  </a:cubicBezTo>
                  <a:cubicBezTo>
                    <a:pt x="358" y="1381"/>
                    <a:pt x="356" y="1378"/>
                    <a:pt x="356" y="1374"/>
                  </a:cubicBezTo>
                  <a:cubicBezTo>
                    <a:pt x="357" y="1374"/>
                    <a:pt x="358" y="1376"/>
                    <a:pt x="358" y="1373"/>
                  </a:cubicBezTo>
                  <a:cubicBezTo>
                    <a:pt x="356" y="1370"/>
                    <a:pt x="351" y="1364"/>
                    <a:pt x="350" y="1363"/>
                  </a:cubicBezTo>
                  <a:cubicBezTo>
                    <a:pt x="352" y="1364"/>
                    <a:pt x="356" y="1368"/>
                    <a:pt x="359" y="1366"/>
                  </a:cubicBezTo>
                  <a:cubicBezTo>
                    <a:pt x="354" y="1361"/>
                    <a:pt x="347" y="1360"/>
                    <a:pt x="342" y="1354"/>
                  </a:cubicBezTo>
                  <a:cubicBezTo>
                    <a:pt x="342" y="1353"/>
                    <a:pt x="343" y="1350"/>
                    <a:pt x="342" y="1349"/>
                  </a:cubicBezTo>
                  <a:cubicBezTo>
                    <a:pt x="340" y="1344"/>
                    <a:pt x="329" y="1331"/>
                    <a:pt x="325" y="1332"/>
                  </a:cubicBezTo>
                  <a:cubicBezTo>
                    <a:pt x="324" y="1338"/>
                    <a:pt x="333" y="1340"/>
                    <a:pt x="332" y="1343"/>
                  </a:cubicBezTo>
                  <a:cubicBezTo>
                    <a:pt x="326" y="1344"/>
                    <a:pt x="328" y="1336"/>
                    <a:pt x="323" y="1336"/>
                  </a:cubicBezTo>
                  <a:cubicBezTo>
                    <a:pt x="322" y="1338"/>
                    <a:pt x="326" y="1339"/>
                    <a:pt x="323" y="1340"/>
                  </a:cubicBezTo>
                  <a:cubicBezTo>
                    <a:pt x="320" y="1338"/>
                    <a:pt x="321" y="1332"/>
                    <a:pt x="320" y="1329"/>
                  </a:cubicBezTo>
                  <a:cubicBezTo>
                    <a:pt x="314" y="1329"/>
                    <a:pt x="311" y="1319"/>
                    <a:pt x="316" y="1317"/>
                  </a:cubicBezTo>
                  <a:cubicBezTo>
                    <a:pt x="314" y="1313"/>
                    <a:pt x="309" y="1312"/>
                    <a:pt x="305" y="1310"/>
                  </a:cubicBezTo>
                  <a:cubicBezTo>
                    <a:pt x="303" y="1313"/>
                    <a:pt x="308" y="1317"/>
                    <a:pt x="309" y="1320"/>
                  </a:cubicBezTo>
                  <a:cubicBezTo>
                    <a:pt x="303" y="1316"/>
                    <a:pt x="299" y="1309"/>
                    <a:pt x="292" y="1307"/>
                  </a:cubicBezTo>
                  <a:cubicBezTo>
                    <a:pt x="297" y="1308"/>
                    <a:pt x="291" y="1304"/>
                    <a:pt x="295" y="1303"/>
                  </a:cubicBezTo>
                  <a:cubicBezTo>
                    <a:pt x="297" y="1306"/>
                    <a:pt x="299" y="1313"/>
                    <a:pt x="302" y="1310"/>
                  </a:cubicBezTo>
                  <a:cubicBezTo>
                    <a:pt x="299" y="1307"/>
                    <a:pt x="297" y="1303"/>
                    <a:pt x="293" y="1300"/>
                  </a:cubicBezTo>
                  <a:cubicBezTo>
                    <a:pt x="292" y="1301"/>
                    <a:pt x="293" y="1304"/>
                    <a:pt x="291" y="1303"/>
                  </a:cubicBezTo>
                  <a:cubicBezTo>
                    <a:pt x="285" y="1295"/>
                    <a:pt x="279" y="1286"/>
                    <a:pt x="269" y="1281"/>
                  </a:cubicBezTo>
                  <a:cubicBezTo>
                    <a:pt x="271" y="1275"/>
                    <a:pt x="265" y="1278"/>
                    <a:pt x="266" y="1272"/>
                  </a:cubicBezTo>
                  <a:cubicBezTo>
                    <a:pt x="268" y="1272"/>
                    <a:pt x="269" y="1275"/>
                    <a:pt x="268" y="1271"/>
                  </a:cubicBezTo>
                  <a:cubicBezTo>
                    <a:pt x="266" y="1260"/>
                    <a:pt x="254" y="1254"/>
                    <a:pt x="248" y="1245"/>
                  </a:cubicBezTo>
                  <a:cubicBezTo>
                    <a:pt x="244" y="1238"/>
                    <a:pt x="242" y="1230"/>
                    <a:pt x="237" y="1223"/>
                  </a:cubicBezTo>
                  <a:cubicBezTo>
                    <a:pt x="231" y="1216"/>
                    <a:pt x="220" y="1208"/>
                    <a:pt x="214" y="1202"/>
                  </a:cubicBezTo>
                  <a:cubicBezTo>
                    <a:pt x="209" y="1198"/>
                    <a:pt x="204" y="1191"/>
                    <a:pt x="201" y="1187"/>
                  </a:cubicBezTo>
                  <a:cubicBezTo>
                    <a:pt x="193" y="1176"/>
                    <a:pt x="191" y="1162"/>
                    <a:pt x="182" y="1150"/>
                  </a:cubicBezTo>
                  <a:cubicBezTo>
                    <a:pt x="180" y="1147"/>
                    <a:pt x="177" y="1146"/>
                    <a:pt x="175" y="1144"/>
                  </a:cubicBezTo>
                  <a:cubicBezTo>
                    <a:pt x="171" y="1137"/>
                    <a:pt x="170" y="1129"/>
                    <a:pt x="165" y="1122"/>
                  </a:cubicBezTo>
                  <a:cubicBezTo>
                    <a:pt x="155" y="1116"/>
                    <a:pt x="153" y="1102"/>
                    <a:pt x="146" y="1094"/>
                  </a:cubicBezTo>
                  <a:cubicBezTo>
                    <a:pt x="145" y="1085"/>
                    <a:pt x="139" y="1081"/>
                    <a:pt x="136" y="1075"/>
                  </a:cubicBezTo>
                  <a:cubicBezTo>
                    <a:pt x="137" y="1068"/>
                    <a:pt x="133" y="1067"/>
                    <a:pt x="130" y="1064"/>
                  </a:cubicBezTo>
                  <a:cubicBezTo>
                    <a:pt x="122" y="1042"/>
                    <a:pt x="108" y="1020"/>
                    <a:pt x="110" y="990"/>
                  </a:cubicBezTo>
                  <a:cubicBezTo>
                    <a:pt x="111" y="968"/>
                    <a:pt x="125" y="947"/>
                    <a:pt x="123" y="923"/>
                  </a:cubicBezTo>
                  <a:cubicBezTo>
                    <a:pt x="122" y="920"/>
                    <a:pt x="120" y="917"/>
                    <a:pt x="120" y="913"/>
                  </a:cubicBezTo>
                  <a:cubicBezTo>
                    <a:pt x="119" y="905"/>
                    <a:pt x="120" y="896"/>
                    <a:pt x="120" y="887"/>
                  </a:cubicBezTo>
                  <a:cubicBezTo>
                    <a:pt x="120" y="855"/>
                    <a:pt x="122" y="823"/>
                    <a:pt x="133" y="797"/>
                  </a:cubicBezTo>
                  <a:cubicBezTo>
                    <a:pt x="133" y="795"/>
                    <a:pt x="129" y="796"/>
                    <a:pt x="129" y="792"/>
                  </a:cubicBezTo>
                  <a:cubicBezTo>
                    <a:pt x="132" y="789"/>
                    <a:pt x="131" y="781"/>
                    <a:pt x="131" y="775"/>
                  </a:cubicBezTo>
                  <a:cubicBezTo>
                    <a:pt x="127" y="771"/>
                    <a:pt x="123" y="769"/>
                    <a:pt x="119" y="767"/>
                  </a:cubicBezTo>
                  <a:cubicBezTo>
                    <a:pt x="119" y="766"/>
                    <a:pt x="118" y="765"/>
                    <a:pt x="118" y="764"/>
                  </a:cubicBezTo>
                  <a:cubicBezTo>
                    <a:pt x="120" y="763"/>
                    <a:pt x="120" y="765"/>
                    <a:pt x="122" y="765"/>
                  </a:cubicBezTo>
                  <a:cubicBezTo>
                    <a:pt x="120" y="760"/>
                    <a:pt x="125" y="758"/>
                    <a:pt x="125" y="752"/>
                  </a:cubicBezTo>
                  <a:cubicBezTo>
                    <a:pt x="126" y="748"/>
                    <a:pt x="121" y="742"/>
                    <a:pt x="124" y="737"/>
                  </a:cubicBezTo>
                  <a:cubicBezTo>
                    <a:pt x="116" y="733"/>
                    <a:pt x="117" y="722"/>
                    <a:pt x="115" y="716"/>
                  </a:cubicBezTo>
                  <a:cubicBezTo>
                    <a:pt x="111" y="715"/>
                    <a:pt x="112" y="718"/>
                    <a:pt x="109" y="719"/>
                  </a:cubicBezTo>
                  <a:cubicBezTo>
                    <a:pt x="106" y="716"/>
                    <a:pt x="108" y="715"/>
                    <a:pt x="108" y="711"/>
                  </a:cubicBezTo>
                  <a:cubicBezTo>
                    <a:pt x="104" y="711"/>
                    <a:pt x="104" y="707"/>
                    <a:pt x="103" y="704"/>
                  </a:cubicBezTo>
                  <a:cubicBezTo>
                    <a:pt x="98" y="704"/>
                    <a:pt x="98" y="704"/>
                    <a:pt x="98" y="704"/>
                  </a:cubicBezTo>
                  <a:cubicBezTo>
                    <a:pt x="93" y="698"/>
                    <a:pt x="96" y="692"/>
                    <a:pt x="96" y="686"/>
                  </a:cubicBezTo>
                  <a:cubicBezTo>
                    <a:pt x="96" y="684"/>
                    <a:pt x="94" y="683"/>
                    <a:pt x="94" y="681"/>
                  </a:cubicBezTo>
                  <a:cubicBezTo>
                    <a:pt x="91" y="660"/>
                    <a:pt x="98" y="633"/>
                    <a:pt x="108" y="621"/>
                  </a:cubicBezTo>
                  <a:cubicBezTo>
                    <a:pt x="110" y="623"/>
                    <a:pt x="114" y="624"/>
                    <a:pt x="116" y="626"/>
                  </a:cubicBezTo>
                  <a:cubicBezTo>
                    <a:pt x="115" y="630"/>
                    <a:pt x="112" y="632"/>
                    <a:pt x="112" y="637"/>
                  </a:cubicBezTo>
                  <a:cubicBezTo>
                    <a:pt x="117" y="639"/>
                    <a:pt x="119" y="633"/>
                    <a:pt x="118" y="627"/>
                  </a:cubicBezTo>
                  <a:cubicBezTo>
                    <a:pt x="119" y="626"/>
                    <a:pt x="122" y="629"/>
                    <a:pt x="124" y="626"/>
                  </a:cubicBezTo>
                  <a:cubicBezTo>
                    <a:pt x="123" y="616"/>
                    <a:pt x="135" y="614"/>
                    <a:pt x="139" y="607"/>
                  </a:cubicBezTo>
                  <a:cubicBezTo>
                    <a:pt x="142" y="600"/>
                    <a:pt x="142" y="593"/>
                    <a:pt x="148" y="587"/>
                  </a:cubicBezTo>
                  <a:cubicBezTo>
                    <a:pt x="149" y="594"/>
                    <a:pt x="155" y="582"/>
                    <a:pt x="157" y="579"/>
                  </a:cubicBezTo>
                  <a:cubicBezTo>
                    <a:pt x="153" y="565"/>
                    <a:pt x="166" y="554"/>
                    <a:pt x="171" y="543"/>
                  </a:cubicBezTo>
                  <a:cubicBezTo>
                    <a:pt x="169" y="540"/>
                    <a:pt x="168" y="538"/>
                    <a:pt x="172" y="536"/>
                  </a:cubicBezTo>
                  <a:cubicBezTo>
                    <a:pt x="180" y="539"/>
                    <a:pt x="191" y="525"/>
                    <a:pt x="196" y="521"/>
                  </a:cubicBezTo>
                  <a:cubicBezTo>
                    <a:pt x="197" y="519"/>
                    <a:pt x="200" y="519"/>
                    <a:pt x="202" y="518"/>
                  </a:cubicBezTo>
                  <a:cubicBezTo>
                    <a:pt x="213" y="509"/>
                    <a:pt x="220" y="483"/>
                    <a:pt x="233" y="480"/>
                  </a:cubicBezTo>
                  <a:cubicBezTo>
                    <a:pt x="239" y="479"/>
                    <a:pt x="243" y="485"/>
                    <a:pt x="249" y="482"/>
                  </a:cubicBezTo>
                  <a:cubicBezTo>
                    <a:pt x="251" y="477"/>
                    <a:pt x="258" y="477"/>
                    <a:pt x="262" y="475"/>
                  </a:cubicBezTo>
                  <a:cubicBezTo>
                    <a:pt x="266" y="472"/>
                    <a:pt x="268" y="466"/>
                    <a:pt x="272" y="463"/>
                  </a:cubicBezTo>
                  <a:cubicBezTo>
                    <a:pt x="277" y="459"/>
                    <a:pt x="285" y="458"/>
                    <a:pt x="290" y="455"/>
                  </a:cubicBezTo>
                  <a:cubicBezTo>
                    <a:pt x="294" y="451"/>
                    <a:pt x="296" y="444"/>
                    <a:pt x="300" y="441"/>
                  </a:cubicBezTo>
                  <a:cubicBezTo>
                    <a:pt x="304" y="438"/>
                    <a:pt x="308" y="440"/>
                    <a:pt x="312" y="437"/>
                  </a:cubicBezTo>
                  <a:cubicBezTo>
                    <a:pt x="314" y="435"/>
                    <a:pt x="314" y="431"/>
                    <a:pt x="317" y="428"/>
                  </a:cubicBezTo>
                  <a:cubicBezTo>
                    <a:pt x="325" y="419"/>
                    <a:pt x="338" y="420"/>
                    <a:pt x="338" y="407"/>
                  </a:cubicBezTo>
                  <a:cubicBezTo>
                    <a:pt x="334" y="405"/>
                    <a:pt x="335" y="399"/>
                    <a:pt x="332" y="397"/>
                  </a:cubicBezTo>
                  <a:cubicBezTo>
                    <a:pt x="339" y="382"/>
                    <a:pt x="347" y="367"/>
                    <a:pt x="361" y="359"/>
                  </a:cubicBezTo>
                  <a:cubicBezTo>
                    <a:pt x="361" y="356"/>
                    <a:pt x="359" y="356"/>
                    <a:pt x="360" y="354"/>
                  </a:cubicBezTo>
                  <a:cubicBezTo>
                    <a:pt x="365" y="351"/>
                    <a:pt x="370" y="348"/>
                    <a:pt x="374" y="344"/>
                  </a:cubicBezTo>
                  <a:cubicBezTo>
                    <a:pt x="374" y="341"/>
                    <a:pt x="370" y="342"/>
                    <a:pt x="371" y="337"/>
                  </a:cubicBezTo>
                  <a:cubicBezTo>
                    <a:pt x="388" y="325"/>
                    <a:pt x="401" y="308"/>
                    <a:pt x="408" y="286"/>
                  </a:cubicBezTo>
                  <a:cubicBezTo>
                    <a:pt x="413" y="284"/>
                    <a:pt x="417" y="281"/>
                    <a:pt x="422" y="279"/>
                  </a:cubicBezTo>
                  <a:cubicBezTo>
                    <a:pt x="424" y="297"/>
                    <a:pt x="412" y="301"/>
                    <a:pt x="406" y="311"/>
                  </a:cubicBezTo>
                  <a:cubicBezTo>
                    <a:pt x="403" y="317"/>
                    <a:pt x="402" y="325"/>
                    <a:pt x="398" y="329"/>
                  </a:cubicBezTo>
                  <a:cubicBezTo>
                    <a:pt x="396" y="331"/>
                    <a:pt x="393" y="331"/>
                    <a:pt x="391" y="334"/>
                  </a:cubicBezTo>
                  <a:cubicBezTo>
                    <a:pt x="391" y="343"/>
                    <a:pt x="386" y="348"/>
                    <a:pt x="384" y="357"/>
                  </a:cubicBezTo>
                  <a:cubicBezTo>
                    <a:pt x="376" y="358"/>
                    <a:pt x="374" y="364"/>
                    <a:pt x="373" y="372"/>
                  </a:cubicBezTo>
                  <a:cubicBezTo>
                    <a:pt x="375" y="372"/>
                    <a:pt x="375" y="374"/>
                    <a:pt x="378" y="373"/>
                  </a:cubicBezTo>
                  <a:cubicBezTo>
                    <a:pt x="383" y="372"/>
                    <a:pt x="380" y="368"/>
                    <a:pt x="382" y="365"/>
                  </a:cubicBezTo>
                  <a:cubicBezTo>
                    <a:pt x="388" y="356"/>
                    <a:pt x="405" y="350"/>
                    <a:pt x="400" y="338"/>
                  </a:cubicBezTo>
                  <a:cubicBezTo>
                    <a:pt x="403" y="335"/>
                    <a:pt x="407" y="331"/>
                    <a:pt x="410" y="327"/>
                  </a:cubicBezTo>
                  <a:cubicBezTo>
                    <a:pt x="416" y="327"/>
                    <a:pt x="423" y="320"/>
                    <a:pt x="427" y="314"/>
                  </a:cubicBezTo>
                  <a:cubicBezTo>
                    <a:pt x="423" y="314"/>
                    <a:pt x="422" y="316"/>
                    <a:pt x="419" y="316"/>
                  </a:cubicBezTo>
                  <a:cubicBezTo>
                    <a:pt x="414" y="306"/>
                    <a:pt x="425" y="301"/>
                    <a:pt x="432" y="296"/>
                  </a:cubicBezTo>
                  <a:cubicBezTo>
                    <a:pt x="440" y="280"/>
                    <a:pt x="440" y="261"/>
                    <a:pt x="455" y="252"/>
                  </a:cubicBezTo>
                  <a:cubicBezTo>
                    <a:pt x="463" y="252"/>
                    <a:pt x="465" y="246"/>
                    <a:pt x="472" y="245"/>
                  </a:cubicBezTo>
                  <a:cubicBezTo>
                    <a:pt x="470" y="233"/>
                    <a:pt x="485" y="234"/>
                    <a:pt x="481" y="223"/>
                  </a:cubicBezTo>
                  <a:cubicBezTo>
                    <a:pt x="483" y="221"/>
                    <a:pt x="486" y="221"/>
                    <a:pt x="486" y="216"/>
                  </a:cubicBezTo>
                  <a:cubicBezTo>
                    <a:pt x="487" y="213"/>
                    <a:pt x="482" y="216"/>
                    <a:pt x="483" y="213"/>
                  </a:cubicBezTo>
                  <a:cubicBezTo>
                    <a:pt x="491" y="213"/>
                    <a:pt x="494" y="204"/>
                    <a:pt x="492" y="196"/>
                  </a:cubicBezTo>
                  <a:cubicBezTo>
                    <a:pt x="493" y="194"/>
                    <a:pt x="497" y="194"/>
                    <a:pt x="497" y="191"/>
                  </a:cubicBezTo>
                  <a:cubicBezTo>
                    <a:pt x="497" y="186"/>
                    <a:pt x="492" y="186"/>
                    <a:pt x="492" y="182"/>
                  </a:cubicBezTo>
                  <a:cubicBezTo>
                    <a:pt x="495" y="167"/>
                    <a:pt x="487" y="159"/>
                    <a:pt x="484" y="146"/>
                  </a:cubicBezTo>
                  <a:cubicBezTo>
                    <a:pt x="484" y="141"/>
                    <a:pt x="491" y="134"/>
                    <a:pt x="487" y="130"/>
                  </a:cubicBezTo>
                  <a:cubicBezTo>
                    <a:pt x="498" y="125"/>
                    <a:pt x="507" y="118"/>
                    <a:pt x="512" y="111"/>
                  </a:cubicBezTo>
                  <a:cubicBezTo>
                    <a:pt x="507" y="109"/>
                    <a:pt x="503" y="115"/>
                    <a:pt x="498" y="116"/>
                  </a:cubicBezTo>
                  <a:cubicBezTo>
                    <a:pt x="498" y="114"/>
                    <a:pt x="498" y="114"/>
                    <a:pt x="499" y="113"/>
                  </a:cubicBezTo>
                  <a:cubicBezTo>
                    <a:pt x="492" y="118"/>
                    <a:pt x="487" y="126"/>
                    <a:pt x="479" y="130"/>
                  </a:cubicBezTo>
                  <a:cubicBezTo>
                    <a:pt x="478" y="133"/>
                    <a:pt x="481" y="132"/>
                    <a:pt x="482" y="134"/>
                  </a:cubicBezTo>
                  <a:cubicBezTo>
                    <a:pt x="479" y="133"/>
                    <a:pt x="478" y="135"/>
                    <a:pt x="476" y="135"/>
                  </a:cubicBezTo>
                  <a:cubicBezTo>
                    <a:pt x="477" y="137"/>
                    <a:pt x="478" y="141"/>
                    <a:pt x="474" y="141"/>
                  </a:cubicBezTo>
                  <a:cubicBezTo>
                    <a:pt x="472" y="135"/>
                    <a:pt x="473" y="130"/>
                    <a:pt x="478" y="125"/>
                  </a:cubicBezTo>
                  <a:cubicBezTo>
                    <a:pt x="480" y="123"/>
                    <a:pt x="484" y="123"/>
                    <a:pt x="487" y="121"/>
                  </a:cubicBezTo>
                  <a:cubicBezTo>
                    <a:pt x="489" y="120"/>
                    <a:pt x="489" y="118"/>
                    <a:pt x="490" y="117"/>
                  </a:cubicBezTo>
                  <a:cubicBezTo>
                    <a:pt x="496" y="112"/>
                    <a:pt x="503" y="113"/>
                    <a:pt x="508" y="108"/>
                  </a:cubicBezTo>
                  <a:cubicBezTo>
                    <a:pt x="503" y="106"/>
                    <a:pt x="506" y="101"/>
                    <a:pt x="510" y="99"/>
                  </a:cubicBezTo>
                  <a:cubicBezTo>
                    <a:pt x="509" y="100"/>
                    <a:pt x="519" y="101"/>
                    <a:pt x="516" y="97"/>
                  </a:cubicBezTo>
                  <a:cubicBezTo>
                    <a:pt x="514" y="96"/>
                    <a:pt x="512" y="100"/>
                    <a:pt x="511" y="97"/>
                  </a:cubicBezTo>
                  <a:cubicBezTo>
                    <a:pt x="511" y="95"/>
                    <a:pt x="510" y="95"/>
                    <a:pt x="511" y="94"/>
                  </a:cubicBezTo>
                  <a:cubicBezTo>
                    <a:pt x="515" y="96"/>
                    <a:pt x="520" y="97"/>
                    <a:pt x="523" y="93"/>
                  </a:cubicBezTo>
                  <a:cubicBezTo>
                    <a:pt x="521" y="91"/>
                    <a:pt x="519" y="95"/>
                    <a:pt x="519" y="93"/>
                  </a:cubicBezTo>
                  <a:cubicBezTo>
                    <a:pt x="517" y="87"/>
                    <a:pt x="525" y="87"/>
                    <a:pt x="529" y="82"/>
                  </a:cubicBezTo>
                  <a:cubicBezTo>
                    <a:pt x="531" y="78"/>
                    <a:pt x="530" y="72"/>
                    <a:pt x="534" y="71"/>
                  </a:cubicBezTo>
                  <a:cubicBezTo>
                    <a:pt x="535" y="71"/>
                    <a:pt x="538" y="78"/>
                    <a:pt x="539" y="73"/>
                  </a:cubicBezTo>
                  <a:cubicBezTo>
                    <a:pt x="539" y="69"/>
                    <a:pt x="537" y="71"/>
                    <a:pt x="537" y="66"/>
                  </a:cubicBezTo>
                  <a:cubicBezTo>
                    <a:pt x="540" y="66"/>
                    <a:pt x="539" y="64"/>
                    <a:pt x="541" y="64"/>
                  </a:cubicBezTo>
                  <a:cubicBezTo>
                    <a:pt x="541" y="67"/>
                    <a:pt x="538" y="68"/>
                    <a:pt x="540" y="70"/>
                  </a:cubicBezTo>
                  <a:cubicBezTo>
                    <a:pt x="543" y="70"/>
                    <a:pt x="542" y="67"/>
                    <a:pt x="545" y="68"/>
                  </a:cubicBezTo>
                  <a:cubicBezTo>
                    <a:pt x="543" y="69"/>
                    <a:pt x="541" y="74"/>
                    <a:pt x="545" y="74"/>
                  </a:cubicBezTo>
                  <a:cubicBezTo>
                    <a:pt x="549" y="70"/>
                    <a:pt x="548" y="67"/>
                    <a:pt x="551" y="63"/>
                  </a:cubicBezTo>
                  <a:cubicBezTo>
                    <a:pt x="547" y="63"/>
                    <a:pt x="544" y="67"/>
                    <a:pt x="542" y="63"/>
                  </a:cubicBezTo>
                  <a:cubicBezTo>
                    <a:pt x="547" y="61"/>
                    <a:pt x="548" y="62"/>
                    <a:pt x="554" y="59"/>
                  </a:cubicBezTo>
                  <a:cubicBezTo>
                    <a:pt x="553" y="60"/>
                    <a:pt x="552" y="61"/>
                    <a:pt x="554" y="62"/>
                  </a:cubicBezTo>
                  <a:cubicBezTo>
                    <a:pt x="568" y="51"/>
                    <a:pt x="591" y="49"/>
                    <a:pt x="609" y="42"/>
                  </a:cubicBezTo>
                  <a:cubicBezTo>
                    <a:pt x="609" y="43"/>
                    <a:pt x="611" y="43"/>
                    <a:pt x="612" y="43"/>
                  </a:cubicBezTo>
                  <a:cubicBezTo>
                    <a:pt x="611" y="44"/>
                    <a:pt x="611" y="45"/>
                    <a:pt x="612" y="47"/>
                  </a:cubicBezTo>
                  <a:cubicBezTo>
                    <a:pt x="622" y="44"/>
                    <a:pt x="628" y="50"/>
                    <a:pt x="635" y="48"/>
                  </a:cubicBezTo>
                  <a:cubicBezTo>
                    <a:pt x="635" y="45"/>
                    <a:pt x="631" y="48"/>
                    <a:pt x="633" y="44"/>
                  </a:cubicBezTo>
                  <a:cubicBezTo>
                    <a:pt x="637" y="45"/>
                    <a:pt x="640" y="47"/>
                    <a:pt x="645" y="47"/>
                  </a:cubicBezTo>
                  <a:cubicBezTo>
                    <a:pt x="646" y="48"/>
                    <a:pt x="646" y="49"/>
                    <a:pt x="645" y="50"/>
                  </a:cubicBezTo>
                  <a:cubicBezTo>
                    <a:pt x="649" y="50"/>
                    <a:pt x="651" y="52"/>
                    <a:pt x="653" y="54"/>
                  </a:cubicBezTo>
                  <a:cubicBezTo>
                    <a:pt x="648" y="58"/>
                    <a:pt x="643" y="48"/>
                    <a:pt x="639" y="54"/>
                  </a:cubicBezTo>
                  <a:cubicBezTo>
                    <a:pt x="646" y="57"/>
                    <a:pt x="652" y="62"/>
                    <a:pt x="661" y="59"/>
                  </a:cubicBezTo>
                  <a:cubicBezTo>
                    <a:pt x="661" y="52"/>
                    <a:pt x="653" y="59"/>
                    <a:pt x="652" y="55"/>
                  </a:cubicBezTo>
                  <a:cubicBezTo>
                    <a:pt x="672" y="52"/>
                    <a:pt x="695" y="70"/>
                    <a:pt x="717" y="64"/>
                  </a:cubicBezTo>
                  <a:cubicBezTo>
                    <a:pt x="725" y="68"/>
                    <a:pt x="736" y="69"/>
                    <a:pt x="747" y="71"/>
                  </a:cubicBezTo>
                  <a:cubicBezTo>
                    <a:pt x="744" y="64"/>
                    <a:pt x="738" y="68"/>
                    <a:pt x="732" y="67"/>
                  </a:cubicBezTo>
                  <a:close/>
                  <a:moveTo>
                    <a:pt x="60" y="652"/>
                  </a:moveTo>
                  <a:cubicBezTo>
                    <a:pt x="56" y="649"/>
                    <a:pt x="61" y="641"/>
                    <a:pt x="61" y="636"/>
                  </a:cubicBezTo>
                  <a:cubicBezTo>
                    <a:pt x="66" y="642"/>
                    <a:pt x="62" y="646"/>
                    <a:pt x="60" y="652"/>
                  </a:cubicBezTo>
                  <a:close/>
                  <a:moveTo>
                    <a:pt x="380" y="1401"/>
                  </a:moveTo>
                  <a:cubicBezTo>
                    <a:pt x="381" y="1407"/>
                    <a:pt x="388" y="1407"/>
                    <a:pt x="384" y="1414"/>
                  </a:cubicBezTo>
                  <a:cubicBezTo>
                    <a:pt x="381" y="1414"/>
                    <a:pt x="383" y="1410"/>
                    <a:pt x="381" y="1410"/>
                  </a:cubicBezTo>
                  <a:cubicBezTo>
                    <a:pt x="381" y="1409"/>
                    <a:pt x="383" y="1409"/>
                    <a:pt x="384" y="1409"/>
                  </a:cubicBezTo>
                  <a:cubicBezTo>
                    <a:pt x="382" y="1407"/>
                    <a:pt x="382" y="1405"/>
                    <a:pt x="379" y="1405"/>
                  </a:cubicBezTo>
                  <a:cubicBezTo>
                    <a:pt x="380" y="1407"/>
                    <a:pt x="373" y="1409"/>
                    <a:pt x="373" y="1404"/>
                  </a:cubicBezTo>
                  <a:cubicBezTo>
                    <a:pt x="377" y="1403"/>
                    <a:pt x="375" y="1402"/>
                    <a:pt x="380" y="1401"/>
                  </a:cubicBezTo>
                  <a:close/>
                  <a:moveTo>
                    <a:pt x="119" y="1239"/>
                  </a:moveTo>
                  <a:cubicBezTo>
                    <a:pt x="118" y="1237"/>
                    <a:pt x="117" y="1236"/>
                    <a:pt x="116" y="1234"/>
                  </a:cubicBezTo>
                  <a:cubicBezTo>
                    <a:pt x="116" y="1236"/>
                    <a:pt x="117" y="1238"/>
                    <a:pt x="119" y="1239"/>
                  </a:cubicBezTo>
                  <a:close/>
                  <a:moveTo>
                    <a:pt x="1279" y="110"/>
                  </a:moveTo>
                  <a:cubicBezTo>
                    <a:pt x="1291" y="112"/>
                    <a:pt x="1291" y="124"/>
                    <a:pt x="1301" y="127"/>
                  </a:cubicBezTo>
                  <a:cubicBezTo>
                    <a:pt x="1304" y="123"/>
                    <a:pt x="1297" y="119"/>
                    <a:pt x="1301" y="115"/>
                  </a:cubicBezTo>
                  <a:cubicBezTo>
                    <a:pt x="1292" y="82"/>
                    <a:pt x="1253" y="76"/>
                    <a:pt x="1235" y="55"/>
                  </a:cubicBezTo>
                  <a:cubicBezTo>
                    <a:pt x="1241" y="60"/>
                    <a:pt x="1248" y="64"/>
                    <a:pt x="1255" y="68"/>
                  </a:cubicBezTo>
                  <a:cubicBezTo>
                    <a:pt x="1256" y="65"/>
                    <a:pt x="1251" y="64"/>
                    <a:pt x="1254" y="63"/>
                  </a:cubicBezTo>
                  <a:cubicBezTo>
                    <a:pt x="1269" y="69"/>
                    <a:pt x="1280" y="82"/>
                    <a:pt x="1295" y="85"/>
                  </a:cubicBezTo>
                  <a:cubicBezTo>
                    <a:pt x="1294" y="85"/>
                    <a:pt x="1292" y="83"/>
                    <a:pt x="1294" y="83"/>
                  </a:cubicBezTo>
                  <a:cubicBezTo>
                    <a:pt x="1321" y="93"/>
                    <a:pt x="1341" y="109"/>
                    <a:pt x="1361" y="126"/>
                  </a:cubicBezTo>
                  <a:cubicBezTo>
                    <a:pt x="1363" y="128"/>
                    <a:pt x="1364" y="125"/>
                    <a:pt x="1366" y="127"/>
                  </a:cubicBezTo>
                  <a:cubicBezTo>
                    <a:pt x="1365" y="131"/>
                    <a:pt x="1368" y="130"/>
                    <a:pt x="1368" y="133"/>
                  </a:cubicBezTo>
                  <a:cubicBezTo>
                    <a:pt x="1365" y="131"/>
                    <a:pt x="1363" y="128"/>
                    <a:pt x="1359" y="127"/>
                  </a:cubicBezTo>
                  <a:cubicBezTo>
                    <a:pt x="1359" y="129"/>
                    <a:pt x="1359" y="131"/>
                    <a:pt x="1358" y="131"/>
                  </a:cubicBezTo>
                  <a:cubicBezTo>
                    <a:pt x="1355" y="128"/>
                    <a:pt x="1352" y="125"/>
                    <a:pt x="1348" y="122"/>
                  </a:cubicBezTo>
                  <a:cubicBezTo>
                    <a:pt x="1357" y="133"/>
                    <a:pt x="1366" y="147"/>
                    <a:pt x="1370" y="159"/>
                  </a:cubicBezTo>
                  <a:cubicBezTo>
                    <a:pt x="1370" y="158"/>
                    <a:pt x="1372" y="157"/>
                    <a:pt x="1373" y="157"/>
                  </a:cubicBezTo>
                  <a:cubicBezTo>
                    <a:pt x="1376" y="162"/>
                    <a:pt x="1381" y="165"/>
                    <a:pt x="1383" y="170"/>
                  </a:cubicBezTo>
                  <a:cubicBezTo>
                    <a:pt x="1383" y="175"/>
                    <a:pt x="1380" y="175"/>
                    <a:pt x="1383" y="179"/>
                  </a:cubicBezTo>
                  <a:cubicBezTo>
                    <a:pt x="1386" y="177"/>
                    <a:pt x="1390" y="179"/>
                    <a:pt x="1393" y="183"/>
                  </a:cubicBezTo>
                  <a:cubicBezTo>
                    <a:pt x="1386" y="167"/>
                    <a:pt x="1375" y="155"/>
                    <a:pt x="1367" y="141"/>
                  </a:cubicBezTo>
                  <a:cubicBezTo>
                    <a:pt x="1395" y="168"/>
                    <a:pt x="1421" y="203"/>
                    <a:pt x="1450" y="226"/>
                  </a:cubicBezTo>
                  <a:cubicBezTo>
                    <a:pt x="1454" y="228"/>
                    <a:pt x="1451" y="223"/>
                    <a:pt x="1453" y="223"/>
                  </a:cubicBezTo>
                  <a:cubicBezTo>
                    <a:pt x="1457" y="230"/>
                    <a:pt x="1464" y="234"/>
                    <a:pt x="1469" y="241"/>
                  </a:cubicBezTo>
                  <a:cubicBezTo>
                    <a:pt x="1476" y="250"/>
                    <a:pt x="1489" y="260"/>
                    <a:pt x="1492" y="268"/>
                  </a:cubicBezTo>
                  <a:cubicBezTo>
                    <a:pt x="1492" y="271"/>
                    <a:pt x="1493" y="277"/>
                    <a:pt x="1493" y="280"/>
                  </a:cubicBezTo>
                  <a:cubicBezTo>
                    <a:pt x="1495" y="288"/>
                    <a:pt x="1495" y="297"/>
                    <a:pt x="1499" y="303"/>
                  </a:cubicBezTo>
                  <a:cubicBezTo>
                    <a:pt x="1502" y="307"/>
                    <a:pt x="1509" y="308"/>
                    <a:pt x="1513" y="311"/>
                  </a:cubicBezTo>
                  <a:cubicBezTo>
                    <a:pt x="1515" y="313"/>
                    <a:pt x="1514" y="318"/>
                    <a:pt x="1518" y="316"/>
                  </a:cubicBezTo>
                  <a:cubicBezTo>
                    <a:pt x="1513" y="306"/>
                    <a:pt x="1511" y="297"/>
                    <a:pt x="1505" y="287"/>
                  </a:cubicBezTo>
                  <a:cubicBezTo>
                    <a:pt x="1508" y="285"/>
                    <a:pt x="1510" y="289"/>
                    <a:pt x="1511" y="287"/>
                  </a:cubicBezTo>
                  <a:cubicBezTo>
                    <a:pt x="1508" y="282"/>
                    <a:pt x="1502" y="276"/>
                    <a:pt x="1502" y="271"/>
                  </a:cubicBezTo>
                  <a:cubicBezTo>
                    <a:pt x="1509" y="270"/>
                    <a:pt x="1514" y="284"/>
                    <a:pt x="1519" y="285"/>
                  </a:cubicBezTo>
                  <a:cubicBezTo>
                    <a:pt x="1515" y="279"/>
                    <a:pt x="1511" y="273"/>
                    <a:pt x="1507" y="267"/>
                  </a:cubicBezTo>
                  <a:cubicBezTo>
                    <a:pt x="1517" y="278"/>
                    <a:pt x="1527" y="289"/>
                    <a:pt x="1536" y="301"/>
                  </a:cubicBezTo>
                  <a:cubicBezTo>
                    <a:pt x="1534" y="301"/>
                    <a:pt x="1533" y="299"/>
                    <a:pt x="1533" y="301"/>
                  </a:cubicBezTo>
                  <a:cubicBezTo>
                    <a:pt x="1534" y="303"/>
                    <a:pt x="1536" y="304"/>
                    <a:pt x="1537" y="308"/>
                  </a:cubicBezTo>
                  <a:cubicBezTo>
                    <a:pt x="1532" y="303"/>
                    <a:pt x="1529" y="298"/>
                    <a:pt x="1523" y="297"/>
                  </a:cubicBezTo>
                  <a:cubicBezTo>
                    <a:pt x="1532" y="309"/>
                    <a:pt x="1543" y="319"/>
                    <a:pt x="1550" y="333"/>
                  </a:cubicBezTo>
                  <a:cubicBezTo>
                    <a:pt x="1545" y="340"/>
                    <a:pt x="1555" y="346"/>
                    <a:pt x="1552" y="356"/>
                  </a:cubicBezTo>
                  <a:cubicBezTo>
                    <a:pt x="1553" y="358"/>
                    <a:pt x="1556" y="358"/>
                    <a:pt x="1558" y="359"/>
                  </a:cubicBezTo>
                  <a:cubicBezTo>
                    <a:pt x="1557" y="362"/>
                    <a:pt x="1554" y="361"/>
                    <a:pt x="1555" y="364"/>
                  </a:cubicBezTo>
                  <a:cubicBezTo>
                    <a:pt x="1557" y="367"/>
                    <a:pt x="1563" y="371"/>
                    <a:pt x="1562" y="374"/>
                  </a:cubicBezTo>
                  <a:cubicBezTo>
                    <a:pt x="1559" y="373"/>
                    <a:pt x="1558" y="369"/>
                    <a:pt x="1554" y="369"/>
                  </a:cubicBezTo>
                  <a:cubicBezTo>
                    <a:pt x="1555" y="375"/>
                    <a:pt x="1560" y="377"/>
                    <a:pt x="1561" y="383"/>
                  </a:cubicBezTo>
                  <a:cubicBezTo>
                    <a:pt x="1586" y="415"/>
                    <a:pt x="1596" y="460"/>
                    <a:pt x="1625" y="487"/>
                  </a:cubicBezTo>
                  <a:cubicBezTo>
                    <a:pt x="1625" y="486"/>
                    <a:pt x="1625" y="484"/>
                    <a:pt x="1626" y="484"/>
                  </a:cubicBezTo>
                  <a:cubicBezTo>
                    <a:pt x="1632" y="501"/>
                    <a:pt x="1644" y="510"/>
                    <a:pt x="1648" y="528"/>
                  </a:cubicBezTo>
                  <a:cubicBezTo>
                    <a:pt x="1651" y="524"/>
                    <a:pt x="1644" y="518"/>
                    <a:pt x="1647" y="514"/>
                  </a:cubicBezTo>
                  <a:cubicBezTo>
                    <a:pt x="1656" y="534"/>
                    <a:pt x="1671" y="555"/>
                    <a:pt x="1668" y="580"/>
                  </a:cubicBezTo>
                  <a:cubicBezTo>
                    <a:pt x="1668" y="585"/>
                    <a:pt x="1664" y="588"/>
                    <a:pt x="1663" y="592"/>
                  </a:cubicBezTo>
                  <a:cubicBezTo>
                    <a:pt x="1663" y="595"/>
                    <a:pt x="1665" y="598"/>
                    <a:pt x="1665" y="600"/>
                  </a:cubicBezTo>
                  <a:cubicBezTo>
                    <a:pt x="1668" y="621"/>
                    <a:pt x="1667" y="635"/>
                    <a:pt x="1672" y="650"/>
                  </a:cubicBezTo>
                  <a:cubicBezTo>
                    <a:pt x="1674" y="657"/>
                    <a:pt x="1679" y="663"/>
                    <a:pt x="1682" y="671"/>
                  </a:cubicBezTo>
                  <a:cubicBezTo>
                    <a:pt x="1684" y="682"/>
                    <a:pt x="1682" y="693"/>
                    <a:pt x="1689" y="701"/>
                  </a:cubicBezTo>
                  <a:cubicBezTo>
                    <a:pt x="1689" y="678"/>
                    <a:pt x="1689" y="678"/>
                    <a:pt x="1689" y="678"/>
                  </a:cubicBezTo>
                  <a:cubicBezTo>
                    <a:pt x="1695" y="680"/>
                    <a:pt x="1688" y="666"/>
                    <a:pt x="1693" y="663"/>
                  </a:cubicBezTo>
                  <a:cubicBezTo>
                    <a:pt x="1698" y="672"/>
                    <a:pt x="1697" y="688"/>
                    <a:pt x="1701" y="699"/>
                  </a:cubicBezTo>
                  <a:cubicBezTo>
                    <a:pt x="1696" y="644"/>
                    <a:pt x="1684" y="595"/>
                    <a:pt x="1668" y="548"/>
                  </a:cubicBezTo>
                  <a:cubicBezTo>
                    <a:pt x="1631" y="438"/>
                    <a:pt x="1580" y="350"/>
                    <a:pt x="1516" y="270"/>
                  </a:cubicBezTo>
                  <a:cubicBezTo>
                    <a:pt x="1452" y="190"/>
                    <a:pt x="1375" y="128"/>
                    <a:pt x="1285" y="73"/>
                  </a:cubicBezTo>
                  <a:cubicBezTo>
                    <a:pt x="1257" y="57"/>
                    <a:pt x="1214" y="32"/>
                    <a:pt x="1183" y="25"/>
                  </a:cubicBezTo>
                  <a:cubicBezTo>
                    <a:pt x="1172" y="14"/>
                    <a:pt x="1152" y="22"/>
                    <a:pt x="1135" y="23"/>
                  </a:cubicBezTo>
                  <a:cubicBezTo>
                    <a:pt x="1140" y="27"/>
                    <a:pt x="1147" y="29"/>
                    <a:pt x="1150" y="34"/>
                  </a:cubicBezTo>
                  <a:cubicBezTo>
                    <a:pt x="1155" y="30"/>
                    <a:pt x="1165" y="32"/>
                    <a:pt x="1168" y="29"/>
                  </a:cubicBezTo>
                  <a:cubicBezTo>
                    <a:pt x="1169" y="36"/>
                    <a:pt x="1178" y="35"/>
                    <a:pt x="1182" y="38"/>
                  </a:cubicBezTo>
                  <a:cubicBezTo>
                    <a:pt x="1178" y="38"/>
                    <a:pt x="1181" y="41"/>
                    <a:pt x="1178" y="44"/>
                  </a:cubicBezTo>
                  <a:cubicBezTo>
                    <a:pt x="1195" y="45"/>
                    <a:pt x="1207" y="59"/>
                    <a:pt x="1222" y="63"/>
                  </a:cubicBezTo>
                  <a:cubicBezTo>
                    <a:pt x="1223" y="63"/>
                    <a:pt x="1226" y="62"/>
                    <a:pt x="1227" y="62"/>
                  </a:cubicBezTo>
                  <a:cubicBezTo>
                    <a:pt x="1230" y="62"/>
                    <a:pt x="1233" y="65"/>
                    <a:pt x="1237" y="67"/>
                  </a:cubicBezTo>
                  <a:cubicBezTo>
                    <a:pt x="1237" y="67"/>
                    <a:pt x="1237" y="64"/>
                    <a:pt x="1238" y="65"/>
                  </a:cubicBezTo>
                  <a:cubicBezTo>
                    <a:pt x="1246" y="68"/>
                    <a:pt x="1253" y="73"/>
                    <a:pt x="1259" y="80"/>
                  </a:cubicBezTo>
                  <a:cubicBezTo>
                    <a:pt x="1257" y="81"/>
                    <a:pt x="1255" y="77"/>
                    <a:pt x="1254" y="80"/>
                  </a:cubicBezTo>
                  <a:cubicBezTo>
                    <a:pt x="1259" y="82"/>
                    <a:pt x="1257" y="86"/>
                    <a:pt x="1258" y="89"/>
                  </a:cubicBezTo>
                  <a:cubicBezTo>
                    <a:pt x="1264" y="90"/>
                    <a:pt x="1267" y="93"/>
                    <a:pt x="1268" y="99"/>
                  </a:cubicBezTo>
                  <a:cubicBezTo>
                    <a:pt x="1272" y="101"/>
                    <a:pt x="1276" y="102"/>
                    <a:pt x="1278" y="104"/>
                  </a:cubicBezTo>
                  <a:cubicBezTo>
                    <a:pt x="1278" y="107"/>
                    <a:pt x="1279" y="108"/>
                    <a:pt x="1279" y="110"/>
                  </a:cubicBezTo>
                  <a:close/>
                  <a:moveTo>
                    <a:pt x="1357" y="178"/>
                  </a:moveTo>
                  <a:cubicBezTo>
                    <a:pt x="1361" y="180"/>
                    <a:pt x="1366" y="187"/>
                    <a:pt x="1370" y="186"/>
                  </a:cubicBezTo>
                  <a:cubicBezTo>
                    <a:pt x="1366" y="183"/>
                    <a:pt x="1362" y="176"/>
                    <a:pt x="1357" y="178"/>
                  </a:cubicBezTo>
                  <a:close/>
                  <a:moveTo>
                    <a:pt x="1406" y="207"/>
                  </a:moveTo>
                  <a:cubicBezTo>
                    <a:pt x="1400" y="202"/>
                    <a:pt x="1401" y="190"/>
                    <a:pt x="1393" y="188"/>
                  </a:cubicBezTo>
                  <a:cubicBezTo>
                    <a:pt x="1392" y="190"/>
                    <a:pt x="1392" y="193"/>
                    <a:pt x="1391" y="194"/>
                  </a:cubicBezTo>
                  <a:cubicBezTo>
                    <a:pt x="1382" y="196"/>
                    <a:pt x="1379" y="193"/>
                    <a:pt x="1373" y="189"/>
                  </a:cubicBezTo>
                  <a:cubicBezTo>
                    <a:pt x="1375" y="193"/>
                    <a:pt x="1380" y="193"/>
                    <a:pt x="1382" y="195"/>
                  </a:cubicBezTo>
                  <a:cubicBezTo>
                    <a:pt x="1383" y="198"/>
                    <a:pt x="1381" y="198"/>
                    <a:pt x="1381" y="200"/>
                  </a:cubicBezTo>
                  <a:cubicBezTo>
                    <a:pt x="1389" y="204"/>
                    <a:pt x="1394" y="209"/>
                    <a:pt x="1400" y="215"/>
                  </a:cubicBezTo>
                  <a:cubicBezTo>
                    <a:pt x="1404" y="211"/>
                    <a:pt x="1409" y="213"/>
                    <a:pt x="1413" y="215"/>
                  </a:cubicBezTo>
                  <a:cubicBezTo>
                    <a:pt x="1413" y="217"/>
                    <a:pt x="1411" y="217"/>
                    <a:pt x="1410" y="216"/>
                  </a:cubicBezTo>
                  <a:cubicBezTo>
                    <a:pt x="1411" y="221"/>
                    <a:pt x="1415" y="222"/>
                    <a:pt x="1419" y="224"/>
                  </a:cubicBezTo>
                  <a:cubicBezTo>
                    <a:pt x="1416" y="217"/>
                    <a:pt x="1415" y="208"/>
                    <a:pt x="1406" y="207"/>
                  </a:cubicBezTo>
                  <a:close/>
                  <a:moveTo>
                    <a:pt x="1504" y="338"/>
                  </a:moveTo>
                  <a:cubicBezTo>
                    <a:pt x="1504" y="338"/>
                    <a:pt x="1503" y="338"/>
                    <a:pt x="1503" y="337"/>
                  </a:cubicBezTo>
                  <a:cubicBezTo>
                    <a:pt x="1503" y="338"/>
                    <a:pt x="1503" y="339"/>
                    <a:pt x="1504" y="338"/>
                  </a:cubicBezTo>
                  <a:close/>
                  <a:moveTo>
                    <a:pt x="1506" y="326"/>
                  </a:moveTo>
                  <a:cubicBezTo>
                    <a:pt x="1504" y="318"/>
                    <a:pt x="1500" y="311"/>
                    <a:pt x="1492" y="313"/>
                  </a:cubicBezTo>
                  <a:cubicBezTo>
                    <a:pt x="1493" y="323"/>
                    <a:pt x="1498" y="333"/>
                    <a:pt x="1503" y="337"/>
                  </a:cubicBezTo>
                  <a:cubicBezTo>
                    <a:pt x="1503" y="336"/>
                    <a:pt x="1503" y="334"/>
                    <a:pt x="1504" y="335"/>
                  </a:cubicBezTo>
                  <a:cubicBezTo>
                    <a:pt x="1506" y="336"/>
                    <a:pt x="1505" y="340"/>
                    <a:pt x="1509" y="340"/>
                  </a:cubicBezTo>
                  <a:cubicBezTo>
                    <a:pt x="1508" y="331"/>
                    <a:pt x="1504" y="330"/>
                    <a:pt x="1502" y="323"/>
                  </a:cubicBezTo>
                  <a:cubicBezTo>
                    <a:pt x="1504" y="323"/>
                    <a:pt x="1504" y="326"/>
                    <a:pt x="1506" y="326"/>
                  </a:cubicBezTo>
                  <a:close/>
                  <a:moveTo>
                    <a:pt x="1696" y="874"/>
                  </a:moveTo>
                  <a:cubicBezTo>
                    <a:pt x="1696" y="872"/>
                    <a:pt x="1697" y="872"/>
                    <a:pt x="1698" y="873"/>
                  </a:cubicBezTo>
                  <a:cubicBezTo>
                    <a:pt x="1698" y="869"/>
                    <a:pt x="1702" y="864"/>
                    <a:pt x="1699" y="861"/>
                  </a:cubicBezTo>
                  <a:cubicBezTo>
                    <a:pt x="1699" y="866"/>
                    <a:pt x="1695" y="872"/>
                    <a:pt x="1696" y="874"/>
                  </a:cubicBezTo>
                  <a:close/>
                  <a:moveTo>
                    <a:pt x="824" y="1523"/>
                  </a:moveTo>
                  <a:cubicBezTo>
                    <a:pt x="826" y="1525"/>
                    <a:pt x="831" y="1524"/>
                    <a:pt x="833" y="1523"/>
                  </a:cubicBezTo>
                  <a:cubicBezTo>
                    <a:pt x="833" y="1525"/>
                    <a:pt x="833" y="1526"/>
                    <a:pt x="834" y="1527"/>
                  </a:cubicBezTo>
                  <a:cubicBezTo>
                    <a:pt x="832" y="1527"/>
                    <a:pt x="830" y="1528"/>
                    <a:pt x="829" y="1530"/>
                  </a:cubicBezTo>
                  <a:cubicBezTo>
                    <a:pt x="836" y="1537"/>
                    <a:pt x="841" y="1523"/>
                    <a:pt x="845" y="1528"/>
                  </a:cubicBezTo>
                  <a:cubicBezTo>
                    <a:pt x="847" y="1522"/>
                    <a:pt x="852" y="1519"/>
                    <a:pt x="855" y="1515"/>
                  </a:cubicBezTo>
                  <a:cubicBezTo>
                    <a:pt x="846" y="1516"/>
                    <a:pt x="829" y="1515"/>
                    <a:pt x="824" y="1523"/>
                  </a:cubicBezTo>
                  <a:close/>
                </a:path>
              </a:pathLst>
            </a:custGeom>
            <a:grpFill/>
            <a:ln w="9525">
              <a:noFill/>
              <a:round/>
            </a:ln>
          </p:spPr>
          <p:txBody>
            <a:bodyPr/>
            <a:lstStyle/>
            <a:p>
              <a:endParaRPr lang="de-DE">
                <a:cs typeface="+mn-ea"/>
                <a:sym typeface="+mn-lt"/>
              </a:endParaRPr>
            </a:p>
          </p:txBody>
        </p:sp>
        <p:sp>
          <p:nvSpPr>
            <p:cNvPr id="14" name="_color1"/>
            <p:cNvSpPr>
              <a:spLocks noEditPoints="1"/>
            </p:cNvSpPr>
            <p:nvPr/>
          </p:nvSpPr>
          <p:spPr bwMode="gray">
            <a:xfrm>
              <a:off x="2804400" y="1911431"/>
              <a:ext cx="3533540" cy="3535200"/>
            </a:xfrm>
            <a:custGeom>
              <a:cxnLst>
                <a:cxn ang="0">
                  <a:pos x="43" y="519"/>
                </a:cxn>
                <a:cxn ang="0">
                  <a:pos x="688" y="16"/>
                </a:cxn>
                <a:cxn ang="0">
                  <a:pos x="710" y="20"/>
                </a:cxn>
                <a:cxn ang="0">
                  <a:pos x="799" y="22"/>
                </a:cxn>
                <a:cxn ang="0">
                  <a:pos x="581" y="42"/>
                </a:cxn>
                <a:cxn ang="0">
                  <a:pos x="530" y="61"/>
                </a:cxn>
                <a:cxn ang="0">
                  <a:pos x="991" y="49"/>
                </a:cxn>
                <a:cxn ang="0">
                  <a:pos x="372" y="115"/>
                </a:cxn>
                <a:cxn ang="0">
                  <a:pos x="428" y="107"/>
                </a:cxn>
                <a:cxn ang="0">
                  <a:pos x="818" y="92"/>
                </a:cxn>
                <a:cxn ang="0">
                  <a:pos x="1055" y="192"/>
                </a:cxn>
                <a:cxn ang="0">
                  <a:pos x="825" y="120"/>
                </a:cxn>
                <a:cxn ang="0">
                  <a:pos x="386" y="131"/>
                </a:cxn>
                <a:cxn ang="0">
                  <a:pos x="360" y="122"/>
                </a:cxn>
                <a:cxn ang="0">
                  <a:pos x="307" y="157"/>
                </a:cxn>
                <a:cxn ang="0">
                  <a:pos x="1281" y="215"/>
                </a:cxn>
                <a:cxn ang="0">
                  <a:pos x="262" y="197"/>
                </a:cxn>
                <a:cxn ang="0">
                  <a:pos x="342" y="207"/>
                </a:cxn>
                <a:cxn ang="0">
                  <a:pos x="515" y="222"/>
                </a:cxn>
                <a:cxn ang="0">
                  <a:pos x="1092" y="232"/>
                </a:cxn>
                <a:cxn ang="0">
                  <a:pos x="1054" y="395"/>
                </a:cxn>
                <a:cxn ang="0">
                  <a:pos x="286" y="259"/>
                </a:cxn>
                <a:cxn ang="0">
                  <a:pos x="422" y="400"/>
                </a:cxn>
                <a:cxn ang="0">
                  <a:pos x="139" y="360"/>
                </a:cxn>
                <a:cxn ang="0">
                  <a:pos x="735" y="383"/>
                </a:cxn>
                <a:cxn ang="0">
                  <a:pos x="401" y="453"/>
                </a:cxn>
                <a:cxn ang="0">
                  <a:pos x="1275" y="515"/>
                </a:cxn>
                <a:cxn ang="0">
                  <a:pos x="965" y="472"/>
                </a:cxn>
                <a:cxn ang="0">
                  <a:pos x="1457" y="507"/>
                </a:cxn>
                <a:cxn ang="0">
                  <a:pos x="1123" y="716"/>
                </a:cxn>
                <a:cxn ang="0">
                  <a:pos x="1284" y="635"/>
                </a:cxn>
                <a:cxn ang="0">
                  <a:pos x="109" y="683"/>
                </a:cxn>
                <a:cxn ang="0">
                  <a:pos x="320" y="836"/>
                </a:cxn>
                <a:cxn ang="0">
                  <a:pos x="942" y="737"/>
                </a:cxn>
                <a:cxn ang="0">
                  <a:pos x="1520" y="791"/>
                </a:cxn>
                <a:cxn ang="0">
                  <a:pos x="1506" y="837"/>
                </a:cxn>
                <a:cxn ang="0">
                  <a:pos x="1392" y="910"/>
                </a:cxn>
                <a:cxn ang="0">
                  <a:pos x="1322" y="936"/>
                </a:cxn>
                <a:cxn ang="0">
                  <a:pos x="497" y="992"/>
                </a:cxn>
                <a:cxn ang="0">
                  <a:pos x="637" y="1004"/>
                </a:cxn>
                <a:cxn ang="0">
                  <a:pos x="75" y="1026"/>
                </a:cxn>
                <a:cxn ang="0">
                  <a:pos x="155" y="1216"/>
                </a:cxn>
                <a:cxn ang="0">
                  <a:pos x="1376" y="1175"/>
                </a:cxn>
                <a:cxn ang="0">
                  <a:pos x="187" y="1148"/>
                </a:cxn>
                <a:cxn ang="0">
                  <a:pos x="163" y="1223"/>
                </a:cxn>
                <a:cxn ang="0">
                  <a:pos x="363" y="1201"/>
                </a:cxn>
                <a:cxn ang="0">
                  <a:pos x="535" y="1295"/>
                </a:cxn>
                <a:cxn ang="0">
                  <a:pos x="170" y="1239"/>
                </a:cxn>
                <a:cxn ang="0">
                  <a:pos x="195" y="1266"/>
                </a:cxn>
                <a:cxn ang="0">
                  <a:pos x="224" y="1300"/>
                </a:cxn>
                <a:cxn ang="0">
                  <a:pos x="309" y="1356"/>
                </a:cxn>
                <a:cxn ang="0">
                  <a:pos x="1151" y="1402"/>
                </a:cxn>
                <a:cxn ang="0">
                  <a:pos x="618" y="1375"/>
                </a:cxn>
                <a:cxn ang="0">
                  <a:pos x="956" y="1397"/>
                </a:cxn>
                <a:cxn ang="0">
                  <a:pos x="1038" y="1391"/>
                </a:cxn>
                <a:cxn ang="0">
                  <a:pos x="697" y="1413"/>
                </a:cxn>
                <a:cxn ang="0">
                  <a:pos x="987" y="1439"/>
                </a:cxn>
                <a:cxn ang="0">
                  <a:pos x="513" y="1480"/>
                </a:cxn>
                <a:cxn ang="0">
                  <a:pos x="749" y="1462"/>
                </a:cxn>
                <a:cxn ang="0">
                  <a:pos x="975" y="1464"/>
                </a:cxn>
                <a:cxn ang="0">
                  <a:pos x="782" y="1475"/>
                </a:cxn>
                <a:cxn ang="0">
                  <a:pos x="738" y="1484"/>
                </a:cxn>
                <a:cxn ang="0">
                  <a:pos x="845" y="1510"/>
                </a:cxn>
              </a:cxnLst>
              <a:rect b="b" l="0" r="r" t="0"/>
              <a:pathLst>
                <a:path h="1529" w="1525">
                  <a:moveTo>
                    <a:pt x="760" y="11"/>
                  </a:moveTo>
                  <a:cubicBezTo>
                    <a:pt x="764" y="10"/>
                    <a:pt x="762" y="3"/>
                    <a:pt x="767" y="3"/>
                  </a:cubicBezTo>
                  <a:cubicBezTo>
                    <a:pt x="772" y="2"/>
                    <a:pt x="769" y="11"/>
                    <a:pt x="774" y="8"/>
                  </a:cubicBezTo>
                  <a:cubicBezTo>
                    <a:pt x="798" y="0"/>
                    <a:pt x="832" y="6"/>
                    <a:pt x="860" y="10"/>
                  </a:cubicBezTo>
                  <a:cubicBezTo>
                    <a:pt x="920" y="18"/>
                    <a:pt x="979" y="31"/>
                    <a:pt x="1027" y="50"/>
                  </a:cubicBezTo>
                  <a:cubicBezTo>
                    <a:pt x="1077" y="70"/>
                    <a:pt x="1124" y="92"/>
                    <a:pt x="1166" y="119"/>
                  </a:cubicBezTo>
                  <a:cubicBezTo>
                    <a:pt x="1181" y="129"/>
                    <a:pt x="1197" y="136"/>
                    <a:pt x="1209" y="145"/>
                  </a:cubicBezTo>
                  <a:cubicBezTo>
                    <a:pt x="1217" y="151"/>
                    <a:pt x="1224" y="160"/>
                    <a:pt x="1232" y="167"/>
                  </a:cubicBezTo>
                  <a:cubicBezTo>
                    <a:pt x="1281" y="205"/>
                    <a:pt x="1322" y="252"/>
                    <a:pt x="1362" y="301"/>
                  </a:cubicBezTo>
                  <a:cubicBezTo>
                    <a:pt x="1369" y="310"/>
                    <a:pt x="1378" y="316"/>
                    <a:pt x="1383" y="323"/>
                  </a:cubicBezTo>
                  <a:cubicBezTo>
                    <a:pt x="1388" y="331"/>
                    <a:pt x="1392" y="340"/>
                    <a:pt x="1398" y="348"/>
                  </a:cubicBezTo>
                  <a:cubicBezTo>
                    <a:pt x="1468" y="449"/>
                    <a:pt x="1525" y="587"/>
                    <a:pt x="1522" y="761"/>
                  </a:cubicBezTo>
                  <a:cubicBezTo>
                    <a:pt x="1522" y="773"/>
                    <a:pt x="1525" y="784"/>
                    <a:pt x="1524" y="795"/>
                  </a:cubicBezTo>
                  <a:cubicBezTo>
                    <a:pt x="1524" y="805"/>
                    <a:pt x="1520" y="815"/>
                    <a:pt x="1518" y="826"/>
                  </a:cubicBezTo>
                  <a:cubicBezTo>
                    <a:pt x="1515" y="857"/>
                    <a:pt x="1508" y="890"/>
                    <a:pt x="1502" y="919"/>
                  </a:cubicBezTo>
                  <a:cubicBezTo>
                    <a:pt x="1495" y="950"/>
                    <a:pt x="1489" y="979"/>
                    <a:pt x="1481" y="1007"/>
                  </a:cubicBezTo>
                  <a:cubicBezTo>
                    <a:pt x="1478" y="1017"/>
                    <a:pt x="1477" y="1028"/>
                    <a:pt x="1474" y="1037"/>
                  </a:cubicBezTo>
                  <a:cubicBezTo>
                    <a:pt x="1472" y="1045"/>
                    <a:pt x="1468" y="1051"/>
                    <a:pt x="1465" y="1058"/>
                  </a:cubicBezTo>
                  <a:cubicBezTo>
                    <a:pt x="1455" y="1079"/>
                    <a:pt x="1446" y="1102"/>
                    <a:pt x="1436" y="1122"/>
                  </a:cubicBezTo>
                  <a:cubicBezTo>
                    <a:pt x="1414" y="1164"/>
                    <a:pt x="1392" y="1199"/>
                    <a:pt x="1364" y="1233"/>
                  </a:cubicBezTo>
                  <a:cubicBezTo>
                    <a:pt x="1355" y="1245"/>
                    <a:pt x="1347" y="1257"/>
                    <a:pt x="1337" y="1268"/>
                  </a:cubicBezTo>
                  <a:cubicBezTo>
                    <a:pt x="1318" y="1289"/>
                    <a:pt x="1295" y="1305"/>
                    <a:pt x="1274" y="1326"/>
                  </a:cubicBezTo>
                  <a:cubicBezTo>
                    <a:pt x="1232" y="1368"/>
                    <a:pt x="1185" y="1404"/>
                    <a:pt x="1136" y="1434"/>
                  </a:cubicBezTo>
                  <a:cubicBezTo>
                    <a:pt x="1110" y="1450"/>
                    <a:pt x="1082" y="1460"/>
                    <a:pt x="1052" y="1471"/>
                  </a:cubicBezTo>
                  <a:cubicBezTo>
                    <a:pt x="1037" y="1477"/>
                    <a:pt x="1023" y="1484"/>
                    <a:pt x="1008" y="1488"/>
                  </a:cubicBezTo>
                  <a:cubicBezTo>
                    <a:pt x="992" y="1493"/>
                    <a:pt x="976" y="1494"/>
                    <a:pt x="958" y="1499"/>
                  </a:cubicBezTo>
                  <a:cubicBezTo>
                    <a:pt x="948" y="1502"/>
                    <a:pt x="940" y="1508"/>
                    <a:pt x="930" y="1511"/>
                  </a:cubicBezTo>
                  <a:cubicBezTo>
                    <a:pt x="904" y="1518"/>
                    <a:pt x="872" y="1514"/>
                    <a:pt x="846" y="1522"/>
                  </a:cubicBezTo>
                  <a:cubicBezTo>
                    <a:pt x="840" y="1524"/>
                    <a:pt x="835" y="1527"/>
                    <a:pt x="828" y="1528"/>
                  </a:cubicBezTo>
                  <a:cubicBezTo>
                    <a:pt x="823" y="1528"/>
                    <a:pt x="818" y="1526"/>
                    <a:pt x="813" y="1526"/>
                  </a:cubicBezTo>
                  <a:cubicBezTo>
                    <a:pt x="796" y="1525"/>
                    <a:pt x="777" y="1527"/>
                    <a:pt x="758" y="1528"/>
                  </a:cubicBezTo>
                  <a:cubicBezTo>
                    <a:pt x="735" y="1529"/>
                    <a:pt x="713" y="1524"/>
                    <a:pt x="691" y="1523"/>
                  </a:cubicBezTo>
                  <a:cubicBezTo>
                    <a:pt x="683" y="1523"/>
                    <a:pt x="676" y="1525"/>
                    <a:pt x="669" y="1524"/>
                  </a:cubicBezTo>
                  <a:cubicBezTo>
                    <a:pt x="656" y="1523"/>
                    <a:pt x="646" y="1514"/>
                    <a:pt x="635" y="1512"/>
                  </a:cubicBezTo>
                  <a:cubicBezTo>
                    <a:pt x="620" y="1510"/>
                    <a:pt x="607" y="1512"/>
                    <a:pt x="594" y="1511"/>
                  </a:cubicBezTo>
                  <a:cubicBezTo>
                    <a:pt x="571" y="1507"/>
                    <a:pt x="551" y="1496"/>
                    <a:pt x="531" y="1489"/>
                  </a:cubicBezTo>
                  <a:cubicBezTo>
                    <a:pt x="520" y="1486"/>
                    <a:pt x="508" y="1484"/>
                    <a:pt x="497" y="1481"/>
                  </a:cubicBezTo>
                  <a:cubicBezTo>
                    <a:pt x="454" y="1468"/>
                    <a:pt x="414" y="1451"/>
                    <a:pt x="380" y="1429"/>
                  </a:cubicBezTo>
                  <a:cubicBezTo>
                    <a:pt x="363" y="1418"/>
                    <a:pt x="347" y="1404"/>
                    <a:pt x="330" y="1393"/>
                  </a:cubicBezTo>
                  <a:cubicBezTo>
                    <a:pt x="287" y="1366"/>
                    <a:pt x="251" y="1334"/>
                    <a:pt x="216" y="1296"/>
                  </a:cubicBezTo>
                  <a:cubicBezTo>
                    <a:pt x="202" y="1282"/>
                    <a:pt x="187" y="1270"/>
                    <a:pt x="174" y="1252"/>
                  </a:cubicBezTo>
                  <a:cubicBezTo>
                    <a:pt x="169" y="1244"/>
                    <a:pt x="165" y="1234"/>
                    <a:pt x="159" y="1225"/>
                  </a:cubicBezTo>
                  <a:cubicBezTo>
                    <a:pt x="147" y="1209"/>
                    <a:pt x="133" y="1193"/>
                    <a:pt x="123" y="1177"/>
                  </a:cubicBezTo>
                  <a:cubicBezTo>
                    <a:pt x="60" y="1083"/>
                    <a:pt x="16" y="977"/>
                    <a:pt x="6" y="830"/>
                  </a:cubicBezTo>
                  <a:cubicBezTo>
                    <a:pt x="5" y="816"/>
                    <a:pt x="0" y="804"/>
                    <a:pt x="0" y="791"/>
                  </a:cubicBezTo>
                  <a:cubicBezTo>
                    <a:pt x="0" y="782"/>
                    <a:pt x="4" y="772"/>
                    <a:pt x="5" y="762"/>
                  </a:cubicBezTo>
                  <a:cubicBezTo>
                    <a:pt x="11" y="698"/>
                    <a:pt x="14" y="634"/>
                    <a:pt x="27" y="577"/>
                  </a:cubicBezTo>
                  <a:cubicBezTo>
                    <a:pt x="29" y="567"/>
                    <a:pt x="29" y="558"/>
                    <a:pt x="31" y="549"/>
                  </a:cubicBezTo>
                  <a:cubicBezTo>
                    <a:pt x="34" y="539"/>
                    <a:pt x="40" y="529"/>
                    <a:pt x="43" y="519"/>
                  </a:cubicBezTo>
                  <a:cubicBezTo>
                    <a:pt x="65" y="448"/>
                    <a:pt x="100" y="386"/>
                    <a:pt x="137" y="330"/>
                  </a:cubicBezTo>
                  <a:cubicBezTo>
                    <a:pt x="170" y="280"/>
                    <a:pt x="209" y="240"/>
                    <a:pt x="252" y="202"/>
                  </a:cubicBezTo>
                  <a:cubicBezTo>
                    <a:pt x="266" y="190"/>
                    <a:pt x="282" y="179"/>
                    <a:pt x="296" y="166"/>
                  </a:cubicBezTo>
                  <a:cubicBezTo>
                    <a:pt x="303" y="159"/>
                    <a:pt x="307" y="151"/>
                    <a:pt x="315" y="145"/>
                  </a:cubicBezTo>
                  <a:cubicBezTo>
                    <a:pt x="323" y="139"/>
                    <a:pt x="332" y="137"/>
                    <a:pt x="341" y="132"/>
                  </a:cubicBezTo>
                  <a:cubicBezTo>
                    <a:pt x="354" y="124"/>
                    <a:pt x="367" y="114"/>
                    <a:pt x="380" y="106"/>
                  </a:cubicBezTo>
                  <a:cubicBezTo>
                    <a:pt x="419" y="82"/>
                    <a:pt x="466" y="61"/>
                    <a:pt x="514" y="46"/>
                  </a:cubicBezTo>
                  <a:cubicBezTo>
                    <a:pt x="531" y="40"/>
                    <a:pt x="546" y="33"/>
                    <a:pt x="563" y="29"/>
                  </a:cubicBezTo>
                  <a:cubicBezTo>
                    <a:pt x="605" y="19"/>
                    <a:pt x="652" y="8"/>
                    <a:pt x="702" y="5"/>
                  </a:cubicBezTo>
                  <a:cubicBezTo>
                    <a:pt x="711" y="5"/>
                    <a:pt x="721" y="5"/>
                    <a:pt x="731" y="3"/>
                  </a:cubicBezTo>
                  <a:cubicBezTo>
                    <a:pt x="741" y="1"/>
                    <a:pt x="752" y="5"/>
                    <a:pt x="760" y="11"/>
                  </a:cubicBezTo>
                  <a:close/>
                  <a:moveTo>
                    <a:pt x="765" y="11"/>
                  </a:moveTo>
                  <a:cubicBezTo>
                    <a:pt x="767" y="11"/>
                    <a:pt x="769" y="11"/>
                    <a:pt x="770" y="9"/>
                  </a:cubicBezTo>
                  <a:cubicBezTo>
                    <a:pt x="768" y="9"/>
                    <a:pt x="769" y="6"/>
                    <a:pt x="767" y="5"/>
                  </a:cubicBezTo>
                  <a:cubicBezTo>
                    <a:pt x="766" y="7"/>
                    <a:pt x="764" y="8"/>
                    <a:pt x="765" y="11"/>
                  </a:cubicBezTo>
                  <a:close/>
                  <a:moveTo>
                    <a:pt x="737" y="6"/>
                  </a:moveTo>
                  <a:cubicBezTo>
                    <a:pt x="736" y="6"/>
                    <a:pt x="735" y="6"/>
                    <a:pt x="735" y="7"/>
                  </a:cubicBezTo>
                  <a:cubicBezTo>
                    <a:pt x="736" y="7"/>
                    <a:pt x="737" y="7"/>
                    <a:pt x="737" y="6"/>
                  </a:cubicBezTo>
                  <a:close/>
                  <a:moveTo>
                    <a:pt x="800" y="6"/>
                  </a:moveTo>
                  <a:cubicBezTo>
                    <a:pt x="790" y="5"/>
                    <a:pt x="794" y="9"/>
                    <a:pt x="800" y="6"/>
                  </a:cubicBezTo>
                  <a:close/>
                  <a:moveTo>
                    <a:pt x="744" y="7"/>
                  </a:moveTo>
                  <a:cubicBezTo>
                    <a:pt x="742" y="8"/>
                    <a:pt x="738" y="6"/>
                    <a:pt x="738" y="8"/>
                  </a:cubicBezTo>
                  <a:cubicBezTo>
                    <a:pt x="740" y="8"/>
                    <a:pt x="744" y="9"/>
                    <a:pt x="744" y="7"/>
                  </a:cubicBezTo>
                  <a:close/>
                  <a:moveTo>
                    <a:pt x="792" y="7"/>
                  </a:moveTo>
                  <a:cubicBezTo>
                    <a:pt x="790" y="8"/>
                    <a:pt x="785" y="6"/>
                    <a:pt x="785" y="8"/>
                  </a:cubicBezTo>
                  <a:cubicBezTo>
                    <a:pt x="787" y="8"/>
                    <a:pt x="791" y="9"/>
                    <a:pt x="792" y="7"/>
                  </a:cubicBezTo>
                  <a:close/>
                  <a:moveTo>
                    <a:pt x="727" y="8"/>
                  </a:moveTo>
                  <a:cubicBezTo>
                    <a:pt x="726" y="8"/>
                    <a:pt x="725" y="8"/>
                    <a:pt x="725" y="9"/>
                  </a:cubicBezTo>
                  <a:cubicBezTo>
                    <a:pt x="726" y="9"/>
                    <a:pt x="727" y="9"/>
                    <a:pt x="727" y="8"/>
                  </a:cubicBezTo>
                  <a:close/>
                  <a:moveTo>
                    <a:pt x="747" y="8"/>
                  </a:moveTo>
                  <a:cubicBezTo>
                    <a:pt x="746" y="8"/>
                    <a:pt x="745" y="8"/>
                    <a:pt x="745" y="9"/>
                  </a:cubicBezTo>
                  <a:cubicBezTo>
                    <a:pt x="745" y="9"/>
                    <a:pt x="747" y="9"/>
                    <a:pt x="747" y="8"/>
                  </a:cubicBezTo>
                  <a:close/>
                  <a:moveTo>
                    <a:pt x="784" y="8"/>
                  </a:moveTo>
                  <a:cubicBezTo>
                    <a:pt x="783" y="8"/>
                    <a:pt x="781" y="8"/>
                    <a:pt x="781" y="9"/>
                  </a:cubicBezTo>
                  <a:cubicBezTo>
                    <a:pt x="782" y="9"/>
                    <a:pt x="784" y="9"/>
                    <a:pt x="784" y="8"/>
                  </a:cubicBezTo>
                  <a:close/>
                  <a:moveTo>
                    <a:pt x="748" y="10"/>
                  </a:moveTo>
                  <a:cubicBezTo>
                    <a:pt x="747" y="10"/>
                    <a:pt x="748" y="11"/>
                    <a:pt x="748" y="10"/>
                  </a:cubicBezTo>
                  <a:close/>
                  <a:moveTo>
                    <a:pt x="778" y="10"/>
                  </a:moveTo>
                  <a:cubicBezTo>
                    <a:pt x="778" y="10"/>
                    <a:pt x="779" y="11"/>
                    <a:pt x="778" y="10"/>
                  </a:cubicBezTo>
                  <a:close/>
                  <a:moveTo>
                    <a:pt x="688" y="10"/>
                  </a:moveTo>
                  <a:cubicBezTo>
                    <a:pt x="686" y="11"/>
                    <a:pt x="682" y="9"/>
                    <a:pt x="682" y="11"/>
                  </a:cubicBezTo>
                  <a:cubicBezTo>
                    <a:pt x="684" y="10"/>
                    <a:pt x="688" y="12"/>
                    <a:pt x="688" y="10"/>
                  </a:cubicBezTo>
                  <a:close/>
                  <a:moveTo>
                    <a:pt x="841" y="11"/>
                  </a:moveTo>
                  <a:cubicBezTo>
                    <a:pt x="836" y="10"/>
                    <a:pt x="840" y="14"/>
                    <a:pt x="841" y="11"/>
                  </a:cubicBezTo>
                  <a:close/>
                  <a:moveTo>
                    <a:pt x="857" y="12"/>
                  </a:moveTo>
                  <a:cubicBezTo>
                    <a:pt x="856" y="12"/>
                    <a:pt x="854" y="12"/>
                    <a:pt x="854" y="13"/>
                  </a:cubicBezTo>
                  <a:cubicBezTo>
                    <a:pt x="855" y="13"/>
                    <a:pt x="857" y="13"/>
                    <a:pt x="857" y="12"/>
                  </a:cubicBezTo>
                  <a:close/>
                  <a:moveTo>
                    <a:pt x="688" y="16"/>
                  </a:moveTo>
                  <a:cubicBezTo>
                    <a:pt x="680" y="15"/>
                    <a:pt x="684" y="19"/>
                    <a:pt x="688" y="16"/>
                  </a:cubicBezTo>
                  <a:close/>
                  <a:moveTo>
                    <a:pt x="678" y="17"/>
                  </a:moveTo>
                  <a:cubicBezTo>
                    <a:pt x="676" y="17"/>
                    <a:pt x="671" y="16"/>
                    <a:pt x="671" y="18"/>
                  </a:cubicBezTo>
                  <a:cubicBezTo>
                    <a:pt x="673" y="17"/>
                    <a:pt x="677" y="19"/>
                    <a:pt x="678" y="17"/>
                  </a:cubicBezTo>
                  <a:close/>
                  <a:moveTo>
                    <a:pt x="842" y="17"/>
                  </a:moveTo>
                  <a:cubicBezTo>
                    <a:pt x="836" y="16"/>
                    <a:pt x="840" y="20"/>
                    <a:pt x="842" y="17"/>
                  </a:cubicBezTo>
                  <a:close/>
                  <a:moveTo>
                    <a:pt x="664" y="19"/>
                  </a:moveTo>
                  <a:cubicBezTo>
                    <a:pt x="674" y="17"/>
                    <a:pt x="664" y="18"/>
                    <a:pt x="658" y="19"/>
                  </a:cubicBezTo>
                  <a:cubicBezTo>
                    <a:pt x="655" y="19"/>
                    <a:pt x="652" y="18"/>
                    <a:pt x="651" y="21"/>
                  </a:cubicBezTo>
                  <a:cubicBezTo>
                    <a:pt x="656" y="20"/>
                    <a:pt x="660" y="19"/>
                    <a:pt x="664" y="19"/>
                  </a:cubicBezTo>
                  <a:close/>
                  <a:moveTo>
                    <a:pt x="700" y="19"/>
                  </a:moveTo>
                  <a:cubicBezTo>
                    <a:pt x="699" y="18"/>
                    <a:pt x="700" y="19"/>
                    <a:pt x="700" y="19"/>
                  </a:cubicBezTo>
                  <a:close/>
                  <a:moveTo>
                    <a:pt x="698" y="81"/>
                  </a:moveTo>
                  <a:cubicBezTo>
                    <a:pt x="716" y="81"/>
                    <a:pt x="734" y="81"/>
                    <a:pt x="751" y="81"/>
                  </a:cubicBezTo>
                  <a:cubicBezTo>
                    <a:pt x="753" y="60"/>
                    <a:pt x="757" y="36"/>
                    <a:pt x="759" y="18"/>
                  </a:cubicBezTo>
                  <a:cubicBezTo>
                    <a:pt x="733" y="34"/>
                    <a:pt x="714" y="56"/>
                    <a:pt x="698" y="81"/>
                  </a:cubicBezTo>
                  <a:close/>
                  <a:moveTo>
                    <a:pt x="852" y="19"/>
                  </a:moveTo>
                  <a:cubicBezTo>
                    <a:pt x="852" y="19"/>
                    <a:pt x="852" y="19"/>
                    <a:pt x="852" y="20"/>
                  </a:cubicBezTo>
                  <a:cubicBezTo>
                    <a:pt x="870" y="21"/>
                    <a:pt x="885" y="24"/>
                    <a:pt x="901" y="26"/>
                  </a:cubicBezTo>
                  <a:moveTo>
                    <a:pt x="901" y="26"/>
                  </a:moveTo>
                  <a:cubicBezTo>
                    <a:pt x="902" y="29"/>
                    <a:pt x="906" y="25"/>
                    <a:pt x="901" y="26"/>
                  </a:cubicBezTo>
                  <a:moveTo>
                    <a:pt x="901" y="26"/>
                  </a:moveTo>
                  <a:cubicBezTo>
                    <a:pt x="901" y="26"/>
                    <a:pt x="901" y="26"/>
                    <a:pt x="901" y="25"/>
                  </a:cubicBezTo>
                  <a:cubicBezTo>
                    <a:pt x="887" y="21"/>
                    <a:pt x="870" y="20"/>
                    <a:pt x="852" y="19"/>
                  </a:cubicBezTo>
                  <a:moveTo>
                    <a:pt x="852" y="19"/>
                  </a:moveTo>
                  <a:cubicBezTo>
                    <a:pt x="846" y="16"/>
                    <a:pt x="842" y="20"/>
                    <a:pt x="852" y="19"/>
                  </a:cubicBezTo>
                  <a:moveTo>
                    <a:pt x="693" y="19"/>
                  </a:moveTo>
                  <a:cubicBezTo>
                    <a:pt x="683" y="17"/>
                    <a:pt x="687" y="22"/>
                    <a:pt x="693" y="19"/>
                  </a:cubicBezTo>
                  <a:close/>
                  <a:moveTo>
                    <a:pt x="751" y="20"/>
                  </a:moveTo>
                  <a:cubicBezTo>
                    <a:pt x="751" y="19"/>
                    <a:pt x="752" y="20"/>
                    <a:pt x="751" y="20"/>
                  </a:cubicBezTo>
                  <a:close/>
                  <a:moveTo>
                    <a:pt x="754" y="81"/>
                  </a:moveTo>
                  <a:cubicBezTo>
                    <a:pt x="762" y="81"/>
                    <a:pt x="770" y="81"/>
                    <a:pt x="778" y="81"/>
                  </a:cubicBezTo>
                  <a:cubicBezTo>
                    <a:pt x="774" y="59"/>
                    <a:pt x="781" y="26"/>
                    <a:pt x="762" y="19"/>
                  </a:cubicBezTo>
                  <a:cubicBezTo>
                    <a:pt x="759" y="39"/>
                    <a:pt x="756" y="59"/>
                    <a:pt x="754" y="81"/>
                  </a:cubicBezTo>
                  <a:close/>
                  <a:moveTo>
                    <a:pt x="826" y="19"/>
                  </a:moveTo>
                  <a:cubicBezTo>
                    <a:pt x="820" y="18"/>
                    <a:pt x="824" y="22"/>
                    <a:pt x="826" y="19"/>
                  </a:cubicBezTo>
                  <a:close/>
                  <a:moveTo>
                    <a:pt x="641" y="21"/>
                  </a:moveTo>
                  <a:cubicBezTo>
                    <a:pt x="619" y="23"/>
                    <a:pt x="596" y="25"/>
                    <a:pt x="580" y="33"/>
                  </a:cubicBezTo>
                  <a:moveTo>
                    <a:pt x="580" y="33"/>
                  </a:moveTo>
                  <a:cubicBezTo>
                    <a:pt x="576" y="32"/>
                    <a:pt x="579" y="36"/>
                    <a:pt x="580" y="33"/>
                  </a:cubicBezTo>
                  <a:moveTo>
                    <a:pt x="580" y="33"/>
                  </a:moveTo>
                  <a:cubicBezTo>
                    <a:pt x="600" y="29"/>
                    <a:pt x="622" y="26"/>
                    <a:pt x="641" y="21"/>
                  </a:cubicBezTo>
                  <a:moveTo>
                    <a:pt x="641" y="21"/>
                  </a:moveTo>
                  <a:cubicBezTo>
                    <a:pt x="646" y="22"/>
                    <a:pt x="642" y="18"/>
                    <a:pt x="641" y="21"/>
                  </a:cubicBezTo>
                  <a:moveTo>
                    <a:pt x="632" y="29"/>
                  </a:moveTo>
                  <a:cubicBezTo>
                    <a:pt x="649" y="25"/>
                    <a:pt x="668" y="24"/>
                    <a:pt x="684" y="20"/>
                  </a:cubicBezTo>
                  <a:cubicBezTo>
                    <a:pt x="666" y="22"/>
                    <a:pt x="644" y="21"/>
                    <a:pt x="632" y="29"/>
                  </a:cubicBezTo>
                  <a:close/>
                  <a:moveTo>
                    <a:pt x="710" y="20"/>
                  </a:moveTo>
                  <a:cubicBezTo>
                    <a:pt x="709" y="20"/>
                    <a:pt x="707" y="19"/>
                    <a:pt x="707" y="21"/>
                  </a:cubicBezTo>
                  <a:cubicBezTo>
                    <a:pt x="708" y="20"/>
                    <a:pt x="710" y="21"/>
                    <a:pt x="710" y="20"/>
                  </a:cubicBezTo>
                  <a:close/>
                  <a:moveTo>
                    <a:pt x="726" y="21"/>
                  </a:moveTo>
                  <a:cubicBezTo>
                    <a:pt x="725" y="20"/>
                    <a:pt x="726" y="21"/>
                    <a:pt x="726" y="21"/>
                  </a:cubicBezTo>
                  <a:close/>
                  <a:moveTo>
                    <a:pt x="739" y="21"/>
                  </a:moveTo>
                  <a:cubicBezTo>
                    <a:pt x="739" y="20"/>
                    <a:pt x="740" y="21"/>
                    <a:pt x="739" y="21"/>
                  </a:cubicBezTo>
                  <a:close/>
                  <a:moveTo>
                    <a:pt x="749" y="21"/>
                  </a:moveTo>
                  <a:cubicBezTo>
                    <a:pt x="725" y="27"/>
                    <a:pt x="705" y="37"/>
                    <a:pt x="686" y="48"/>
                  </a:cubicBezTo>
                  <a:cubicBezTo>
                    <a:pt x="681" y="59"/>
                    <a:pt x="675" y="70"/>
                    <a:pt x="672" y="82"/>
                  </a:cubicBezTo>
                  <a:cubicBezTo>
                    <a:pt x="679" y="82"/>
                    <a:pt x="686" y="82"/>
                    <a:pt x="693" y="82"/>
                  </a:cubicBezTo>
                  <a:cubicBezTo>
                    <a:pt x="709" y="59"/>
                    <a:pt x="727" y="38"/>
                    <a:pt x="749" y="21"/>
                  </a:cubicBezTo>
                  <a:moveTo>
                    <a:pt x="749" y="21"/>
                  </a:moveTo>
                  <a:cubicBezTo>
                    <a:pt x="753" y="22"/>
                    <a:pt x="749" y="18"/>
                    <a:pt x="749" y="21"/>
                  </a:cubicBezTo>
                  <a:moveTo>
                    <a:pt x="793" y="21"/>
                  </a:moveTo>
                  <a:cubicBezTo>
                    <a:pt x="792" y="20"/>
                    <a:pt x="793" y="21"/>
                    <a:pt x="793" y="21"/>
                  </a:cubicBezTo>
                  <a:close/>
                  <a:moveTo>
                    <a:pt x="810" y="20"/>
                  </a:moveTo>
                  <a:cubicBezTo>
                    <a:pt x="809" y="20"/>
                    <a:pt x="808" y="20"/>
                    <a:pt x="808" y="21"/>
                  </a:cubicBezTo>
                  <a:cubicBezTo>
                    <a:pt x="809" y="20"/>
                    <a:pt x="810" y="21"/>
                    <a:pt x="810" y="20"/>
                  </a:cubicBezTo>
                  <a:close/>
                  <a:moveTo>
                    <a:pt x="837" y="21"/>
                  </a:moveTo>
                  <a:cubicBezTo>
                    <a:pt x="837" y="22"/>
                    <a:pt x="839" y="22"/>
                    <a:pt x="839" y="21"/>
                  </a:cubicBezTo>
                  <a:cubicBezTo>
                    <a:pt x="834" y="18"/>
                    <a:pt x="826" y="21"/>
                    <a:pt x="837" y="21"/>
                  </a:cubicBezTo>
                  <a:close/>
                  <a:moveTo>
                    <a:pt x="699" y="22"/>
                  </a:moveTo>
                  <a:cubicBezTo>
                    <a:pt x="667" y="27"/>
                    <a:pt x="629" y="26"/>
                    <a:pt x="610" y="45"/>
                  </a:cubicBezTo>
                  <a:moveTo>
                    <a:pt x="610" y="45"/>
                  </a:moveTo>
                  <a:cubicBezTo>
                    <a:pt x="606" y="44"/>
                    <a:pt x="610" y="47"/>
                    <a:pt x="610" y="45"/>
                  </a:cubicBezTo>
                  <a:moveTo>
                    <a:pt x="699" y="22"/>
                  </a:moveTo>
                  <a:cubicBezTo>
                    <a:pt x="668" y="28"/>
                    <a:pt x="639" y="36"/>
                    <a:pt x="610" y="45"/>
                  </a:cubicBezTo>
                  <a:moveTo>
                    <a:pt x="699" y="22"/>
                  </a:moveTo>
                  <a:cubicBezTo>
                    <a:pt x="703" y="22"/>
                    <a:pt x="699" y="19"/>
                    <a:pt x="699" y="22"/>
                  </a:cubicBezTo>
                  <a:moveTo>
                    <a:pt x="720" y="22"/>
                  </a:moveTo>
                  <a:cubicBezTo>
                    <a:pt x="713" y="23"/>
                    <a:pt x="705" y="22"/>
                    <a:pt x="702" y="26"/>
                  </a:cubicBezTo>
                  <a:cubicBezTo>
                    <a:pt x="708" y="25"/>
                    <a:pt x="714" y="24"/>
                    <a:pt x="720" y="22"/>
                  </a:cubicBezTo>
                  <a:moveTo>
                    <a:pt x="720" y="22"/>
                  </a:moveTo>
                  <a:cubicBezTo>
                    <a:pt x="725" y="23"/>
                    <a:pt x="721" y="19"/>
                    <a:pt x="720" y="22"/>
                  </a:cubicBezTo>
                  <a:moveTo>
                    <a:pt x="690" y="43"/>
                  </a:moveTo>
                  <a:cubicBezTo>
                    <a:pt x="689" y="43"/>
                    <a:pt x="690" y="44"/>
                    <a:pt x="690" y="43"/>
                  </a:cubicBezTo>
                  <a:moveTo>
                    <a:pt x="690" y="43"/>
                  </a:moveTo>
                  <a:cubicBezTo>
                    <a:pt x="705" y="35"/>
                    <a:pt x="721" y="28"/>
                    <a:pt x="737" y="21"/>
                  </a:cubicBezTo>
                  <a:cubicBezTo>
                    <a:pt x="720" y="26"/>
                    <a:pt x="695" y="25"/>
                    <a:pt x="690" y="43"/>
                  </a:cubicBezTo>
                  <a:moveTo>
                    <a:pt x="812" y="81"/>
                  </a:moveTo>
                  <a:cubicBezTo>
                    <a:pt x="830" y="82"/>
                    <a:pt x="849" y="82"/>
                    <a:pt x="867" y="83"/>
                  </a:cubicBezTo>
                  <a:cubicBezTo>
                    <a:pt x="844" y="58"/>
                    <a:pt x="811" y="35"/>
                    <a:pt x="774" y="21"/>
                  </a:cubicBezTo>
                  <a:cubicBezTo>
                    <a:pt x="788" y="40"/>
                    <a:pt x="803" y="58"/>
                    <a:pt x="812" y="81"/>
                  </a:cubicBezTo>
                  <a:close/>
                  <a:moveTo>
                    <a:pt x="852" y="66"/>
                  </a:moveTo>
                  <a:cubicBezTo>
                    <a:pt x="863" y="75"/>
                    <a:pt x="870" y="86"/>
                    <a:pt x="887" y="84"/>
                  </a:cubicBezTo>
                  <a:cubicBezTo>
                    <a:pt x="882" y="71"/>
                    <a:pt x="874" y="61"/>
                    <a:pt x="867" y="49"/>
                  </a:cubicBezTo>
                  <a:cubicBezTo>
                    <a:pt x="840" y="39"/>
                    <a:pt x="812" y="26"/>
                    <a:pt x="783" y="22"/>
                  </a:cubicBezTo>
                  <a:cubicBezTo>
                    <a:pt x="810" y="32"/>
                    <a:pt x="831" y="48"/>
                    <a:pt x="852" y="66"/>
                  </a:cubicBezTo>
                  <a:close/>
                  <a:moveTo>
                    <a:pt x="799" y="22"/>
                  </a:moveTo>
                  <a:cubicBezTo>
                    <a:pt x="821" y="29"/>
                    <a:pt x="844" y="36"/>
                    <a:pt x="863" y="46"/>
                  </a:cubicBezTo>
                  <a:cubicBezTo>
                    <a:pt x="854" y="26"/>
                    <a:pt x="823" y="27"/>
                    <a:pt x="799" y="22"/>
                  </a:cubicBezTo>
                  <a:moveTo>
                    <a:pt x="799" y="22"/>
                  </a:moveTo>
                  <a:cubicBezTo>
                    <a:pt x="797" y="19"/>
                    <a:pt x="793" y="23"/>
                    <a:pt x="799" y="22"/>
                  </a:cubicBezTo>
                  <a:moveTo>
                    <a:pt x="817" y="21"/>
                  </a:moveTo>
                  <a:cubicBezTo>
                    <a:pt x="811" y="19"/>
                    <a:pt x="815" y="24"/>
                    <a:pt x="817" y="21"/>
                  </a:cubicBezTo>
                  <a:close/>
                  <a:moveTo>
                    <a:pt x="928" y="41"/>
                  </a:moveTo>
                  <a:cubicBezTo>
                    <a:pt x="928" y="44"/>
                    <a:pt x="932" y="40"/>
                    <a:pt x="928" y="41"/>
                  </a:cubicBezTo>
                  <a:moveTo>
                    <a:pt x="928" y="41"/>
                  </a:moveTo>
                  <a:cubicBezTo>
                    <a:pt x="909" y="25"/>
                    <a:pt x="871" y="25"/>
                    <a:pt x="844" y="22"/>
                  </a:cubicBezTo>
                  <a:cubicBezTo>
                    <a:pt x="872" y="28"/>
                    <a:pt x="901" y="33"/>
                    <a:pt x="928" y="41"/>
                  </a:cubicBezTo>
                  <a:moveTo>
                    <a:pt x="901" y="21"/>
                  </a:moveTo>
                  <a:cubicBezTo>
                    <a:pt x="900" y="21"/>
                    <a:pt x="899" y="21"/>
                    <a:pt x="899" y="22"/>
                  </a:cubicBezTo>
                  <a:cubicBezTo>
                    <a:pt x="900" y="21"/>
                    <a:pt x="901" y="22"/>
                    <a:pt x="901" y="21"/>
                  </a:cubicBezTo>
                  <a:close/>
                  <a:moveTo>
                    <a:pt x="847" y="28"/>
                  </a:moveTo>
                  <a:cubicBezTo>
                    <a:pt x="848" y="30"/>
                    <a:pt x="849" y="28"/>
                    <a:pt x="847" y="28"/>
                  </a:cubicBezTo>
                  <a:moveTo>
                    <a:pt x="847" y="28"/>
                  </a:moveTo>
                  <a:cubicBezTo>
                    <a:pt x="842" y="22"/>
                    <a:pt x="827" y="22"/>
                    <a:pt x="818" y="23"/>
                  </a:cubicBezTo>
                  <a:cubicBezTo>
                    <a:pt x="829" y="23"/>
                    <a:pt x="837" y="27"/>
                    <a:pt x="847" y="28"/>
                  </a:cubicBezTo>
                  <a:moveTo>
                    <a:pt x="909" y="22"/>
                  </a:moveTo>
                  <a:cubicBezTo>
                    <a:pt x="904" y="21"/>
                    <a:pt x="908" y="24"/>
                    <a:pt x="909" y="22"/>
                  </a:cubicBezTo>
                  <a:close/>
                  <a:moveTo>
                    <a:pt x="916" y="23"/>
                  </a:moveTo>
                  <a:cubicBezTo>
                    <a:pt x="914" y="23"/>
                    <a:pt x="913" y="22"/>
                    <a:pt x="913" y="23"/>
                  </a:cubicBezTo>
                  <a:cubicBezTo>
                    <a:pt x="914" y="23"/>
                    <a:pt x="915" y="24"/>
                    <a:pt x="916" y="23"/>
                  </a:cubicBezTo>
                  <a:close/>
                  <a:moveTo>
                    <a:pt x="922" y="24"/>
                  </a:moveTo>
                  <a:cubicBezTo>
                    <a:pt x="922" y="25"/>
                    <a:pt x="922" y="25"/>
                    <a:pt x="922" y="25"/>
                  </a:cubicBezTo>
                  <a:cubicBezTo>
                    <a:pt x="927" y="25"/>
                    <a:pt x="928" y="27"/>
                    <a:pt x="932" y="26"/>
                  </a:cubicBezTo>
                  <a:moveTo>
                    <a:pt x="932" y="26"/>
                  </a:moveTo>
                  <a:cubicBezTo>
                    <a:pt x="934" y="29"/>
                    <a:pt x="938" y="25"/>
                    <a:pt x="932" y="26"/>
                  </a:cubicBezTo>
                  <a:moveTo>
                    <a:pt x="932" y="26"/>
                  </a:moveTo>
                  <a:cubicBezTo>
                    <a:pt x="932" y="26"/>
                    <a:pt x="932" y="26"/>
                    <a:pt x="932" y="25"/>
                  </a:cubicBezTo>
                  <a:cubicBezTo>
                    <a:pt x="928" y="26"/>
                    <a:pt x="927" y="24"/>
                    <a:pt x="922" y="24"/>
                  </a:cubicBezTo>
                  <a:moveTo>
                    <a:pt x="922" y="24"/>
                  </a:moveTo>
                  <a:cubicBezTo>
                    <a:pt x="919" y="22"/>
                    <a:pt x="915" y="26"/>
                    <a:pt x="922" y="24"/>
                  </a:cubicBezTo>
                  <a:moveTo>
                    <a:pt x="907" y="25"/>
                  </a:moveTo>
                  <a:cubicBezTo>
                    <a:pt x="907" y="26"/>
                    <a:pt x="907" y="26"/>
                    <a:pt x="907" y="26"/>
                  </a:cubicBezTo>
                  <a:cubicBezTo>
                    <a:pt x="934" y="34"/>
                    <a:pt x="965" y="42"/>
                    <a:pt x="990" y="47"/>
                  </a:cubicBezTo>
                  <a:cubicBezTo>
                    <a:pt x="967" y="36"/>
                    <a:pt x="938" y="29"/>
                    <a:pt x="907" y="25"/>
                  </a:cubicBezTo>
                  <a:moveTo>
                    <a:pt x="907" y="25"/>
                  </a:moveTo>
                  <a:cubicBezTo>
                    <a:pt x="907" y="23"/>
                    <a:pt x="903" y="26"/>
                    <a:pt x="907" y="25"/>
                  </a:cubicBezTo>
                  <a:moveTo>
                    <a:pt x="602" y="50"/>
                  </a:moveTo>
                  <a:cubicBezTo>
                    <a:pt x="598" y="55"/>
                    <a:pt x="592" y="59"/>
                    <a:pt x="587" y="64"/>
                  </a:cubicBezTo>
                  <a:cubicBezTo>
                    <a:pt x="583" y="68"/>
                    <a:pt x="576" y="75"/>
                    <a:pt x="577" y="78"/>
                  </a:cubicBezTo>
                  <a:cubicBezTo>
                    <a:pt x="587" y="77"/>
                    <a:pt x="597" y="71"/>
                    <a:pt x="606" y="66"/>
                  </a:cubicBezTo>
                  <a:cubicBezTo>
                    <a:pt x="631" y="53"/>
                    <a:pt x="656" y="41"/>
                    <a:pt x="683" y="32"/>
                  </a:cubicBezTo>
                  <a:cubicBezTo>
                    <a:pt x="687" y="31"/>
                    <a:pt x="696" y="31"/>
                    <a:pt x="695" y="25"/>
                  </a:cubicBezTo>
                  <a:cubicBezTo>
                    <a:pt x="662" y="32"/>
                    <a:pt x="632" y="41"/>
                    <a:pt x="602" y="50"/>
                  </a:cubicBezTo>
                  <a:close/>
                  <a:moveTo>
                    <a:pt x="530" y="58"/>
                  </a:moveTo>
                  <a:cubicBezTo>
                    <a:pt x="526" y="57"/>
                    <a:pt x="529" y="61"/>
                    <a:pt x="530" y="58"/>
                  </a:cubicBezTo>
                  <a:moveTo>
                    <a:pt x="530" y="58"/>
                  </a:moveTo>
                  <a:cubicBezTo>
                    <a:pt x="546" y="53"/>
                    <a:pt x="563" y="47"/>
                    <a:pt x="581" y="42"/>
                  </a:cubicBezTo>
                  <a:cubicBezTo>
                    <a:pt x="598" y="37"/>
                    <a:pt x="617" y="35"/>
                    <a:pt x="631" y="26"/>
                  </a:cubicBezTo>
                  <a:cubicBezTo>
                    <a:pt x="593" y="33"/>
                    <a:pt x="554" y="38"/>
                    <a:pt x="530" y="58"/>
                  </a:cubicBezTo>
                  <a:moveTo>
                    <a:pt x="969" y="73"/>
                  </a:moveTo>
                  <a:cubicBezTo>
                    <a:pt x="947" y="41"/>
                    <a:pt x="895" y="34"/>
                    <a:pt x="850" y="27"/>
                  </a:cubicBezTo>
                  <a:cubicBezTo>
                    <a:pt x="890" y="42"/>
                    <a:pt x="933" y="54"/>
                    <a:pt x="969" y="73"/>
                  </a:cubicBezTo>
                  <a:close/>
                  <a:moveTo>
                    <a:pt x="939" y="27"/>
                  </a:moveTo>
                  <a:cubicBezTo>
                    <a:pt x="938" y="28"/>
                    <a:pt x="937" y="27"/>
                    <a:pt x="937" y="28"/>
                  </a:cubicBezTo>
                  <a:cubicBezTo>
                    <a:pt x="937" y="28"/>
                    <a:pt x="939" y="28"/>
                    <a:pt x="939" y="27"/>
                  </a:cubicBezTo>
                  <a:close/>
                  <a:moveTo>
                    <a:pt x="574" y="32"/>
                  </a:moveTo>
                  <a:cubicBezTo>
                    <a:pt x="574" y="33"/>
                    <a:pt x="573" y="32"/>
                    <a:pt x="574" y="32"/>
                  </a:cubicBezTo>
                  <a:close/>
                  <a:moveTo>
                    <a:pt x="781" y="81"/>
                  </a:moveTo>
                  <a:cubicBezTo>
                    <a:pt x="790" y="80"/>
                    <a:pt x="801" y="82"/>
                    <a:pt x="808" y="80"/>
                  </a:cubicBezTo>
                  <a:cubicBezTo>
                    <a:pt x="798" y="63"/>
                    <a:pt x="789" y="45"/>
                    <a:pt x="776" y="31"/>
                  </a:cubicBezTo>
                  <a:cubicBezTo>
                    <a:pt x="778" y="48"/>
                    <a:pt x="779" y="65"/>
                    <a:pt x="781" y="81"/>
                  </a:cubicBezTo>
                  <a:close/>
                  <a:moveTo>
                    <a:pt x="526" y="47"/>
                  </a:moveTo>
                  <a:cubicBezTo>
                    <a:pt x="524" y="48"/>
                    <a:pt x="526" y="49"/>
                    <a:pt x="526" y="47"/>
                  </a:cubicBezTo>
                  <a:moveTo>
                    <a:pt x="526" y="47"/>
                  </a:moveTo>
                  <a:cubicBezTo>
                    <a:pt x="543" y="43"/>
                    <a:pt x="560" y="40"/>
                    <a:pt x="573" y="32"/>
                  </a:cubicBezTo>
                  <a:cubicBezTo>
                    <a:pt x="557" y="37"/>
                    <a:pt x="537" y="38"/>
                    <a:pt x="526" y="47"/>
                  </a:cubicBezTo>
                  <a:moveTo>
                    <a:pt x="963" y="32"/>
                  </a:moveTo>
                  <a:cubicBezTo>
                    <a:pt x="962" y="32"/>
                    <a:pt x="961" y="32"/>
                    <a:pt x="961" y="33"/>
                  </a:cubicBezTo>
                  <a:cubicBezTo>
                    <a:pt x="961" y="33"/>
                    <a:pt x="963" y="33"/>
                    <a:pt x="963" y="32"/>
                  </a:cubicBezTo>
                  <a:close/>
                  <a:moveTo>
                    <a:pt x="585" y="80"/>
                  </a:moveTo>
                  <a:cubicBezTo>
                    <a:pt x="601" y="82"/>
                    <a:pt x="616" y="87"/>
                    <a:pt x="632" y="84"/>
                  </a:cubicBezTo>
                  <a:cubicBezTo>
                    <a:pt x="648" y="70"/>
                    <a:pt x="665" y="58"/>
                    <a:pt x="683" y="47"/>
                  </a:cubicBezTo>
                  <a:cubicBezTo>
                    <a:pt x="683" y="42"/>
                    <a:pt x="693" y="36"/>
                    <a:pt x="689" y="33"/>
                  </a:cubicBezTo>
                  <a:cubicBezTo>
                    <a:pt x="652" y="46"/>
                    <a:pt x="617" y="61"/>
                    <a:pt x="585" y="80"/>
                  </a:cubicBezTo>
                  <a:close/>
                  <a:moveTo>
                    <a:pt x="966" y="34"/>
                  </a:moveTo>
                  <a:cubicBezTo>
                    <a:pt x="968" y="37"/>
                    <a:pt x="972" y="33"/>
                    <a:pt x="966" y="34"/>
                  </a:cubicBezTo>
                  <a:moveTo>
                    <a:pt x="966" y="34"/>
                  </a:moveTo>
                  <a:cubicBezTo>
                    <a:pt x="965" y="31"/>
                    <a:pt x="961" y="35"/>
                    <a:pt x="966" y="34"/>
                  </a:cubicBezTo>
                  <a:moveTo>
                    <a:pt x="575" y="35"/>
                  </a:moveTo>
                  <a:cubicBezTo>
                    <a:pt x="574" y="35"/>
                    <a:pt x="575" y="36"/>
                    <a:pt x="575" y="35"/>
                  </a:cubicBezTo>
                  <a:close/>
                  <a:moveTo>
                    <a:pt x="859" y="35"/>
                  </a:moveTo>
                  <a:cubicBezTo>
                    <a:pt x="861" y="40"/>
                    <a:pt x="866" y="43"/>
                    <a:pt x="869" y="48"/>
                  </a:cubicBezTo>
                  <a:cubicBezTo>
                    <a:pt x="878" y="53"/>
                    <a:pt x="889" y="57"/>
                    <a:pt x="900" y="64"/>
                  </a:cubicBezTo>
                  <a:cubicBezTo>
                    <a:pt x="909" y="69"/>
                    <a:pt x="921" y="80"/>
                    <a:pt x="930" y="81"/>
                  </a:cubicBezTo>
                  <a:cubicBezTo>
                    <a:pt x="940" y="82"/>
                    <a:pt x="953" y="76"/>
                    <a:pt x="965" y="73"/>
                  </a:cubicBezTo>
                  <a:cubicBezTo>
                    <a:pt x="931" y="59"/>
                    <a:pt x="898" y="44"/>
                    <a:pt x="859" y="35"/>
                  </a:cubicBezTo>
                  <a:moveTo>
                    <a:pt x="859" y="35"/>
                  </a:moveTo>
                  <a:cubicBezTo>
                    <a:pt x="858" y="34"/>
                    <a:pt x="858" y="35"/>
                    <a:pt x="859" y="35"/>
                  </a:cubicBezTo>
                  <a:moveTo>
                    <a:pt x="993" y="63"/>
                  </a:moveTo>
                  <a:cubicBezTo>
                    <a:pt x="997" y="61"/>
                    <a:pt x="1000" y="59"/>
                    <a:pt x="1001" y="55"/>
                  </a:cubicBezTo>
                  <a:cubicBezTo>
                    <a:pt x="977" y="47"/>
                    <a:pt x="949" y="38"/>
                    <a:pt x="924" y="35"/>
                  </a:cubicBezTo>
                  <a:cubicBezTo>
                    <a:pt x="943" y="48"/>
                    <a:pt x="970" y="54"/>
                    <a:pt x="993" y="63"/>
                  </a:cubicBezTo>
                  <a:close/>
                  <a:moveTo>
                    <a:pt x="973" y="35"/>
                  </a:moveTo>
                  <a:cubicBezTo>
                    <a:pt x="972" y="35"/>
                    <a:pt x="970" y="35"/>
                    <a:pt x="970" y="36"/>
                  </a:cubicBezTo>
                  <a:cubicBezTo>
                    <a:pt x="971" y="36"/>
                    <a:pt x="973" y="36"/>
                    <a:pt x="973" y="35"/>
                  </a:cubicBezTo>
                  <a:close/>
                  <a:moveTo>
                    <a:pt x="530" y="61"/>
                  </a:moveTo>
                  <a:cubicBezTo>
                    <a:pt x="542" y="76"/>
                    <a:pt x="556" y="66"/>
                    <a:pt x="573" y="59"/>
                  </a:cubicBezTo>
                  <a:cubicBezTo>
                    <a:pt x="588" y="53"/>
                    <a:pt x="599" y="49"/>
                    <a:pt x="608" y="42"/>
                  </a:cubicBezTo>
                  <a:cubicBezTo>
                    <a:pt x="611" y="39"/>
                    <a:pt x="617" y="37"/>
                    <a:pt x="614" y="36"/>
                  </a:cubicBezTo>
                  <a:cubicBezTo>
                    <a:pt x="585" y="43"/>
                    <a:pt x="557" y="52"/>
                    <a:pt x="530" y="61"/>
                  </a:cubicBezTo>
                  <a:close/>
                  <a:moveTo>
                    <a:pt x="976" y="36"/>
                  </a:moveTo>
                  <a:cubicBezTo>
                    <a:pt x="975" y="36"/>
                    <a:pt x="974" y="36"/>
                    <a:pt x="974" y="37"/>
                  </a:cubicBezTo>
                  <a:cubicBezTo>
                    <a:pt x="975" y="37"/>
                    <a:pt x="976" y="37"/>
                    <a:pt x="976" y="36"/>
                  </a:cubicBezTo>
                  <a:close/>
                  <a:moveTo>
                    <a:pt x="978" y="38"/>
                  </a:moveTo>
                  <a:cubicBezTo>
                    <a:pt x="978" y="37"/>
                    <a:pt x="979" y="39"/>
                    <a:pt x="978" y="38"/>
                  </a:cubicBezTo>
                  <a:close/>
                  <a:moveTo>
                    <a:pt x="982" y="39"/>
                  </a:moveTo>
                  <a:cubicBezTo>
                    <a:pt x="981" y="38"/>
                    <a:pt x="982" y="39"/>
                    <a:pt x="982" y="39"/>
                  </a:cubicBezTo>
                  <a:close/>
                  <a:moveTo>
                    <a:pt x="931" y="43"/>
                  </a:moveTo>
                  <a:cubicBezTo>
                    <a:pt x="931" y="42"/>
                    <a:pt x="932" y="43"/>
                    <a:pt x="931" y="43"/>
                  </a:cubicBezTo>
                  <a:close/>
                  <a:moveTo>
                    <a:pt x="985" y="43"/>
                  </a:moveTo>
                  <a:cubicBezTo>
                    <a:pt x="984" y="42"/>
                    <a:pt x="985" y="43"/>
                    <a:pt x="985" y="43"/>
                  </a:cubicBezTo>
                  <a:close/>
                  <a:moveTo>
                    <a:pt x="1000" y="48"/>
                  </a:moveTo>
                  <a:cubicBezTo>
                    <a:pt x="997" y="46"/>
                    <a:pt x="991" y="42"/>
                    <a:pt x="987" y="44"/>
                  </a:cubicBezTo>
                  <a:cubicBezTo>
                    <a:pt x="992" y="44"/>
                    <a:pt x="996" y="50"/>
                    <a:pt x="1000" y="48"/>
                  </a:cubicBezTo>
                  <a:close/>
                  <a:moveTo>
                    <a:pt x="489" y="60"/>
                  </a:moveTo>
                  <a:cubicBezTo>
                    <a:pt x="488" y="60"/>
                    <a:pt x="487" y="60"/>
                    <a:pt x="486" y="61"/>
                  </a:cubicBezTo>
                  <a:moveTo>
                    <a:pt x="486" y="61"/>
                  </a:moveTo>
                  <a:cubicBezTo>
                    <a:pt x="485" y="61"/>
                    <a:pt x="485" y="61"/>
                    <a:pt x="485" y="62"/>
                  </a:cubicBezTo>
                  <a:moveTo>
                    <a:pt x="485" y="62"/>
                  </a:moveTo>
                  <a:cubicBezTo>
                    <a:pt x="481" y="61"/>
                    <a:pt x="484" y="65"/>
                    <a:pt x="485" y="62"/>
                  </a:cubicBezTo>
                  <a:moveTo>
                    <a:pt x="485" y="62"/>
                  </a:moveTo>
                  <a:cubicBezTo>
                    <a:pt x="486" y="62"/>
                    <a:pt x="486" y="62"/>
                    <a:pt x="486" y="61"/>
                  </a:cubicBezTo>
                  <a:moveTo>
                    <a:pt x="486" y="61"/>
                  </a:moveTo>
                  <a:cubicBezTo>
                    <a:pt x="488" y="61"/>
                    <a:pt x="489" y="61"/>
                    <a:pt x="489" y="60"/>
                  </a:cubicBezTo>
                  <a:moveTo>
                    <a:pt x="489" y="60"/>
                  </a:moveTo>
                  <a:cubicBezTo>
                    <a:pt x="500" y="55"/>
                    <a:pt x="516" y="55"/>
                    <a:pt x="523" y="46"/>
                  </a:cubicBezTo>
                  <a:cubicBezTo>
                    <a:pt x="511" y="50"/>
                    <a:pt x="500" y="54"/>
                    <a:pt x="489" y="60"/>
                  </a:cubicBezTo>
                  <a:moveTo>
                    <a:pt x="542" y="47"/>
                  </a:moveTo>
                  <a:cubicBezTo>
                    <a:pt x="535" y="47"/>
                    <a:pt x="530" y="50"/>
                    <a:pt x="523" y="51"/>
                  </a:cubicBezTo>
                  <a:cubicBezTo>
                    <a:pt x="523" y="54"/>
                    <a:pt x="523" y="56"/>
                    <a:pt x="524" y="57"/>
                  </a:cubicBezTo>
                  <a:cubicBezTo>
                    <a:pt x="531" y="55"/>
                    <a:pt x="537" y="50"/>
                    <a:pt x="542" y="47"/>
                  </a:cubicBezTo>
                  <a:moveTo>
                    <a:pt x="542" y="47"/>
                  </a:moveTo>
                  <a:cubicBezTo>
                    <a:pt x="546" y="47"/>
                    <a:pt x="542" y="44"/>
                    <a:pt x="542" y="47"/>
                  </a:cubicBezTo>
                  <a:moveTo>
                    <a:pt x="1113" y="98"/>
                  </a:moveTo>
                  <a:cubicBezTo>
                    <a:pt x="1113" y="99"/>
                    <a:pt x="1115" y="99"/>
                    <a:pt x="1115" y="99"/>
                  </a:cubicBezTo>
                  <a:moveTo>
                    <a:pt x="1115" y="99"/>
                  </a:moveTo>
                  <a:cubicBezTo>
                    <a:pt x="1116" y="101"/>
                    <a:pt x="1116" y="99"/>
                    <a:pt x="1115" y="99"/>
                  </a:cubicBezTo>
                  <a:moveTo>
                    <a:pt x="1115" y="99"/>
                  </a:moveTo>
                  <a:cubicBezTo>
                    <a:pt x="1115" y="98"/>
                    <a:pt x="1114" y="99"/>
                    <a:pt x="1113" y="98"/>
                  </a:cubicBezTo>
                  <a:moveTo>
                    <a:pt x="1113" y="98"/>
                  </a:moveTo>
                  <a:cubicBezTo>
                    <a:pt x="1081" y="77"/>
                    <a:pt x="1043" y="57"/>
                    <a:pt x="1002" y="48"/>
                  </a:cubicBezTo>
                  <a:cubicBezTo>
                    <a:pt x="1008" y="57"/>
                    <a:pt x="1020" y="58"/>
                    <a:pt x="1029" y="62"/>
                  </a:cubicBezTo>
                  <a:cubicBezTo>
                    <a:pt x="1057" y="72"/>
                    <a:pt x="1086" y="86"/>
                    <a:pt x="1113" y="98"/>
                  </a:cubicBezTo>
                  <a:moveTo>
                    <a:pt x="991" y="49"/>
                  </a:moveTo>
                  <a:cubicBezTo>
                    <a:pt x="991" y="49"/>
                    <a:pt x="992" y="50"/>
                    <a:pt x="991" y="49"/>
                  </a:cubicBezTo>
                  <a:close/>
                  <a:moveTo>
                    <a:pt x="948" y="50"/>
                  </a:moveTo>
                  <a:cubicBezTo>
                    <a:pt x="957" y="57"/>
                    <a:pt x="965" y="65"/>
                    <a:pt x="974" y="71"/>
                  </a:cubicBezTo>
                  <a:cubicBezTo>
                    <a:pt x="979" y="69"/>
                    <a:pt x="987" y="69"/>
                    <a:pt x="990" y="64"/>
                  </a:cubicBezTo>
                  <a:cubicBezTo>
                    <a:pt x="975" y="60"/>
                    <a:pt x="963" y="54"/>
                    <a:pt x="948" y="50"/>
                  </a:cubicBezTo>
                  <a:moveTo>
                    <a:pt x="948" y="50"/>
                  </a:moveTo>
                  <a:cubicBezTo>
                    <a:pt x="948" y="49"/>
                    <a:pt x="947" y="50"/>
                    <a:pt x="948" y="50"/>
                  </a:cubicBezTo>
                  <a:moveTo>
                    <a:pt x="399" y="114"/>
                  </a:moveTo>
                  <a:cubicBezTo>
                    <a:pt x="405" y="112"/>
                    <a:pt x="411" y="111"/>
                    <a:pt x="416" y="110"/>
                  </a:cubicBezTo>
                  <a:cubicBezTo>
                    <a:pt x="433" y="101"/>
                    <a:pt x="450" y="91"/>
                    <a:pt x="468" y="83"/>
                  </a:cubicBezTo>
                  <a:cubicBezTo>
                    <a:pt x="486" y="75"/>
                    <a:pt x="506" y="70"/>
                    <a:pt x="522" y="58"/>
                  </a:cubicBezTo>
                  <a:cubicBezTo>
                    <a:pt x="520" y="58"/>
                    <a:pt x="520" y="56"/>
                    <a:pt x="520" y="53"/>
                  </a:cubicBezTo>
                  <a:cubicBezTo>
                    <a:pt x="473" y="66"/>
                    <a:pt x="432" y="86"/>
                    <a:pt x="399" y="114"/>
                  </a:cubicBezTo>
                  <a:close/>
                  <a:moveTo>
                    <a:pt x="593" y="54"/>
                  </a:moveTo>
                  <a:cubicBezTo>
                    <a:pt x="578" y="59"/>
                    <a:pt x="564" y="65"/>
                    <a:pt x="550" y="71"/>
                  </a:cubicBezTo>
                  <a:cubicBezTo>
                    <a:pt x="556" y="74"/>
                    <a:pt x="564" y="75"/>
                    <a:pt x="570" y="77"/>
                  </a:cubicBezTo>
                  <a:cubicBezTo>
                    <a:pt x="579" y="71"/>
                    <a:pt x="585" y="62"/>
                    <a:pt x="593" y="54"/>
                  </a:cubicBezTo>
                  <a:moveTo>
                    <a:pt x="593" y="54"/>
                  </a:moveTo>
                  <a:cubicBezTo>
                    <a:pt x="594" y="54"/>
                    <a:pt x="593" y="53"/>
                    <a:pt x="593" y="54"/>
                  </a:cubicBezTo>
                  <a:moveTo>
                    <a:pt x="637" y="84"/>
                  </a:moveTo>
                  <a:cubicBezTo>
                    <a:pt x="647" y="83"/>
                    <a:pt x="659" y="84"/>
                    <a:pt x="668" y="82"/>
                  </a:cubicBezTo>
                  <a:cubicBezTo>
                    <a:pt x="669" y="72"/>
                    <a:pt x="679" y="60"/>
                    <a:pt x="678" y="53"/>
                  </a:cubicBezTo>
                  <a:cubicBezTo>
                    <a:pt x="664" y="64"/>
                    <a:pt x="649" y="72"/>
                    <a:pt x="637" y="84"/>
                  </a:cubicBezTo>
                  <a:close/>
                  <a:moveTo>
                    <a:pt x="890" y="84"/>
                  </a:moveTo>
                  <a:cubicBezTo>
                    <a:pt x="901" y="85"/>
                    <a:pt x="916" y="86"/>
                    <a:pt x="924" y="81"/>
                  </a:cubicBezTo>
                  <a:cubicBezTo>
                    <a:pt x="907" y="73"/>
                    <a:pt x="890" y="59"/>
                    <a:pt x="872" y="54"/>
                  </a:cubicBezTo>
                  <a:cubicBezTo>
                    <a:pt x="879" y="63"/>
                    <a:pt x="885" y="73"/>
                    <a:pt x="890" y="84"/>
                  </a:cubicBezTo>
                  <a:close/>
                  <a:moveTo>
                    <a:pt x="1063" y="94"/>
                  </a:moveTo>
                  <a:cubicBezTo>
                    <a:pt x="1063" y="94"/>
                    <a:pt x="1063" y="94"/>
                    <a:pt x="1063" y="95"/>
                  </a:cubicBezTo>
                  <a:cubicBezTo>
                    <a:pt x="1064" y="95"/>
                    <a:pt x="1065" y="96"/>
                    <a:pt x="1066" y="95"/>
                  </a:cubicBezTo>
                  <a:moveTo>
                    <a:pt x="1066" y="95"/>
                  </a:moveTo>
                  <a:cubicBezTo>
                    <a:pt x="1067" y="97"/>
                    <a:pt x="1067" y="95"/>
                    <a:pt x="1066" y="95"/>
                  </a:cubicBezTo>
                  <a:moveTo>
                    <a:pt x="1066" y="95"/>
                  </a:moveTo>
                  <a:cubicBezTo>
                    <a:pt x="1066" y="94"/>
                    <a:pt x="1065" y="94"/>
                    <a:pt x="1063" y="94"/>
                  </a:cubicBezTo>
                  <a:moveTo>
                    <a:pt x="1063" y="94"/>
                  </a:moveTo>
                  <a:cubicBezTo>
                    <a:pt x="1046" y="79"/>
                    <a:pt x="1027" y="67"/>
                    <a:pt x="1006" y="56"/>
                  </a:cubicBezTo>
                  <a:cubicBezTo>
                    <a:pt x="1001" y="58"/>
                    <a:pt x="1000" y="63"/>
                    <a:pt x="996" y="65"/>
                  </a:cubicBezTo>
                  <a:cubicBezTo>
                    <a:pt x="1020" y="73"/>
                    <a:pt x="1041" y="84"/>
                    <a:pt x="1063" y="94"/>
                  </a:cubicBezTo>
                  <a:moveTo>
                    <a:pt x="482" y="60"/>
                  </a:moveTo>
                  <a:cubicBezTo>
                    <a:pt x="482" y="61"/>
                    <a:pt x="481" y="60"/>
                    <a:pt x="482" y="60"/>
                  </a:cubicBezTo>
                  <a:close/>
                  <a:moveTo>
                    <a:pt x="526" y="60"/>
                  </a:moveTo>
                  <a:cubicBezTo>
                    <a:pt x="526" y="61"/>
                    <a:pt x="525" y="60"/>
                    <a:pt x="526" y="60"/>
                  </a:cubicBezTo>
                  <a:close/>
                  <a:moveTo>
                    <a:pt x="479" y="61"/>
                  </a:moveTo>
                  <a:cubicBezTo>
                    <a:pt x="478" y="61"/>
                    <a:pt x="477" y="61"/>
                    <a:pt x="477" y="62"/>
                  </a:cubicBezTo>
                  <a:moveTo>
                    <a:pt x="477" y="62"/>
                  </a:moveTo>
                  <a:cubicBezTo>
                    <a:pt x="441" y="76"/>
                    <a:pt x="407" y="92"/>
                    <a:pt x="377" y="112"/>
                  </a:cubicBezTo>
                  <a:moveTo>
                    <a:pt x="377" y="112"/>
                  </a:moveTo>
                  <a:cubicBezTo>
                    <a:pt x="375" y="112"/>
                    <a:pt x="375" y="113"/>
                    <a:pt x="374" y="114"/>
                  </a:cubicBezTo>
                  <a:moveTo>
                    <a:pt x="374" y="114"/>
                  </a:moveTo>
                  <a:cubicBezTo>
                    <a:pt x="373" y="114"/>
                    <a:pt x="372" y="114"/>
                    <a:pt x="372" y="115"/>
                  </a:cubicBezTo>
                  <a:moveTo>
                    <a:pt x="372" y="115"/>
                  </a:moveTo>
                  <a:cubicBezTo>
                    <a:pt x="371" y="115"/>
                    <a:pt x="371" y="115"/>
                    <a:pt x="370" y="116"/>
                  </a:cubicBezTo>
                  <a:moveTo>
                    <a:pt x="370" y="116"/>
                  </a:moveTo>
                  <a:cubicBezTo>
                    <a:pt x="370" y="115"/>
                    <a:pt x="369" y="116"/>
                    <a:pt x="369" y="117"/>
                  </a:cubicBezTo>
                  <a:moveTo>
                    <a:pt x="369" y="117"/>
                  </a:moveTo>
                  <a:cubicBezTo>
                    <a:pt x="368" y="116"/>
                    <a:pt x="368" y="117"/>
                    <a:pt x="367" y="118"/>
                  </a:cubicBezTo>
                  <a:moveTo>
                    <a:pt x="367" y="118"/>
                  </a:moveTo>
                  <a:cubicBezTo>
                    <a:pt x="366" y="118"/>
                    <a:pt x="368" y="119"/>
                    <a:pt x="367" y="118"/>
                  </a:cubicBezTo>
                  <a:moveTo>
                    <a:pt x="367" y="118"/>
                  </a:moveTo>
                  <a:cubicBezTo>
                    <a:pt x="369" y="118"/>
                    <a:pt x="369" y="117"/>
                    <a:pt x="369" y="117"/>
                  </a:cubicBezTo>
                  <a:moveTo>
                    <a:pt x="369" y="117"/>
                  </a:moveTo>
                  <a:cubicBezTo>
                    <a:pt x="370" y="117"/>
                    <a:pt x="370" y="116"/>
                    <a:pt x="370" y="116"/>
                  </a:cubicBezTo>
                  <a:moveTo>
                    <a:pt x="370" y="116"/>
                  </a:moveTo>
                  <a:cubicBezTo>
                    <a:pt x="371" y="116"/>
                    <a:pt x="372" y="115"/>
                    <a:pt x="372" y="115"/>
                  </a:cubicBezTo>
                  <a:moveTo>
                    <a:pt x="372" y="115"/>
                  </a:moveTo>
                  <a:cubicBezTo>
                    <a:pt x="373" y="115"/>
                    <a:pt x="374" y="114"/>
                    <a:pt x="374" y="114"/>
                  </a:cubicBezTo>
                  <a:moveTo>
                    <a:pt x="374" y="114"/>
                  </a:moveTo>
                  <a:cubicBezTo>
                    <a:pt x="376" y="114"/>
                    <a:pt x="377" y="113"/>
                    <a:pt x="377" y="112"/>
                  </a:cubicBezTo>
                  <a:moveTo>
                    <a:pt x="377" y="112"/>
                  </a:moveTo>
                  <a:cubicBezTo>
                    <a:pt x="409" y="94"/>
                    <a:pt x="445" y="80"/>
                    <a:pt x="477" y="62"/>
                  </a:cubicBezTo>
                  <a:moveTo>
                    <a:pt x="477" y="62"/>
                  </a:moveTo>
                  <a:cubicBezTo>
                    <a:pt x="478" y="62"/>
                    <a:pt x="479" y="62"/>
                    <a:pt x="479" y="61"/>
                  </a:cubicBezTo>
                  <a:moveTo>
                    <a:pt x="479" y="61"/>
                  </a:moveTo>
                  <a:cubicBezTo>
                    <a:pt x="483" y="62"/>
                    <a:pt x="479" y="58"/>
                    <a:pt x="479" y="61"/>
                  </a:cubicBezTo>
                  <a:moveTo>
                    <a:pt x="481" y="64"/>
                  </a:moveTo>
                  <a:cubicBezTo>
                    <a:pt x="480" y="63"/>
                    <a:pt x="481" y="64"/>
                    <a:pt x="481" y="64"/>
                  </a:cubicBezTo>
                  <a:close/>
                  <a:moveTo>
                    <a:pt x="524" y="63"/>
                  </a:moveTo>
                  <a:cubicBezTo>
                    <a:pt x="510" y="69"/>
                    <a:pt x="495" y="80"/>
                    <a:pt x="484" y="90"/>
                  </a:cubicBezTo>
                  <a:cubicBezTo>
                    <a:pt x="480" y="92"/>
                    <a:pt x="475" y="96"/>
                    <a:pt x="476" y="99"/>
                  </a:cubicBezTo>
                  <a:cubicBezTo>
                    <a:pt x="504" y="96"/>
                    <a:pt x="519" y="80"/>
                    <a:pt x="542" y="71"/>
                  </a:cubicBezTo>
                  <a:cubicBezTo>
                    <a:pt x="535" y="69"/>
                    <a:pt x="530" y="65"/>
                    <a:pt x="524" y="63"/>
                  </a:cubicBezTo>
                  <a:close/>
                  <a:moveTo>
                    <a:pt x="479" y="65"/>
                  </a:moveTo>
                  <a:cubicBezTo>
                    <a:pt x="478" y="64"/>
                    <a:pt x="479" y="65"/>
                    <a:pt x="479" y="65"/>
                  </a:cubicBezTo>
                  <a:close/>
                  <a:moveTo>
                    <a:pt x="1028" y="65"/>
                  </a:moveTo>
                  <a:cubicBezTo>
                    <a:pt x="1048" y="78"/>
                    <a:pt x="1066" y="92"/>
                    <a:pt x="1086" y="106"/>
                  </a:cubicBezTo>
                  <a:cubicBezTo>
                    <a:pt x="1106" y="107"/>
                    <a:pt x="1124" y="115"/>
                    <a:pt x="1141" y="117"/>
                  </a:cubicBezTo>
                  <a:cubicBezTo>
                    <a:pt x="1105" y="97"/>
                    <a:pt x="1069" y="79"/>
                    <a:pt x="1028" y="65"/>
                  </a:cubicBezTo>
                  <a:moveTo>
                    <a:pt x="1028" y="65"/>
                  </a:moveTo>
                  <a:cubicBezTo>
                    <a:pt x="1028" y="62"/>
                    <a:pt x="1024" y="66"/>
                    <a:pt x="1028" y="65"/>
                  </a:cubicBezTo>
                  <a:moveTo>
                    <a:pt x="993" y="66"/>
                  </a:moveTo>
                  <a:cubicBezTo>
                    <a:pt x="989" y="70"/>
                    <a:pt x="981" y="71"/>
                    <a:pt x="975" y="74"/>
                  </a:cubicBezTo>
                  <a:cubicBezTo>
                    <a:pt x="984" y="83"/>
                    <a:pt x="999" y="87"/>
                    <a:pt x="1009" y="95"/>
                  </a:cubicBezTo>
                  <a:cubicBezTo>
                    <a:pt x="1032" y="95"/>
                    <a:pt x="1054" y="102"/>
                    <a:pt x="1074" y="102"/>
                  </a:cubicBezTo>
                  <a:cubicBezTo>
                    <a:pt x="1048" y="89"/>
                    <a:pt x="1021" y="77"/>
                    <a:pt x="993" y="66"/>
                  </a:cubicBezTo>
                  <a:close/>
                  <a:moveTo>
                    <a:pt x="504" y="71"/>
                  </a:moveTo>
                  <a:cubicBezTo>
                    <a:pt x="503" y="71"/>
                    <a:pt x="504" y="72"/>
                    <a:pt x="504" y="71"/>
                  </a:cubicBezTo>
                  <a:close/>
                  <a:moveTo>
                    <a:pt x="502" y="72"/>
                  </a:moveTo>
                  <a:cubicBezTo>
                    <a:pt x="476" y="83"/>
                    <a:pt x="450" y="93"/>
                    <a:pt x="428" y="107"/>
                  </a:cubicBezTo>
                  <a:moveTo>
                    <a:pt x="428" y="107"/>
                  </a:moveTo>
                  <a:cubicBezTo>
                    <a:pt x="424" y="106"/>
                    <a:pt x="428" y="110"/>
                    <a:pt x="428" y="107"/>
                  </a:cubicBezTo>
                  <a:moveTo>
                    <a:pt x="428" y="107"/>
                  </a:moveTo>
                  <a:cubicBezTo>
                    <a:pt x="442" y="105"/>
                    <a:pt x="455" y="103"/>
                    <a:pt x="468" y="100"/>
                  </a:cubicBezTo>
                  <a:cubicBezTo>
                    <a:pt x="479" y="91"/>
                    <a:pt x="490" y="82"/>
                    <a:pt x="502" y="72"/>
                  </a:cubicBezTo>
                  <a:moveTo>
                    <a:pt x="502" y="72"/>
                  </a:moveTo>
                  <a:cubicBezTo>
                    <a:pt x="503" y="72"/>
                    <a:pt x="502" y="71"/>
                    <a:pt x="502" y="72"/>
                  </a:cubicBezTo>
                  <a:moveTo>
                    <a:pt x="544" y="73"/>
                  </a:moveTo>
                  <a:cubicBezTo>
                    <a:pt x="530" y="79"/>
                    <a:pt x="513" y="89"/>
                    <a:pt x="501" y="95"/>
                  </a:cubicBezTo>
                  <a:cubicBezTo>
                    <a:pt x="522" y="94"/>
                    <a:pt x="540" y="90"/>
                    <a:pt x="561" y="90"/>
                  </a:cubicBezTo>
                  <a:cubicBezTo>
                    <a:pt x="565" y="87"/>
                    <a:pt x="567" y="83"/>
                    <a:pt x="570" y="79"/>
                  </a:cubicBezTo>
                  <a:cubicBezTo>
                    <a:pt x="561" y="81"/>
                    <a:pt x="551" y="71"/>
                    <a:pt x="544" y="73"/>
                  </a:cubicBezTo>
                  <a:close/>
                  <a:moveTo>
                    <a:pt x="933" y="85"/>
                  </a:moveTo>
                  <a:cubicBezTo>
                    <a:pt x="948" y="90"/>
                    <a:pt x="970" y="89"/>
                    <a:pt x="988" y="92"/>
                  </a:cubicBezTo>
                  <a:cubicBezTo>
                    <a:pt x="981" y="71"/>
                    <a:pt x="952" y="78"/>
                    <a:pt x="933" y="85"/>
                  </a:cubicBezTo>
                  <a:close/>
                  <a:moveTo>
                    <a:pt x="569" y="86"/>
                  </a:moveTo>
                  <a:cubicBezTo>
                    <a:pt x="568" y="86"/>
                    <a:pt x="569" y="87"/>
                    <a:pt x="569" y="86"/>
                  </a:cubicBezTo>
                  <a:moveTo>
                    <a:pt x="569" y="86"/>
                  </a:moveTo>
                  <a:cubicBezTo>
                    <a:pt x="572" y="85"/>
                    <a:pt x="575" y="84"/>
                    <a:pt x="577" y="81"/>
                  </a:cubicBezTo>
                  <a:cubicBezTo>
                    <a:pt x="574" y="81"/>
                    <a:pt x="575" y="79"/>
                    <a:pt x="572" y="80"/>
                  </a:cubicBezTo>
                  <a:cubicBezTo>
                    <a:pt x="572" y="84"/>
                    <a:pt x="569" y="82"/>
                    <a:pt x="569" y="86"/>
                  </a:cubicBezTo>
                  <a:moveTo>
                    <a:pt x="573" y="88"/>
                  </a:moveTo>
                  <a:cubicBezTo>
                    <a:pt x="569" y="87"/>
                    <a:pt x="573" y="91"/>
                    <a:pt x="573" y="88"/>
                  </a:cubicBezTo>
                  <a:moveTo>
                    <a:pt x="573" y="88"/>
                  </a:moveTo>
                  <a:cubicBezTo>
                    <a:pt x="583" y="87"/>
                    <a:pt x="594" y="88"/>
                    <a:pt x="602" y="85"/>
                  </a:cubicBezTo>
                  <a:cubicBezTo>
                    <a:pt x="590" y="84"/>
                    <a:pt x="579" y="79"/>
                    <a:pt x="573" y="88"/>
                  </a:cubicBezTo>
                  <a:moveTo>
                    <a:pt x="1092" y="83"/>
                  </a:moveTo>
                  <a:cubicBezTo>
                    <a:pt x="1092" y="83"/>
                    <a:pt x="1093" y="84"/>
                    <a:pt x="1092" y="83"/>
                  </a:cubicBezTo>
                  <a:close/>
                  <a:moveTo>
                    <a:pt x="695" y="84"/>
                  </a:moveTo>
                  <a:cubicBezTo>
                    <a:pt x="694" y="87"/>
                    <a:pt x="692" y="89"/>
                    <a:pt x="690" y="92"/>
                  </a:cubicBezTo>
                  <a:cubicBezTo>
                    <a:pt x="710" y="92"/>
                    <a:pt x="729" y="93"/>
                    <a:pt x="750" y="93"/>
                  </a:cubicBezTo>
                  <a:cubicBezTo>
                    <a:pt x="750" y="88"/>
                    <a:pt x="752" y="87"/>
                    <a:pt x="751" y="83"/>
                  </a:cubicBezTo>
                  <a:cubicBezTo>
                    <a:pt x="732" y="82"/>
                    <a:pt x="715" y="85"/>
                    <a:pt x="695" y="84"/>
                  </a:cubicBezTo>
                  <a:close/>
                  <a:moveTo>
                    <a:pt x="753" y="94"/>
                  </a:moveTo>
                  <a:cubicBezTo>
                    <a:pt x="763" y="94"/>
                    <a:pt x="770" y="92"/>
                    <a:pt x="779" y="93"/>
                  </a:cubicBezTo>
                  <a:cubicBezTo>
                    <a:pt x="780" y="89"/>
                    <a:pt x="778" y="87"/>
                    <a:pt x="778" y="83"/>
                  </a:cubicBezTo>
                  <a:cubicBezTo>
                    <a:pt x="768" y="84"/>
                    <a:pt x="749" y="77"/>
                    <a:pt x="753" y="94"/>
                  </a:cubicBezTo>
                  <a:close/>
                  <a:moveTo>
                    <a:pt x="781" y="93"/>
                  </a:moveTo>
                  <a:cubicBezTo>
                    <a:pt x="792" y="92"/>
                    <a:pt x="805" y="94"/>
                    <a:pt x="814" y="92"/>
                  </a:cubicBezTo>
                  <a:cubicBezTo>
                    <a:pt x="812" y="90"/>
                    <a:pt x="811" y="87"/>
                    <a:pt x="810" y="84"/>
                  </a:cubicBezTo>
                  <a:cubicBezTo>
                    <a:pt x="800" y="84"/>
                    <a:pt x="792" y="82"/>
                    <a:pt x="781" y="83"/>
                  </a:cubicBezTo>
                  <a:cubicBezTo>
                    <a:pt x="781" y="86"/>
                    <a:pt x="781" y="89"/>
                    <a:pt x="781" y="93"/>
                  </a:cubicBezTo>
                  <a:close/>
                  <a:moveTo>
                    <a:pt x="1094" y="84"/>
                  </a:moveTo>
                  <a:cubicBezTo>
                    <a:pt x="1095" y="85"/>
                    <a:pt x="1094" y="84"/>
                    <a:pt x="1094" y="84"/>
                  </a:cubicBezTo>
                  <a:close/>
                  <a:moveTo>
                    <a:pt x="670" y="85"/>
                  </a:moveTo>
                  <a:cubicBezTo>
                    <a:pt x="671" y="88"/>
                    <a:pt x="668" y="87"/>
                    <a:pt x="669" y="90"/>
                  </a:cubicBezTo>
                  <a:cubicBezTo>
                    <a:pt x="675" y="90"/>
                    <a:pt x="681" y="91"/>
                    <a:pt x="688" y="91"/>
                  </a:cubicBezTo>
                  <a:cubicBezTo>
                    <a:pt x="688" y="88"/>
                    <a:pt x="691" y="86"/>
                    <a:pt x="692" y="84"/>
                  </a:cubicBezTo>
                  <a:cubicBezTo>
                    <a:pt x="685" y="84"/>
                    <a:pt x="678" y="85"/>
                    <a:pt x="670" y="85"/>
                  </a:cubicBezTo>
                  <a:close/>
                  <a:moveTo>
                    <a:pt x="818" y="92"/>
                  </a:moveTo>
                  <a:cubicBezTo>
                    <a:pt x="837" y="91"/>
                    <a:pt x="856" y="90"/>
                    <a:pt x="873" y="88"/>
                  </a:cubicBezTo>
                  <a:cubicBezTo>
                    <a:pt x="858" y="83"/>
                    <a:pt x="832" y="84"/>
                    <a:pt x="814" y="85"/>
                  </a:cubicBezTo>
                  <a:cubicBezTo>
                    <a:pt x="816" y="86"/>
                    <a:pt x="816" y="90"/>
                    <a:pt x="818" y="92"/>
                  </a:cubicBezTo>
                  <a:close/>
                  <a:moveTo>
                    <a:pt x="1096" y="85"/>
                  </a:moveTo>
                  <a:cubicBezTo>
                    <a:pt x="1096" y="85"/>
                    <a:pt x="1097" y="86"/>
                    <a:pt x="1096" y="85"/>
                  </a:cubicBezTo>
                  <a:close/>
                  <a:moveTo>
                    <a:pt x="639" y="88"/>
                  </a:moveTo>
                  <a:cubicBezTo>
                    <a:pt x="648" y="88"/>
                    <a:pt x="656" y="89"/>
                    <a:pt x="665" y="90"/>
                  </a:cubicBezTo>
                  <a:cubicBezTo>
                    <a:pt x="664" y="87"/>
                    <a:pt x="666" y="87"/>
                    <a:pt x="666" y="85"/>
                  </a:cubicBezTo>
                  <a:cubicBezTo>
                    <a:pt x="658" y="87"/>
                    <a:pt x="645" y="84"/>
                    <a:pt x="639" y="88"/>
                  </a:cubicBezTo>
                  <a:close/>
                  <a:moveTo>
                    <a:pt x="931" y="86"/>
                  </a:moveTo>
                  <a:cubicBezTo>
                    <a:pt x="930" y="85"/>
                    <a:pt x="923" y="84"/>
                    <a:pt x="922" y="86"/>
                  </a:cubicBezTo>
                  <a:cubicBezTo>
                    <a:pt x="926" y="85"/>
                    <a:pt x="929" y="89"/>
                    <a:pt x="931" y="86"/>
                  </a:cubicBezTo>
                  <a:close/>
                  <a:moveTo>
                    <a:pt x="988" y="86"/>
                  </a:moveTo>
                  <a:cubicBezTo>
                    <a:pt x="988" y="86"/>
                    <a:pt x="988" y="87"/>
                    <a:pt x="988" y="87"/>
                  </a:cubicBezTo>
                  <a:cubicBezTo>
                    <a:pt x="990" y="88"/>
                    <a:pt x="991" y="90"/>
                    <a:pt x="992" y="93"/>
                  </a:cubicBezTo>
                  <a:cubicBezTo>
                    <a:pt x="995" y="93"/>
                    <a:pt x="998" y="93"/>
                    <a:pt x="1000" y="93"/>
                  </a:cubicBezTo>
                  <a:moveTo>
                    <a:pt x="1000" y="93"/>
                  </a:moveTo>
                  <a:cubicBezTo>
                    <a:pt x="1001" y="94"/>
                    <a:pt x="1001" y="93"/>
                    <a:pt x="1000" y="93"/>
                  </a:cubicBezTo>
                  <a:moveTo>
                    <a:pt x="1000" y="93"/>
                  </a:moveTo>
                  <a:cubicBezTo>
                    <a:pt x="996" y="90"/>
                    <a:pt x="993" y="87"/>
                    <a:pt x="988" y="86"/>
                  </a:cubicBezTo>
                  <a:moveTo>
                    <a:pt x="988" y="86"/>
                  </a:moveTo>
                  <a:cubicBezTo>
                    <a:pt x="987" y="84"/>
                    <a:pt x="986" y="86"/>
                    <a:pt x="988" y="86"/>
                  </a:cubicBezTo>
                  <a:moveTo>
                    <a:pt x="1173" y="127"/>
                  </a:moveTo>
                  <a:cubicBezTo>
                    <a:pt x="1173" y="128"/>
                    <a:pt x="1174" y="128"/>
                    <a:pt x="1175" y="128"/>
                  </a:cubicBezTo>
                  <a:moveTo>
                    <a:pt x="1175" y="128"/>
                  </a:moveTo>
                  <a:cubicBezTo>
                    <a:pt x="1175" y="130"/>
                    <a:pt x="1176" y="128"/>
                    <a:pt x="1175" y="128"/>
                  </a:cubicBezTo>
                  <a:moveTo>
                    <a:pt x="1175" y="128"/>
                  </a:moveTo>
                  <a:cubicBezTo>
                    <a:pt x="1175" y="127"/>
                    <a:pt x="1174" y="127"/>
                    <a:pt x="1173" y="127"/>
                  </a:cubicBezTo>
                  <a:moveTo>
                    <a:pt x="1173" y="127"/>
                  </a:moveTo>
                  <a:cubicBezTo>
                    <a:pt x="1150" y="112"/>
                    <a:pt x="1124" y="95"/>
                    <a:pt x="1098" y="86"/>
                  </a:cubicBezTo>
                  <a:cubicBezTo>
                    <a:pt x="1125" y="98"/>
                    <a:pt x="1141" y="120"/>
                    <a:pt x="1173" y="127"/>
                  </a:cubicBezTo>
                  <a:moveTo>
                    <a:pt x="885" y="86"/>
                  </a:moveTo>
                  <a:cubicBezTo>
                    <a:pt x="882" y="86"/>
                    <a:pt x="877" y="85"/>
                    <a:pt x="875" y="87"/>
                  </a:cubicBezTo>
                  <a:cubicBezTo>
                    <a:pt x="877" y="88"/>
                    <a:pt x="885" y="90"/>
                    <a:pt x="885" y="86"/>
                  </a:cubicBezTo>
                  <a:close/>
                  <a:moveTo>
                    <a:pt x="430" y="89"/>
                  </a:moveTo>
                  <a:cubicBezTo>
                    <a:pt x="429" y="88"/>
                    <a:pt x="430" y="89"/>
                    <a:pt x="430" y="89"/>
                  </a:cubicBezTo>
                  <a:close/>
                  <a:moveTo>
                    <a:pt x="564" y="92"/>
                  </a:moveTo>
                  <a:cubicBezTo>
                    <a:pt x="535" y="128"/>
                    <a:pt x="514" y="173"/>
                    <a:pt x="497" y="221"/>
                  </a:cubicBezTo>
                  <a:cubicBezTo>
                    <a:pt x="502" y="220"/>
                    <a:pt x="508" y="220"/>
                    <a:pt x="513" y="219"/>
                  </a:cubicBezTo>
                  <a:cubicBezTo>
                    <a:pt x="545" y="174"/>
                    <a:pt x="578" y="131"/>
                    <a:pt x="619" y="95"/>
                  </a:cubicBezTo>
                  <a:cubicBezTo>
                    <a:pt x="620" y="94"/>
                    <a:pt x="628" y="90"/>
                    <a:pt x="624" y="89"/>
                  </a:cubicBezTo>
                  <a:cubicBezTo>
                    <a:pt x="604" y="86"/>
                    <a:pt x="584" y="91"/>
                    <a:pt x="564" y="92"/>
                  </a:cubicBezTo>
                  <a:close/>
                  <a:moveTo>
                    <a:pt x="1055" y="192"/>
                  </a:moveTo>
                  <a:cubicBezTo>
                    <a:pt x="1019" y="154"/>
                    <a:pt x="980" y="120"/>
                    <a:pt x="937" y="90"/>
                  </a:cubicBezTo>
                  <a:cubicBezTo>
                    <a:pt x="922" y="89"/>
                    <a:pt x="906" y="86"/>
                    <a:pt x="893" y="90"/>
                  </a:cubicBezTo>
                  <a:cubicBezTo>
                    <a:pt x="901" y="111"/>
                    <a:pt x="911" y="126"/>
                    <a:pt x="923" y="142"/>
                  </a:cubicBezTo>
                  <a:cubicBezTo>
                    <a:pt x="942" y="166"/>
                    <a:pt x="959" y="189"/>
                    <a:pt x="973" y="216"/>
                  </a:cubicBezTo>
                  <a:cubicBezTo>
                    <a:pt x="1006" y="219"/>
                    <a:pt x="1038" y="222"/>
                    <a:pt x="1069" y="226"/>
                  </a:cubicBezTo>
                  <a:cubicBezTo>
                    <a:pt x="1065" y="214"/>
                    <a:pt x="1059" y="204"/>
                    <a:pt x="1055" y="192"/>
                  </a:cubicBezTo>
                  <a:close/>
                  <a:moveTo>
                    <a:pt x="366" y="122"/>
                  </a:moveTo>
                  <a:cubicBezTo>
                    <a:pt x="394" y="118"/>
                    <a:pt x="410" y="101"/>
                    <a:pt x="429" y="89"/>
                  </a:cubicBezTo>
                  <a:cubicBezTo>
                    <a:pt x="407" y="99"/>
                    <a:pt x="386" y="110"/>
                    <a:pt x="366" y="122"/>
                  </a:cubicBezTo>
                  <a:close/>
                  <a:moveTo>
                    <a:pt x="631" y="90"/>
                  </a:moveTo>
                  <a:cubicBezTo>
                    <a:pt x="632" y="88"/>
                    <a:pt x="629" y="90"/>
                    <a:pt x="629" y="91"/>
                  </a:cubicBezTo>
                  <a:cubicBezTo>
                    <a:pt x="589" y="125"/>
                    <a:pt x="552" y="168"/>
                    <a:pt x="523" y="212"/>
                  </a:cubicBezTo>
                  <a:cubicBezTo>
                    <a:pt x="522" y="214"/>
                    <a:pt x="517" y="216"/>
                    <a:pt x="519" y="219"/>
                  </a:cubicBezTo>
                  <a:cubicBezTo>
                    <a:pt x="554" y="215"/>
                    <a:pt x="591" y="214"/>
                    <a:pt x="629" y="212"/>
                  </a:cubicBezTo>
                  <a:cubicBezTo>
                    <a:pt x="645" y="177"/>
                    <a:pt x="650" y="130"/>
                    <a:pt x="663" y="93"/>
                  </a:cubicBezTo>
                  <a:cubicBezTo>
                    <a:pt x="653" y="91"/>
                    <a:pt x="643" y="90"/>
                    <a:pt x="631" y="90"/>
                  </a:cubicBezTo>
                  <a:close/>
                  <a:moveTo>
                    <a:pt x="899" y="111"/>
                  </a:moveTo>
                  <a:cubicBezTo>
                    <a:pt x="900" y="112"/>
                    <a:pt x="900" y="111"/>
                    <a:pt x="899" y="111"/>
                  </a:cubicBezTo>
                  <a:moveTo>
                    <a:pt x="899" y="111"/>
                  </a:moveTo>
                  <a:cubicBezTo>
                    <a:pt x="897" y="103"/>
                    <a:pt x="893" y="97"/>
                    <a:pt x="891" y="90"/>
                  </a:cubicBezTo>
                  <a:cubicBezTo>
                    <a:pt x="886" y="90"/>
                    <a:pt x="882" y="89"/>
                    <a:pt x="880" y="92"/>
                  </a:cubicBezTo>
                  <a:cubicBezTo>
                    <a:pt x="887" y="97"/>
                    <a:pt x="892" y="105"/>
                    <a:pt x="899" y="111"/>
                  </a:cubicBezTo>
                  <a:moveTo>
                    <a:pt x="943" y="91"/>
                  </a:moveTo>
                  <a:cubicBezTo>
                    <a:pt x="979" y="114"/>
                    <a:pt x="1013" y="148"/>
                    <a:pt x="1044" y="177"/>
                  </a:cubicBezTo>
                  <a:cubicBezTo>
                    <a:pt x="1045" y="178"/>
                    <a:pt x="1047" y="183"/>
                    <a:pt x="1049" y="180"/>
                  </a:cubicBezTo>
                  <a:cubicBezTo>
                    <a:pt x="1032" y="150"/>
                    <a:pt x="1014" y="120"/>
                    <a:pt x="991" y="95"/>
                  </a:cubicBezTo>
                  <a:cubicBezTo>
                    <a:pt x="975" y="94"/>
                    <a:pt x="961" y="91"/>
                    <a:pt x="943" y="91"/>
                  </a:cubicBezTo>
                  <a:moveTo>
                    <a:pt x="943" y="91"/>
                  </a:moveTo>
                  <a:cubicBezTo>
                    <a:pt x="943" y="88"/>
                    <a:pt x="939" y="92"/>
                    <a:pt x="943" y="91"/>
                  </a:cubicBezTo>
                  <a:moveTo>
                    <a:pt x="904" y="120"/>
                  </a:moveTo>
                  <a:cubicBezTo>
                    <a:pt x="894" y="111"/>
                    <a:pt x="886" y="98"/>
                    <a:pt x="874" y="91"/>
                  </a:cubicBezTo>
                  <a:cubicBezTo>
                    <a:pt x="857" y="93"/>
                    <a:pt x="838" y="94"/>
                    <a:pt x="820" y="95"/>
                  </a:cubicBezTo>
                  <a:cubicBezTo>
                    <a:pt x="835" y="132"/>
                    <a:pt x="849" y="170"/>
                    <a:pt x="860" y="211"/>
                  </a:cubicBezTo>
                  <a:cubicBezTo>
                    <a:pt x="885" y="210"/>
                    <a:pt x="907" y="212"/>
                    <a:pt x="931" y="214"/>
                  </a:cubicBezTo>
                  <a:cubicBezTo>
                    <a:pt x="924" y="180"/>
                    <a:pt x="914" y="150"/>
                    <a:pt x="904" y="120"/>
                  </a:cubicBezTo>
                  <a:close/>
                  <a:moveTo>
                    <a:pt x="558" y="93"/>
                  </a:moveTo>
                  <a:cubicBezTo>
                    <a:pt x="558" y="92"/>
                    <a:pt x="559" y="93"/>
                    <a:pt x="558" y="93"/>
                  </a:cubicBezTo>
                  <a:close/>
                  <a:moveTo>
                    <a:pt x="492" y="99"/>
                  </a:moveTo>
                  <a:cubicBezTo>
                    <a:pt x="485" y="102"/>
                    <a:pt x="476" y="109"/>
                    <a:pt x="468" y="114"/>
                  </a:cubicBezTo>
                  <a:cubicBezTo>
                    <a:pt x="460" y="119"/>
                    <a:pt x="450" y="123"/>
                    <a:pt x="444" y="128"/>
                  </a:cubicBezTo>
                  <a:cubicBezTo>
                    <a:pt x="432" y="139"/>
                    <a:pt x="421" y="155"/>
                    <a:pt x="411" y="169"/>
                  </a:cubicBezTo>
                  <a:cubicBezTo>
                    <a:pt x="400" y="185"/>
                    <a:pt x="389" y="201"/>
                    <a:pt x="382" y="216"/>
                  </a:cubicBezTo>
                  <a:cubicBezTo>
                    <a:pt x="390" y="219"/>
                    <a:pt x="399" y="220"/>
                    <a:pt x="407" y="223"/>
                  </a:cubicBezTo>
                  <a:cubicBezTo>
                    <a:pt x="452" y="175"/>
                    <a:pt x="501" y="130"/>
                    <a:pt x="558" y="93"/>
                  </a:cubicBezTo>
                  <a:cubicBezTo>
                    <a:pt x="533" y="97"/>
                    <a:pt x="512" y="93"/>
                    <a:pt x="492" y="99"/>
                  </a:cubicBezTo>
                  <a:close/>
                  <a:moveTo>
                    <a:pt x="667" y="93"/>
                  </a:moveTo>
                  <a:cubicBezTo>
                    <a:pt x="661" y="115"/>
                    <a:pt x="652" y="139"/>
                    <a:pt x="650" y="163"/>
                  </a:cubicBezTo>
                  <a:cubicBezTo>
                    <a:pt x="660" y="138"/>
                    <a:pt x="673" y="116"/>
                    <a:pt x="685" y="94"/>
                  </a:cubicBezTo>
                  <a:cubicBezTo>
                    <a:pt x="678" y="94"/>
                    <a:pt x="674" y="92"/>
                    <a:pt x="667" y="93"/>
                  </a:cubicBezTo>
                  <a:close/>
                  <a:moveTo>
                    <a:pt x="639" y="211"/>
                  </a:moveTo>
                  <a:cubicBezTo>
                    <a:pt x="674" y="211"/>
                    <a:pt x="707" y="208"/>
                    <a:pt x="743" y="209"/>
                  </a:cubicBezTo>
                  <a:cubicBezTo>
                    <a:pt x="745" y="170"/>
                    <a:pt x="747" y="132"/>
                    <a:pt x="750" y="95"/>
                  </a:cubicBezTo>
                  <a:cubicBezTo>
                    <a:pt x="729" y="96"/>
                    <a:pt x="708" y="95"/>
                    <a:pt x="689" y="94"/>
                  </a:cubicBezTo>
                  <a:cubicBezTo>
                    <a:pt x="669" y="129"/>
                    <a:pt x="646" y="162"/>
                    <a:pt x="639" y="211"/>
                  </a:cubicBezTo>
                  <a:close/>
                  <a:moveTo>
                    <a:pt x="825" y="120"/>
                  </a:moveTo>
                  <a:cubicBezTo>
                    <a:pt x="823" y="113"/>
                    <a:pt x="819" y="96"/>
                    <a:pt x="811" y="95"/>
                  </a:cubicBezTo>
                  <a:cubicBezTo>
                    <a:pt x="803" y="93"/>
                    <a:pt x="791" y="98"/>
                    <a:pt x="782" y="95"/>
                  </a:cubicBezTo>
                  <a:cubicBezTo>
                    <a:pt x="784" y="133"/>
                    <a:pt x="786" y="171"/>
                    <a:pt x="787" y="209"/>
                  </a:cubicBezTo>
                  <a:cubicBezTo>
                    <a:pt x="811" y="208"/>
                    <a:pt x="832" y="210"/>
                    <a:pt x="855" y="210"/>
                  </a:cubicBezTo>
                  <a:cubicBezTo>
                    <a:pt x="848" y="183"/>
                    <a:pt x="836" y="148"/>
                    <a:pt x="825" y="120"/>
                  </a:cubicBezTo>
                  <a:close/>
                  <a:moveTo>
                    <a:pt x="499" y="96"/>
                  </a:moveTo>
                  <a:cubicBezTo>
                    <a:pt x="499" y="96"/>
                    <a:pt x="500" y="97"/>
                    <a:pt x="499" y="96"/>
                  </a:cubicBezTo>
                  <a:close/>
                  <a:moveTo>
                    <a:pt x="752" y="98"/>
                  </a:moveTo>
                  <a:cubicBezTo>
                    <a:pt x="750" y="135"/>
                    <a:pt x="747" y="171"/>
                    <a:pt x="746" y="209"/>
                  </a:cubicBezTo>
                  <a:cubicBezTo>
                    <a:pt x="758" y="209"/>
                    <a:pt x="771" y="209"/>
                    <a:pt x="784" y="209"/>
                  </a:cubicBezTo>
                  <a:cubicBezTo>
                    <a:pt x="783" y="170"/>
                    <a:pt x="781" y="133"/>
                    <a:pt x="779" y="95"/>
                  </a:cubicBezTo>
                  <a:cubicBezTo>
                    <a:pt x="771" y="97"/>
                    <a:pt x="756" y="92"/>
                    <a:pt x="752" y="98"/>
                  </a:cubicBezTo>
                  <a:close/>
                  <a:moveTo>
                    <a:pt x="1056" y="191"/>
                  </a:moveTo>
                  <a:cubicBezTo>
                    <a:pt x="1069" y="202"/>
                    <a:pt x="1077" y="217"/>
                    <a:pt x="1090" y="228"/>
                  </a:cubicBezTo>
                  <a:cubicBezTo>
                    <a:pt x="1115" y="224"/>
                    <a:pt x="1137" y="218"/>
                    <a:pt x="1159" y="212"/>
                  </a:cubicBezTo>
                  <a:cubicBezTo>
                    <a:pt x="1152" y="199"/>
                    <a:pt x="1138" y="190"/>
                    <a:pt x="1126" y="180"/>
                  </a:cubicBezTo>
                  <a:cubicBezTo>
                    <a:pt x="1101" y="159"/>
                    <a:pt x="1078" y="141"/>
                    <a:pt x="1049" y="122"/>
                  </a:cubicBezTo>
                  <a:cubicBezTo>
                    <a:pt x="1032" y="112"/>
                    <a:pt x="1016" y="96"/>
                    <a:pt x="996" y="96"/>
                  </a:cubicBezTo>
                  <a:cubicBezTo>
                    <a:pt x="1020" y="124"/>
                    <a:pt x="1040" y="155"/>
                    <a:pt x="1056" y="191"/>
                  </a:cubicBezTo>
                  <a:close/>
                  <a:moveTo>
                    <a:pt x="1095" y="150"/>
                  </a:moveTo>
                  <a:cubicBezTo>
                    <a:pt x="1112" y="165"/>
                    <a:pt x="1132" y="180"/>
                    <a:pt x="1149" y="195"/>
                  </a:cubicBezTo>
                  <a:cubicBezTo>
                    <a:pt x="1154" y="200"/>
                    <a:pt x="1159" y="209"/>
                    <a:pt x="1167" y="209"/>
                  </a:cubicBezTo>
                  <a:cubicBezTo>
                    <a:pt x="1146" y="171"/>
                    <a:pt x="1113" y="136"/>
                    <a:pt x="1081" y="107"/>
                  </a:cubicBezTo>
                  <a:cubicBezTo>
                    <a:pt x="1060" y="104"/>
                    <a:pt x="1036" y="99"/>
                    <a:pt x="1015" y="98"/>
                  </a:cubicBezTo>
                  <a:cubicBezTo>
                    <a:pt x="1044" y="113"/>
                    <a:pt x="1069" y="132"/>
                    <a:pt x="1095" y="150"/>
                  </a:cubicBezTo>
                  <a:close/>
                  <a:moveTo>
                    <a:pt x="555" y="99"/>
                  </a:moveTo>
                  <a:cubicBezTo>
                    <a:pt x="506" y="130"/>
                    <a:pt x="457" y="172"/>
                    <a:pt x="418" y="216"/>
                  </a:cubicBezTo>
                  <a:cubicBezTo>
                    <a:pt x="417" y="218"/>
                    <a:pt x="411" y="220"/>
                    <a:pt x="414" y="224"/>
                  </a:cubicBezTo>
                  <a:cubicBezTo>
                    <a:pt x="438" y="232"/>
                    <a:pt x="467" y="223"/>
                    <a:pt x="494" y="221"/>
                  </a:cubicBezTo>
                  <a:cubicBezTo>
                    <a:pt x="510" y="176"/>
                    <a:pt x="530" y="135"/>
                    <a:pt x="555" y="99"/>
                  </a:cubicBezTo>
                  <a:moveTo>
                    <a:pt x="555" y="99"/>
                  </a:moveTo>
                  <a:cubicBezTo>
                    <a:pt x="556" y="99"/>
                    <a:pt x="555" y="98"/>
                    <a:pt x="555" y="99"/>
                  </a:cubicBezTo>
                  <a:moveTo>
                    <a:pt x="484" y="101"/>
                  </a:moveTo>
                  <a:cubicBezTo>
                    <a:pt x="483" y="101"/>
                    <a:pt x="484" y="102"/>
                    <a:pt x="484" y="101"/>
                  </a:cubicBezTo>
                  <a:close/>
                  <a:moveTo>
                    <a:pt x="1118" y="101"/>
                  </a:moveTo>
                  <a:cubicBezTo>
                    <a:pt x="1119" y="103"/>
                    <a:pt x="1119" y="101"/>
                    <a:pt x="1118" y="101"/>
                  </a:cubicBezTo>
                  <a:moveTo>
                    <a:pt x="1118" y="101"/>
                  </a:moveTo>
                  <a:cubicBezTo>
                    <a:pt x="1118" y="100"/>
                    <a:pt x="1117" y="101"/>
                    <a:pt x="1118" y="101"/>
                  </a:cubicBezTo>
                  <a:moveTo>
                    <a:pt x="454" y="119"/>
                  </a:moveTo>
                  <a:cubicBezTo>
                    <a:pt x="452" y="119"/>
                    <a:pt x="454" y="120"/>
                    <a:pt x="454" y="119"/>
                  </a:cubicBezTo>
                  <a:moveTo>
                    <a:pt x="454" y="119"/>
                  </a:moveTo>
                  <a:cubicBezTo>
                    <a:pt x="464" y="113"/>
                    <a:pt x="474" y="108"/>
                    <a:pt x="483" y="101"/>
                  </a:cubicBezTo>
                  <a:cubicBezTo>
                    <a:pt x="466" y="100"/>
                    <a:pt x="462" y="111"/>
                    <a:pt x="454" y="119"/>
                  </a:cubicBezTo>
                  <a:moveTo>
                    <a:pt x="1120" y="103"/>
                  </a:moveTo>
                  <a:cubicBezTo>
                    <a:pt x="1120" y="103"/>
                    <a:pt x="1121" y="104"/>
                    <a:pt x="1120" y="103"/>
                  </a:cubicBezTo>
                  <a:close/>
                  <a:moveTo>
                    <a:pt x="1075" y="104"/>
                  </a:moveTo>
                  <a:cubicBezTo>
                    <a:pt x="1075" y="104"/>
                    <a:pt x="1076" y="105"/>
                    <a:pt x="1075" y="104"/>
                  </a:cubicBezTo>
                  <a:close/>
                  <a:moveTo>
                    <a:pt x="417" y="112"/>
                  </a:moveTo>
                  <a:cubicBezTo>
                    <a:pt x="407" y="115"/>
                    <a:pt x="396" y="125"/>
                    <a:pt x="386" y="131"/>
                  </a:cubicBezTo>
                  <a:cubicBezTo>
                    <a:pt x="357" y="148"/>
                    <a:pt x="335" y="165"/>
                    <a:pt x="317" y="191"/>
                  </a:cubicBezTo>
                  <a:cubicBezTo>
                    <a:pt x="325" y="195"/>
                    <a:pt x="332" y="200"/>
                    <a:pt x="342" y="203"/>
                  </a:cubicBezTo>
                  <a:cubicBezTo>
                    <a:pt x="374" y="176"/>
                    <a:pt x="406" y="149"/>
                    <a:pt x="442" y="127"/>
                  </a:cubicBezTo>
                  <a:cubicBezTo>
                    <a:pt x="445" y="123"/>
                    <a:pt x="449" y="119"/>
                    <a:pt x="453" y="115"/>
                  </a:cubicBezTo>
                  <a:cubicBezTo>
                    <a:pt x="455" y="112"/>
                    <a:pt x="466" y="105"/>
                    <a:pt x="461" y="104"/>
                  </a:cubicBezTo>
                  <a:cubicBezTo>
                    <a:pt x="446" y="109"/>
                    <a:pt x="430" y="107"/>
                    <a:pt x="417" y="112"/>
                  </a:cubicBezTo>
                  <a:close/>
                  <a:moveTo>
                    <a:pt x="1210" y="188"/>
                  </a:moveTo>
                  <a:cubicBezTo>
                    <a:pt x="1213" y="187"/>
                    <a:pt x="1214" y="184"/>
                    <a:pt x="1216" y="183"/>
                  </a:cubicBezTo>
                  <a:cubicBezTo>
                    <a:pt x="1210" y="171"/>
                    <a:pt x="1197" y="162"/>
                    <a:pt x="1185" y="152"/>
                  </a:cubicBezTo>
                  <a:cubicBezTo>
                    <a:pt x="1175" y="143"/>
                    <a:pt x="1164" y="130"/>
                    <a:pt x="1151" y="123"/>
                  </a:cubicBezTo>
                  <a:cubicBezTo>
                    <a:pt x="1135" y="116"/>
                    <a:pt x="1116" y="117"/>
                    <a:pt x="1097" y="110"/>
                  </a:cubicBezTo>
                  <a:cubicBezTo>
                    <a:pt x="1096" y="110"/>
                    <a:pt x="1094" y="110"/>
                    <a:pt x="1094" y="111"/>
                  </a:cubicBezTo>
                  <a:cubicBezTo>
                    <a:pt x="1136" y="132"/>
                    <a:pt x="1174" y="163"/>
                    <a:pt x="1210" y="188"/>
                  </a:cubicBezTo>
                  <a:close/>
                  <a:moveTo>
                    <a:pt x="1090" y="112"/>
                  </a:moveTo>
                  <a:cubicBezTo>
                    <a:pt x="1090" y="112"/>
                    <a:pt x="1090" y="113"/>
                    <a:pt x="1090" y="113"/>
                  </a:cubicBezTo>
                  <a:cubicBezTo>
                    <a:pt x="1124" y="138"/>
                    <a:pt x="1146" y="175"/>
                    <a:pt x="1173" y="207"/>
                  </a:cubicBezTo>
                  <a:cubicBezTo>
                    <a:pt x="1185" y="202"/>
                    <a:pt x="1198" y="198"/>
                    <a:pt x="1206" y="190"/>
                  </a:cubicBezTo>
                  <a:cubicBezTo>
                    <a:pt x="1170" y="161"/>
                    <a:pt x="1132" y="134"/>
                    <a:pt x="1090" y="112"/>
                  </a:cubicBezTo>
                  <a:moveTo>
                    <a:pt x="1090" y="112"/>
                  </a:moveTo>
                  <a:cubicBezTo>
                    <a:pt x="1090" y="110"/>
                    <a:pt x="1089" y="112"/>
                    <a:pt x="1090" y="112"/>
                  </a:cubicBezTo>
                  <a:moveTo>
                    <a:pt x="405" y="116"/>
                  </a:moveTo>
                  <a:cubicBezTo>
                    <a:pt x="389" y="116"/>
                    <a:pt x="383" y="126"/>
                    <a:pt x="374" y="134"/>
                  </a:cubicBezTo>
                  <a:moveTo>
                    <a:pt x="374" y="134"/>
                  </a:moveTo>
                  <a:cubicBezTo>
                    <a:pt x="373" y="134"/>
                    <a:pt x="372" y="135"/>
                    <a:pt x="371" y="136"/>
                  </a:cubicBezTo>
                  <a:moveTo>
                    <a:pt x="371" y="136"/>
                  </a:moveTo>
                  <a:cubicBezTo>
                    <a:pt x="370" y="136"/>
                    <a:pt x="370" y="136"/>
                    <a:pt x="370" y="137"/>
                  </a:cubicBezTo>
                  <a:moveTo>
                    <a:pt x="370" y="137"/>
                  </a:moveTo>
                  <a:cubicBezTo>
                    <a:pt x="369" y="137"/>
                    <a:pt x="370" y="138"/>
                    <a:pt x="370" y="137"/>
                  </a:cubicBezTo>
                  <a:moveTo>
                    <a:pt x="370" y="137"/>
                  </a:moveTo>
                  <a:cubicBezTo>
                    <a:pt x="371" y="137"/>
                    <a:pt x="371" y="136"/>
                    <a:pt x="371" y="136"/>
                  </a:cubicBezTo>
                  <a:moveTo>
                    <a:pt x="371" y="136"/>
                  </a:moveTo>
                  <a:cubicBezTo>
                    <a:pt x="373" y="136"/>
                    <a:pt x="374" y="135"/>
                    <a:pt x="374" y="134"/>
                  </a:cubicBezTo>
                  <a:moveTo>
                    <a:pt x="374" y="134"/>
                  </a:moveTo>
                  <a:cubicBezTo>
                    <a:pt x="385" y="129"/>
                    <a:pt x="395" y="122"/>
                    <a:pt x="405" y="116"/>
                  </a:cubicBezTo>
                  <a:moveTo>
                    <a:pt x="405" y="116"/>
                  </a:moveTo>
                  <a:cubicBezTo>
                    <a:pt x="409" y="117"/>
                    <a:pt x="405" y="113"/>
                    <a:pt x="405" y="116"/>
                  </a:cubicBezTo>
                  <a:moveTo>
                    <a:pt x="1142" y="119"/>
                  </a:moveTo>
                  <a:cubicBezTo>
                    <a:pt x="1142" y="118"/>
                    <a:pt x="1143" y="119"/>
                    <a:pt x="1142" y="119"/>
                  </a:cubicBezTo>
                  <a:close/>
                  <a:moveTo>
                    <a:pt x="365" y="119"/>
                  </a:moveTo>
                  <a:cubicBezTo>
                    <a:pt x="364" y="119"/>
                    <a:pt x="365" y="120"/>
                    <a:pt x="365" y="119"/>
                  </a:cubicBezTo>
                  <a:close/>
                  <a:moveTo>
                    <a:pt x="363" y="120"/>
                  </a:moveTo>
                  <a:cubicBezTo>
                    <a:pt x="361" y="121"/>
                    <a:pt x="363" y="122"/>
                    <a:pt x="363" y="120"/>
                  </a:cubicBezTo>
                  <a:moveTo>
                    <a:pt x="363" y="120"/>
                  </a:moveTo>
                  <a:cubicBezTo>
                    <a:pt x="364" y="120"/>
                    <a:pt x="363" y="119"/>
                    <a:pt x="363" y="120"/>
                  </a:cubicBezTo>
                  <a:moveTo>
                    <a:pt x="326" y="147"/>
                  </a:moveTo>
                  <a:cubicBezTo>
                    <a:pt x="312" y="157"/>
                    <a:pt x="291" y="166"/>
                    <a:pt x="308" y="182"/>
                  </a:cubicBezTo>
                  <a:cubicBezTo>
                    <a:pt x="333" y="161"/>
                    <a:pt x="362" y="143"/>
                    <a:pt x="385" y="120"/>
                  </a:cubicBezTo>
                  <a:cubicBezTo>
                    <a:pt x="360" y="124"/>
                    <a:pt x="343" y="136"/>
                    <a:pt x="326" y="147"/>
                  </a:cubicBezTo>
                  <a:close/>
                  <a:moveTo>
                    <a:pt x="360" y="122"/>
                  </a:moveTo>
                  <a:cubicBezTo>
                    <a:pt x="359" y="122"/>
                    <a:pt x="360" y="123"/>
                    <a:pt x="360" y="122"/>
                  </a:cubicBezTo>
                  <a:close/>
                  <a:moveTo>
                    <a:pt x="365" y="123"/>
                  </a:moveTo>
                  <a:cubicBezTo>
                    <a:pt x="364" y="123"/>
                    <a:pt x="365" y="124"/>
                    <a:pt x="365" y="123"/>
                  </a:cubicBezTo>
                  <a:close/>
                  <a:moveTo>
                    <a:pt x="357" y="124"/>
                  </a:moveTo>
                  <a:cubicBezTo>
                    <a:pt x="356" y="124"/>
                    <a:pt x="358" y="125"/>
                    <a:pt x="357" y="124"/>
                  </a:cubicBezTo>
                  <a:close/>
                  <a:moveTo>
                    <a:pt x="354" y="126"/>
                  </a:moveTo>
                  <a:cubicBezTo>
                    <a:pt x="354" y="126"/>
                    <a:pt x="355" y="127"/>
                    <a:pt x="354" y="126"/>
                  </a:cubicBezTo>
                  <a:close/>
                  <a:moveTo>
                    <a:pt x="910" y="129"/>
                  </a:moveTo>
                  <a:cubicBezTo>
                    <a:pt x="919" y="156"/>
                    <a:pt x="927" y="184"/>
                    <a:pt x="934" y="214"/>
                  </a:cubicBezTo>
                  <a:cubicBezTo>
                    <a:pt x="946" y="215"/>
                    <a:pt x="959" y="215"/>
                    <a:pt x="970" y="216"/>
                  </a:cubicBezTo>
                  <a:cubicBezTo>
                    <a:pt x="952" y="185"/>
                    <a:pt x="933" y="155"/>
                    <a:pt x="910" y="129"/>
                  </a:cubicBezTo>
                  <a:moveTo>
                    <a:pt x="910" y="129"/>
                  </a:moveTo>
                  <a:cubicBezTo>
                    <a:pt x="911" y="125"/>
                    <a:pt x="907" y="129"/>
                    <a:pt x="910" y="129"/>
                  </a:cubicBezTo>
                  <a:moveTo>
                    <a:pt x="1166" y="129"/>
                  </a:moveTo>
                  <a:cubicBezTo>
                    <a:pt x="1166" y="129"/>
                    <a:pt x="1167" y="130"/>
                    <a:pt x="1166" y="129"/>
                  </a:cubicBezTo>
                  <a:close/>
                  <a:moveTo>
                    <a:pt x="1222" y="166"/>
                  </a:moveTo>
                  <a:cubicBezTo>
                    <a:pt x="1218" y="155"/>
                    <a:pt x="1206" y="150"/>
                    <a:pt x="1198" y="144"/>
                  </a:cubicBezTo>
                  <a:cubicBezTo>
                    <a:pt x="1189" y="138"/>
                    <a:pt x="1180" y="130"/>
                    <a:pt x="1168" y="130"/>
                  </a:cubicBezTo>
                  <a:cubicBezTo>
                    <a:pt x="1187" y="141"/>
                    <a:pt x="1204" y="154"/>
                    <a:pt x="1222" y="166"/>
                  </a:cubicBezTo>
                  <a:close/>
                  <a:moveTo>
                    <a:pt x="1165" y="132"/>
                  </a:moveTo>
                  <a:cubicBezTo>
                    <a:pt x="1166" y="133"/>
                    <a:pt x="1165" y="132"/>
                    <a:pt x="1165" y="132"/>
                  </a:cubicBezTo>
                  <a:close/>
                  <a:moveTo>
                    <a:pt x="1169" y="134"/>
                  </a:moveTo>
                  <a:cubicBezTo>
                    <a:pt x="1187" y="147"/>
                    <a:pt x="1204" y="167"/>
                    <a:pt x="1220" y="178"/>
                  </a:cubicBezTo>
                  <a:cubicBezTo>
                    <a:pt x="1220" y="175"/>
                    <a:pt x="1223" y="174"/>
                    <a:pt x="1222" y="170"/>
                  </a:cubicBezTo>
                  <a:cubicBezTo>
                    <a:pt x="1206" y="157"/>
                    <a:pt x="1188" y="145"/>
                    <a:pt x="1169" y="134"/>
                  </a:cubicBezTo>
                  <a:moveTo>
                    <a:pt x="1169" y="134"/>
                  </a:moveTo>
                  <a:cubicBezTo>
                    <a:pt x="1168" y="132"/>
                    <a:pt x="1168" y="134"/>
                    <a:pt x="1169" y="134"/>
                  </a:cubicBezTo>
                  <a:moveTo>
                    <a:pt x="434" y="136"/>
                  </a:moveTo>
                  <a:cubicBezTo>
                    <a:pt x="433" y="136"/>
                    <a:pt x="433" y="136"/>
                    <a:pt x="433" y="137"/>
                  </a:cubicBezTo>
                  <a:moveTo>
                    <a:pt x="433" y="137"/>
                  </a:moveTo>
                  <a:cubicBezTo>
                    <a:pt x="401" y="157"/>
                    <a:pt x="372" y="180"/>
                    <a:pt x="345" y="205"/>
                  </a:cubicBezTo>
                  <a:cubicBezTo>
                    <a:pt x="357" y="209"/>
                    <a:pt x="367" y="213"/>
                    <a:pt x="379" y="215"/>
                  </a:cubicBezTo>
                  <a:cubicBezTo>
                    <a:pt x="394" y="187"/>
                    <a:pt x="413" y="162"/>
                    <a:pt x="433" y="137"/>
                  </a:cubicBezTo>
                  <a:moveTo>
                    <a:pt x="433" y="137"/>
                  </a:moveTo>
                  <a:cubicBezTo>
                    <a:pt x="434" y="137"/>
                    <a:pt x="434" y="136"/>
                    <a:pt x="434" y="136"/>
                  </a:cubicBezTo>
                  <a:moveTo>
                    <a:pt x="434" y="136"/>
                  </a:moveTo>
                  <a:cubicBezTo>
                    <a:pt x="435" y="135"/>
                    <a:pt x="434" y="135"/>
                    <a:pt x="434" y="136"/>
                  </a:cubicBezTo>
                  <a:moveTo>
                    <a:pt x="327" y="142"/>
                  </a:moveTo>
                  <a:cubicBezTo>
                    <a:pt x="327" y="141"/>
                    <a:pt x="328" y="142"/>
                    <a:pt x="327" y="142"/>
                  </a:cubicBezTo>
                  <a:close/>
                  <a:moveTo>
                    <a:pt x="325" y="143"/>
                  </a:moveTo>
                  <a:cubicBezTo>
                    <a:pt x="319" y="146"/>
                    <a:pt x="312" y="150"/>
                    <a:pt x="308" y="156"/>
                  </a:cubicBezTo>
                  <a:moveTo>
                    <a:pt x="308" y="156"/>
                  </a:moveTo>
                  <a:cubicBezTo>
                    <a:pt x="307" y="156"/>
                    <a:pt x="307" y="156"/>
                    <a:pt x="307" y="157"/>
                  </a:cubicBezTo>
                  <a:moveTo>
                    <a:pt x="307" y="157"/>
                  </a:moveTo>
                  <a:cubicBezTo>
                    <a:pt x="306" y="157"/>
                    <a:pt x="306" y="157"/>
                    <a:pt x="306" y="158"/>
                  </a:cubicBezTo>
                  <a:moveTo>
                    <a:pt x="306" y="158"/>
                  </a:moveTo>
                  <a:cubicBezTo>
                    <a:pt x="305" y="158"/>
                    <a:pt x="306" y="159"/>
                    <a:pt x="306" y="158"/>
                  </a:cubicBezTo>
                  <a:moveTo>
                    <a:pt x="306" y="158"/>
                  </a:moveTo>
                  <a:cubicBezTo>
                    <a:pt x="307" y="158"/>
                    <a:pt x="307" y="158"/>
                    <a:pt x="307" y="157"/>
                  </a:cubicBezTo>
                  <a:moveTo>
                    <a:pt x="307" y="157"/>
                  </a:moveTo>
                  <a:cubicBezTo>
                    <a:pt x="308" y="157"/>
                    <a:pt x="308" y="157"/>
                    <a:pt x="308" y="156"/>
                  </a:cubicBezTo>
                  <a:moveTo>
                    <a:pt x="308" y="156"/>
                  </a:moveTo>
                  <a:cubicBezTo>
                    <a:pt x="314" y="152"/>
                    <a:pt x="320" y="147"/>
                    <a:pt x="325" y="143"/>
                  </a:cubicBezTo>
                  <a:moveTo>
                    <a:pt x="325" y="143"/>
                  </a:moveTo>
                  <a:cubicBezTo>
                    <a:pt x="327" y="142"/>
                    <a:pt x="325" y="141"/>
                    <a:pt x="325" y="143"/>
                  </a:cubicBezTo>
                  <a:moveTo>
                    <a:pt x="338" y="163"/>
                  </a:moveTo>
                  <a:cubicBezTo>
                    <a:pt x="337" y="163"/>
                    <a:pt x="337" y="163"/>
                    <a:pt x="337" y="164"/>
                  </a:cubicBezTo>
                  <a:moveTo>
                    <a:pt x="337" y="164"/>
                  </a:moveTo>
                  <a:cubicBezTo>
                    <a:pt x="327" y="170"/>
                    <a:pt x="317" y="176"/>
                    <a:pt x="310" y="185"/>
                  </a:cubicBezTo>
                  <a:cubicBezTo>
                    <a:pt x="312" y="185"/>
                    <a:pt x="312" y="188"/>
                    <a:pt x="315" y="188"/>
                  </a:cubicBezTo>
                  <a:cubicBezTo>
                    <a:pt x="322" y="180"/>
                    <a:pt x="330" y="172"/>
                    <a:pt x="337" y="164"/>
                  </a:cubicBezTo>
                  <a:moveTo>
                    <a:pt x="337" y="164"/>
                  </a:moveTo>
                  <a:cubicBezTo>
                    <a:pt x="338" y="164"/>
                    <a:pt x="338" y="163"/>
                    <a:pt x="338" y="163"/>
                  </a:cubicBezTo>
                  <a:moveTo>
                    <a:pt x="338" y="163"/>
                  </a:moveTo>
                  <a:cubicBezTo>
                    <a:pt x="339" y="162"/>
                    <a:pt x="338" y="162"/>
                    <a:pt x="338" y="163"/>
                  </a:cubicBezTo>
                  <a:moveTo>
                    <a:pt x="648" y="165"/>
                  </a:moveTo>
                  <a:cubicBezTo>
                    <a:pt x="647" y="164"/>
                    <a:pt x="648" y="165"/>
                    <a:pt x="648" y="165"/>
                  </a:cubicBezTo>
                  <a:close/>
                  <a:moveTo>
                    <a:pt x="1279" y="213"/>
                  </a:moveTo>
                  <a:cubicBezTo>
                    <a:pt x="1279" y="213"/>
                    <a:pt x="1280" y="214"/>
                    <a:pt x="1280" y="214"/>
                  </a:cubicBezTo>
                  <a:moveTo>
                    <a:pt x="1280" y="214"/>
                  </a:moveTo>
                  <a:cubicBezTo>
                    <a:pt x="1280" y="214"/>
                    <a:pt x="1281" y="214"/>
                    <a:pt x="1281" y="215"/>
                  </a:cubicBezTo>
                  <a:moveTo>
                    <a:pt x="1281" y="215"/>
                  </a:moveTo>
                  <a:cubicBezTo>
                    <a:pt x="1281" y="215"/>
                    <a:pt x="1282" y="215"/>
                    <a:pt x="1282" y="215"/>
                  </a:cubicBezTo>
                  <a:moveTo>
                    <a:pt x="1282" y="215"/>
                  </a:moveTo>
                  <a:cubicBezTo>
                    <a:pt x="1282" y="216"/>
                    <a:pt x="1283" y="216"/>
                    <a:pt x="1283" y="216"/>
                  </a:cubicBezTo>
                  <a:moveTo>
                    <a:pt x="1283" y="216"/>
                  </a:moveTo>
                  <a:cubicBezTo>
                    <a:pt x="1283" y="217"/>
                    <a:pt x="1284" y="217"/>
                    <a:pt x="1284" y="217"/>
                  </a:cubicBezTo>
                  <a:moveTo>
                    <a:pt x="1284" y="217"/>
                  </a:moveTo>
                  <a:cubicBezTo>
                    <a:pt x="1284" y="218"/>
                    <a:pt x="1285" y="218"/>
                    <a:pt x="1285" y="218"/>
                  </a:cubicBezTo>
                  <a:moveTo>
                    <a:pt x="1285" y="218"/>
                  </a:moveTo>
                  <a:cubicBezTo>
                    <a:pt x="1285" y="219"/>
                    <a:pt x="1286" y="219"/>
                    <a:pt x="1286" y="219"/>
                  </a:cubicBezTo>
                  <a:moveTo>
                    <a:pt x="1286" y="219"/>
                  </a:moveTo>
                  <a:cubicBezTo>
                    <a:pt x="1286" y="220"/>
                    <a:pt x="1287" y="220"/>
                    <a:pt x="1287" y="220"/>
                  </a:cubicBezTo>
                  <a:moveTo>
                    <a:pt x="1287" y="220"/>
                  </a:moveTo>
                  <a:cubicBezTo>
                    <a:pt x="1288" y="222"/>
                    <a:pt x="1288" y="220"/>
                    <a:pt x="1287" y="220"/>
                  </a:cubicBezTo>
                  <a:moveTo>
                    <a:pt x="1287" y="220"/>
                  </a:moveTo>
                  <a:cubicBezTo>
                    <a:pt x="1287" y="219"/>
                    <a:pt x="1287" y="219"/>
                    <a:pt x="1286" y="219"/>
                  </a:cubicBezTo>
                  <a:moveTo>
                    <a:pt x="1286" y="219"/>
                  </a:moveTo>
                  <a:cubicBezTo>
                    <a:pt x="1286" y="219"/>
                    <a:pt x="1286" y="218"/>
                    <a:pt x="1285" y="218"/>
                  </a:cubicBezTo>
                  <a:moveTo>
                    <a:pt x="1285" y="218"/>
                  </a:moveTo>
                  <a:cubicBezTo>
                    <a:pt x="1285" y="218"/>
                    <a:pt x="1285" y="217"/>
                    <a:pt x="1284" y="217"/>
                  </a:cubicBezTo>
                  <a:moveTo>
                    <a:pt x="1284" y="217"/>
                  </a:moveTo>
                  <a:cubicBezTo>
                    <a:pt x="1284" y="217"/>
                    <a:pt x="1284" y="216"/>
                    <a:pt x="1283" y="216"/>
                  </a:cubicBezTo>
                  <a:moveTo>
                    <a:pt x="1283" y="216"/>
                  </a:moveTo>
                  <a:cubicBezTo>
                    <a:pt x="1283" y="216"/>
                    <a:pt x="1283" y="216"/>
                    <a:pt x="1282" y="215"/>
                  </a:cubicBezTo>
                  <a:moveTo>
                    <a:pt x="1282" y="215"/>
                  </a:moveTo>
                  <a:cubicBezTo>
                    <a:pt x="1283" y="215"/>
                    <a:pt x="1282" y="215"/>
                    <a:pt x="1281" y="215"/>
                  </a:cubicBezTo>
                  <a:moveTo>
                    <a:pt x="1281" y="215"/>
                  </a:moveTo>
                  <a:cubicBezTo>
                    <a:pt x="1282" y="214"/>
                    <a:pt x="1281" y="214"/>
                    <a:pt x="1280" y="214"/>
                  </a:cubicBezTo>
                  <a:moveTo>
                    <a:pt x="1280" y="214"/>
                  </a:moveTo>
                  <a:cubicBezTo>
                    <a:pt x="1281" y="213"/>
                    <a:pt x="1280" y="213"/>
                    <a:pt x="1279" y="213"/>
                  </a:cubicBezTo>
                  <a:moveTo>
                    <a:pt x="1279" y="213"/>
                  </a:moveTo>
                  <a:cubicBezTo>
                    <a:pt x="1262" y="195"/>
                    <a:pt x="1245" y="179"/>
                    <a:pt x="1225" y="165"/>
                  </a:cubicBezTo>
                  <a:cubicBezTo>
                    <a:pt x="1226" y="171"/>
                    <a:pt x="1233" y="175"/>
                    <a:pt x="1237" y="178"/>
                  </a:cubicBezTo>
                  <a:cubicBezTo>
                    <a:pt x="1251" y="189"/>
                    <a:pt x="1265" y="201"/>
                    <a:pt x="1279" y="213"/>
                  </a:cubicBezTo>
                  <a:moveTo>
                    <a:pt x="188" y="288"/>
                  </a:moveTo>
                  <a:cubicBezTo>
                    <a:pt x="205" y="283"/>
                    <a:pt x="212" y="269"/>
                    <a:pt x="223" y="257"/>
                  </a:cubicBezTo>
                  <a:cubicBezTo>
                    <a:pt x="250" y="230"/>
                    <a:pt x="277" y="206"/>
                    <a:pt x="305" y="183"/>
                  </a:cubicBezTo>
                  <a:cubicBezTo>
                    <a:pt x="301" y="179"/>
                    <a:pt x="300" y="173"/>
                    <a:pt x="298" y="167"/>
                  </a:cubicBezTo>
                  <a:cubicBezTo>
                    <a:pt x="257" y="204"/>
                    <a:pt x="219" y="243"/>
                    <a:pt x="188" y="288"/>
                  </a:cubicBezTo>
                  <a:close/>
                  <a:moveTo>
                    <a:pt x="1351" y="296"/>
                  </a:moveTo>
                  <a:cubicBezTo>
                    <a:pt x="1351" y="297"/>
                    <a:pt x="1352" y="297"/>
                    <a:pt x="1352" y="297"/>
                  </a:cubicBezTo>
                  <a:moveTo>
                    <a:pt x="1352" y="297"/>
                  </a:moveTo>
                  <a:cubicBezTo>
                    <a:pt x="1353" y="298"/>
                    <a:pt x="1354" y="297"/>
                    <a:pt x="1352" y="297"/>
                  </a:cubicBezTo>
                  <a:moveTo>
                    <a:pt x="1352" y="297"/>
                  </a:moveTo>
                  <a:cubicBezTo>
                    <a:pt x="1353" y="296"/>
                    <a:pt x="1352" y="296"/>
                    <a:pt x="1351" y="296"/>
                  </a:cubicBezTo>
                  <a:moveTo>
                    <a:pt x="1351" y="296"/>
                  </a:moveTo>
                  <a:cubicBezTo>
                    <a:pt x="1351" y="295"/>
                    <a:pt x="1351" y="293"/>
                    <a:pt x="1350" y="293"/>
                  </a:cubicBezTo>
                  <a:cubicBezTo>
                    <a:pt x="1320" y="252"/>
                    <a:pt x="1281" y="217"/>
                    <a:pt x="1241" y="185"/>
                  </a:cubicBezTo>
                  <a:cubicBezTo>
                    <a:pt x="1236" y="181"/>
                    <a:pt x="1231" y="174"/>
                    <a:pt x="1224" y="173"/>
                  </a:cubicBezTo>
                  <a:cubicBezTo>
                    <a:pt x="1218" y="183"/>
                    <a:pt x="1228" y="188"/>
                    <a:pt x="1233" y="194"/>
                  </a:cubicBezTo>
                  <a:cubicBezTo>
                    <a:pt x="1239" y="201"/>
                    <a:pt x="1244" y="208"/>
                    <a:pt x="1250" y="214"/>
                  </a:cubicBezTo>
                  <a:cubicBezTo>
                    <a:pt x="1267" y="233"/>
                    <a:pt x="1280" y="256"/>
                    <a:pt x="1300" y="274"/>
                  </a:cubicBezTo>
                  <a:cubicBezTo>
                    <a:pt x="1319" y="279"/>
                    <a:pt x="1335" y="288"/>
                    <a:pt x="1351" y="296"/>
                  </a:cubicBezTo>
                  <a:moveTo>
                    <a:pt x="1218" y="184"/>
                  </a:moveTo>
                  <a:cubicBezTo>
                    <a:pt x="1217" y="187"/>
                    <a:pt x="1213" y="188"/>
                    <a:pt x="1211" y="191"/>
                  </a:cubicBezTo>
                  <a:cubicBezTo>
                    <a:pt x="1231" y="205"/>
                    <a:pt x="1249" y="226"/>
                    <a:pt x="1267" y="239"/>
                  </a:cubicBezTo>
                  <a:cubicBezTo>
                    <a:pt x="1250" y="220"/>
                    <a:pt x="1237" y="199"/>
                    <a:pt x="1218" y="184"/>
                  </a:cubicBezTo>
                  <a:close/>
                  <a:moveTo>
                    <a:pt x="207" y="280"/>
                  </a:moveTo>
                  <a:cubicBezTo>
                    <a:pt x="206" y="280"/>
                    <a:pt x="207" y="281"/>
                    <a:pt x="207" y="280"/>
                  </a:cubicBezTo>
                  <a:moveTo>
                    <a:pt x="207" y="280"/>
                  </a:moveTo>
                  <a:cubicBezTo>
                    <a:pt x="225" y="274"/>
                    <a:pt x="241" y="267"/>
                    <a:pt x="260" y="263"/>
                  </a:cubicBezTo>
                  <a:cubicBezTo>
                    <a:pt x="272" y="244"/>
                    <a:pt x="285" y="224"/>
                    <a:pt x="299" y="206"/>
                  </a:cubicBezTo>
                  <a:cubicBezTo>
                    <a:pt x="304" y="200"/>
                    <a:pt x="311" y="196"/>
                    <a:pt x="312" y="189"/>
                  </a:cubicBezTo>
                  <a:cubicBezTo>
                    <a:pt x="306" y="183"/>
                    <a:pt x="301" y="190"/>
                    <a:pt x="297" y="193"/>
                  </a:cubicBezTo>
                  <a:cubicBezTo>
                    <a:pt x="268" y="218"/>
                    <a:pt x="231" y="250"/>
                    <a:pt x="207" y="280"/>
                  </a:cubicBezTo>
                  <a:moveTo>
                    <a:pt x="267" y="192"/>
                  </a:moveTo>
                  <a:cubicBezTo>
                    <a:pt x="266" y="192"/>
                    <a:pt x="266" y="193"/>
                    <a:pt x="266" y="193"/>
                  </a:cubicBezTo>
                  <a:moveTo>
                    <a:pt x="266" y="193"/>
                  </a:moveTo>
                  <a:cubicBezTo>
                    <a:pt x="265" y="193"/>
                    <a:pt x="265" y="194"/>
                    <a:pt x="265" y="194"/>
                  </a:cubicBezTo>
                  <a:moveTo>
                    <a:pt x="265" y="194"/>
                  </a:moveTo>
                  <a:cubicBezTo>
                    <a:pt x="264" y="194"/>
                    <a:pt x="264" y="195"/>
                    <a:pt x="264" y="195"/>
                  </a:cubicBezTo>
                  <a:moveTo>
                    <a:pt x="264" y="195"/>
                  </a:moveTo>
                  <a:cubicBezTo>
                    <a:pt x="263" y="195"/>
                    <a:pt x="263" y="196"/>
                    <a:pt x="263" y="196"/>
                  </a:cubicBezTo>
                  <a:moveTo>
                    <a:pt x="263" y="196"/>
                  </a:moveTo>
                  <a:cubicBezTo>
                    <a:pt x="262" y="196"/>
                    <a:pt x="262" y="197"/>
                    <a:pt x="262" y="197"/>
                  </a:cubicBezTo>
                  <a:moveTo>
                    <a:pt x="262" y="197"/>
                  </a:moveTo>
                  <a:cubicBezTo>
                    <a:pt x="261" y="197"/>
                    <a:pt x="261" y="198"/>
                    <a:pt x="261" y="198"/>
                  </a:cubicBezTo>
                  <a:moveTo>
                    <a:pt x="261" y="198"/>
                  </a:moveTo>
                  <a:cubicBezTo>
                    <a:pt x="222" y="229"/>
                    <a:pt x="189" y="265"/>
                    <a:pt x="159" y="305"/>
                  </a:cubicBezTo>
                  <a:moveTo>
                    <a:pt x="159" y="305"/>
                  </a:moveTo>
                  <a:cubicBezTo>
                    <a:pt x="158" y="305"/>
                    <a:pt x="158" y="305"/>
                    <a:pt x="158" y="306"/>
                  </a:cubicBezTo>
                  <a:moveTo>
                    <a:pt x="158" y="306"/>
                  </a:moveTo>
                  <a:cubicBezTo>
                    <a:pt x="157" y="306"/>
                    <a:pt x="158" y="307"/>
                    <a:pt x="158" y="306"/>
                  </a:cubicBezTo>
                  <a:moveTo>
                    <a:pt x="158" y="306"/>
                  </a:moveTo>
                  <a:cubicBezTo>
                    <a:pt x="159" y="306"/>
                    <a:pt x="159" y="305"/>
                    <a:pt x="159" y="305"/>
                  </a:cubicBezTo>
                  <a:moveTo>
                    <a:pt x="159" y="305"/>
                  </a:moveTo>
                  <a:cubicBezTo>
                    <a:pt x="167" y="301"/>
                    <a:pt x="173" y="295"/>
                    <a:pt x="182" y="292"/>
                  </a:cubicBezTo>
                  <a:cubicBezTo>
                    <a:pt x="205" y="258"/>
                    <a:pt x="232" y="227"/>
                    <a:pt x="261" y="198"/>
                  </a:cubicBezTo>
                  <a:moveTo>
                    <a:pt x="261" y="198"/>
                  </a:moveTo>
                  <a:cubicBezTo>
                    <a:pt x="262" y="198"/>
                    <a:pt x="262" y="198"/>
                    <a:pt x="262" y="197"/>
                  </a:cubicBezTo>
                  <a:moveTo>
                    <a:pt x="262" y="197"/>
                  </a:moveTo>
                  <a:cubicBezTo>
                    <a:pt x="263" y="197"/>
                    <a:pt x="263" y="197"/>
                    <a:pt x="263" y="196"/>
                  </a:cubicBezTo>
                  <a:moveTo>
                    <a:pt x="263" y="196"/>
                  </a:moveTo>
                  <a:cubicBezTo>
                    <a:pt x="264" y="196"/>
                    <a:pt x="264" y="196"/>
                    <a:pt x="264" y="195"/>
                  </a:cubicBezTo>
                  <a:moveTo>
                    <a:pt x="264" y="195"/>
                  </a:moveTo>
                  <a:cubicBezTo>
                    <a:pt x="265" y="195"/>
                    <a:pt x="265" y="195"/>
                    <a:pt x="265" y="194"/>
                  </a:cubicBezTo>
                  <a:moveTo>
                    <a:pt x="265" y="194"/>
                  </a:moveTo>
                  <a:cubicBezTo>
                    <a:pt x="266" y="195"/>
                    <a:pt x="266" y="194"/>
                    <a:pt x="266" y="193"/>
                  </a:cubicBezTo>
                  <a:moveTo>
                    <a:pt x="266" y="193"/>
                  </a:moveTo>
                  <a:cubicBezTo>
                    <a:pt x="266" y="194"/>
                    <a:pt x="267" y="193"/>
                    <a:pt x="267" y="192"/>
                  </a:cubicBezTo>
                  <a:moveTo>
                    <a:pt x="267" y="192"/>
                  </a:moveTo>
                  <a:cubicBezTo>
                    <a:pt x="268" y="192"/>
                    <a:pt x="267" y="191"/>
                    <a:pt x="267" y="192"/>
                  </a:cubicBezTo>
                  <a:moveTo>
                    <a:pt x="265" y="261"/>
                  </a:moveTo>
                  <a:cubicBezTo>
                    <a:pt x="263" y="261"/>
                    <a:pt x="265" y="262"/>
                    <a:pt x="265" y="261"/>
                  </a:cubicBezTo>
                  <a:moveTo>
                    <a:pt x="265" y="261"/>
                  </a:moveTo>
                  <a:cubicBezTo>
                    <a:pt x="274" y="259"/>
                    <a:pt x="281" y="256"/>
                    <a:pt x="291" y="255"/>
                  </a:cubicBezTo>
                  <a:cubicBezTo>
                    <a:pt x="305" y="236"/>
                    <a:pt x="324" y="222"/>
                    <a:pt x="340" y="205"/>
                  </a:cubicBezTo>
                  <a:cubicBezTo>
                    <a:pt x="330" y="202"/>
                    <a:pt x="323" y="196"/>
                    <a:pt x="315" y="192"/>
                  </a:cubicBezTo>
                  <a:cubicBezTo>
                    <a:pt x="296" y="214"/>
                    <a:pt x="279" y="236"/>
                    <a:pt x="265" y="261"/>
                  </a:cubicBezTo>
                  <a:moveTo>
                    <a:pt x="1208" y="192"/>
                  </a:moveTo>
                  <a:cubicBezTo>
                    <a:pt x="1198" y="200"/>
                    <a:pt x="1184" y="204"/>
                    <a:pt x="1173" y="211"/>
                  </a:cubicBezTo>
                  <a:cubicBezTo>
                    <a:pt x="1184" y="223"/>
                    <a:pt x="1187" y="240"/>
                    <a:pt x="1203" y="247"/>
                  </a:cubicBezTo>
                  <a:cubicBezTo>
                    <a:pt x="1215" y="253"/>
                    <a:pt x="1231" y="253"/>
                    <a:pt x="1246" y="257"/>
                  </a:cubicBezTo>
                  <a:cubicBezTo>
                    <a:pt x="1260" y="261"/>
                    <a:pt x="1274" y="266"/>
                    <a:pt x="1287" y="269"/>
                  </a:cubicBezTo>
                  <a:cubicBezTo>
                    <a:pt x="1267" y="238"/>
                    <a:pt x="1237" y="216"/>
                    <a:pt x="1208" y="192"/>
                  </a:cubicBezTo>
                  <a:close/>
                  <a:moveTo>
                    <a:pt x="637" y="198"/>
                  </a:moveTo>
                  <a:cubicBezTo>
                    <a:pt x="636" y="202"/>
                    <a:pt x="630" y="210"/>
                    <a:pt x="633" y="212"/>
                  </a:cubicBezTo>
                  <a:cubicBezTo>
                    <a:pt x="638" y="210"/>
                    <a:pt x="636" y="203"/>
                    <a:pt x="637" y="198"/>
                  </a:cubicBezTo>
                  <a:moveTo>
                    <a:pt x="637" y="198"/>
                  </a:moveTo>
                  <a:cubicBezTo>
                    <a:pt x="640" y="198"/>
                    <a:pt x="636" y="194"/>
                    <a:pt x="637" y="198"/>
                  </a:cubicBezTo>
                  <a:moveTo>
                    <a:pt x="1072" y="226"/>
                  </a:moveTo>
                  <a:cubicBezTo>
                    <a:pt x="1076" y="226"/>
                    <a:pt x="1083" y="228"/>
                    <a:pt x="1085" y="227"/>
                  </a:cubicBezTo>
                  <a:cubicBezTo>
                    <a:pt x="1077" y="219"/>
                    <a:pt x="1070" y="209"/>
                    <a:pt x="1062" y="201"/>
                  </a:cubicBezTo>
                  <a:cubicBezTo>
                    <a:pt x="1065" y="210"/>
                    <a:pt x="1069" y="217"/>
                    <a:pt x="1072" y="226"/>
                  </a:cubicBezTo>
                  <a:close/>
                  <a:moveTo>
                    <a:pt x="342" y="207"/>
                  </a:moveTo>
                  <a:cubicBezTo>
                    <a:pt x="327" y="222"/>
                    <a:pt x="310" y="236"/>
                    <a:pt x="296" y="253"/>
                  </a:cubicBezTo>
                  <a:cubicBezTo>
                    <a:pt x="319" y="247"/>
                    <a:pt x="343" y="243"/>
                    <a:pt x="366" y="239"/>
                  </a:cubicBezTo>
                  <a:cubicBezTo>
                    <a:pt x="370" y="231"/>
                    <a:pt x="374" y="225"/>
                    <a:pt x="377" y="217"/>
                  </a:cubicBezTo>
                  <a:cubicBezTo>
                    <a:pt x="364" y="215"/>
                    <a:pt x="354" y="210"/>
                    <a:pt x="342" y="207"/>
                  </a:cubicBezTo>
                  <a:close/>
                  <a:moveTo>
                    <a:pt x="745" y="212"/>
                  </a:moveTo>
                  <a:cubicBezTo>
                    <a:pt x="745" y="226"/>
                    <a:pt x="744" y="240"/>
                    <a:pt x="743" y="254"/>
                  </a:cubicBezTo>
                  <a:cubicBezTo>
                    <a:pt x="757" y="253"/>
                    <a:pt x="774" y="255"/>
                    <a:pt x="786" y="253"/>
                  </a:cubicBezTo>
                  <a:cubicBezTo>
                    <a:pt x="784" y="241"/>
                    <a:pt x="786" y="224"/>
                    <a:pt x="784" y="212"/>
                  </a:cubicBezTo>
                  <a:cubicBezTo>
                    <a:pt x="773" y="210"/>
                    <a:pt x="756" y="210"/>
                    <a:pt x="745" y="212"/>
                  </a:cubicBezTo>
                  <a:close/>
                  <a:moveTo>
                    <a:pt x="1176" y="220"/>
                  </a:moveTo>
                  <a:cubicBezTo>
                    <a:pt x="1176" y="221"/>
                    <a:pt x="1176" y="221"/>
                    <a:pt x="1177" y="221"/>
                  </a:cubicBezTo>
                  <a:moveTo>
                    <a:pt x="1177" y="221"/>
                  </a:moveTo>
                  <a:cubicBezTo>
                    <a:pt x="1177" y="223"/>
                    <a:pt x="1178" y="221"/>
                    <a:pt x="1177" y="221"/>
                  </a:cubicBezTo>
                  <a:moveTo>
                    <a:pt x="1177" y="221"/>
                  </a:moveTo>
                  <a:cubicBezTo>
                    <a:pt x="1177" y="220"/>
                    <a:pt x="1176" y="220"/>
                    <a:pt x="1176" y="220"/>
                  </a:cubicBezTo>
                  <a:moveTo>
                    <a:pt x="1176" y="220"/>
                  </a:moveTo>
                  <a:cubicBezTo>
                    <a:pt x="1174" y="216"/>
                    <a:pt x="1171" y="207"/>
                    <a:pt x="1166" y="213"/>
                  </a:cubicBezTo>
                  <a:cubicBezTo>
                    <a:pt x="1170" y="214"/>
                    <a:pt x="1172" y="218"/>
                    <a:pt x="1176" y="220"/>
                  </a:cubicBezTo>
                  <a:moveTo>
                    <a:pt x="639" y="214"/>
                  </a:moveTo>
                  <a:cubicBezTo>
                    <a:pt x="637" y="225"/>
                    <a:pt x="635" y="238"/>
                    <a:pt x="633" y="251"/>
                  </a:cubicBezTo>
                  <a:cubicBezTo>
                    <a:pt x="669" y="252"/>
                    <a:pt x="704" y="254"/>
                    <a:pt x="741" y="254"/>
                  </a:cubicBezTo>
                  <a:cubicBezTo>
                    <a:pt x="741" y="239"/>
                    <a:pt x="742" y="225"/>
                    <a:pt x="743" y="212"/>
                  </a:cubicBezTo>
                  <a:cubicBezTo>
                    <a:pt x="707" y="211"/>
                    <a:pt x="673" y="213"/>
                    <a:pt x="639" y="214"/>
                  </a:cubicBezTo>
                  <a:close/>
                  <a:moveTo>
                    <a:pt x="787" y="212"/>
                  </a:moveTo>
                  <a:cubicBezTo>
                    <a:pt x="786" y="227"/>
                    <a:pt x="789" y="239"/>
                    <a:pt x="788" y="254"/>
                  </a:cubicBezTo>
                  <a:cubicBezTo>
                    <a:pt x="815" y="254"/>
                    <a:pt x="840" y="252"/>
                    <a:pt x="867" y="252"/>
                  </a:cubicBezTo>
                  <a:cubicBezTo>
                    <a:pt x="863" y="238"/>
                    <a:pt x="860" y="225"/>
                    <a:pt x="856" y="213"/>
                  </a:cubicBezTo>
                  <a:cubicBezTo>
                    <a:pt x="834" y="212"/>
                    <a:pt x="811" y="211"/>
                    <a:pt x="787" y="212"/>
                  </a:cubicBezTo>
                  <a:close/>
                  <a:moveTo>
                    <a:pt x="870" y="251"/>
                  </a:moveTo>
                  <a:cubicBezTo>
                    <a:pt x="891" y="251"/>
                    <a:pt x="917" y="249"/>
                    <a:pt x="938" y="247"/>
                  </a:cubicBezTo>
                  <a:cubicBezTo>
                    <a:pt x="937" y="236"/>
                    <a:pt x="934" y="227"/>
                    <a:pt x="932" y="216"/>
                  </a:cubicBezTo>
                  <a:cubicBezTo>
                    <a:pt x="909" y="214"/>
                    <a:pt x="884" y="214"/>
                    <a:pt x="861" y="213"/>
                  </a:cubicBezTo>
                  <a:cubicBezTo>
                    <a:pt x="864" y="226"/>
                    <a:pt x="868" y="237"/>
                    <a:pt x="870" y="251"/>
                  </a:cubicBezTo>
                  <a:close/>
                  <a:moveTo>
                    <a:pt x="1190" y="244"/>
                  </a:moveTo>
                  <a:cubicBezTo>
                    <a:pt x="1191" y="246"/>
                    <a:pt x="1191" y="244"/>
                    <a:pt x="1190" y="244"/>
                  </a:cubicBezTo>
                  <a:moveTo>
                    <a:pt x="1190" y="244"/>
                  </a:moveTo>
                  <a:cubicBezTo>
                    <a:pt x="1184" y="231"/>
                    <a:pt x="1173" y="222"/>
                    <a:pt x="1162" y="213"/>
                  </a:cubicBezTo>
                  <a:cubicBezTo>
                    <a:pt x="1143" y="221"/>
                    <a:pt x="1120" y="224"/>
                    <a:pt x="1099" y="230"/>
                  </a:cubicBezTo>
                  <a:cubicBezTo>
                    <a:pt x="1131" y="233"/>
                    <a:pt x="1160" y="239"/>
                    <a:pt x="1190" y="244"/>
                  </a:cubicBezTo>
                  <a:moveTo>
                    <a:pt x="632" y="214"/>
                  </a:moveTo>
                  <a:cubicBezTo>
                    <a:pt x="625" y="223"/>
                    <a:pt x="622" y="237"/>
                    <a:pt x="618" y="250"/>
                  </a:cubicBezTo>
                  <a:cubicBezTo>
                    <a:pt x="622" y="250"/>
                    <a:pt x="626" y="250"/>
                    <a:pt x="630" y="250"/>
                  </a:cubicBezTo>
                  <a:cubicBezTo>
                    <a:pt x="631" y="238"/>
                    <a:pt x="633" y="225"/>
                    <a:pt x="635" y="214"/>
                  </a:cubicBezTo>
                  <a:cubicBezTo>
                    <a:pt x="634" y="214"/>
                    <a:pt x="633" y="214"/>
                    <a:pt x="632" y="214"/>
                  </a:cubicBezTo>
                  <a:close/>
                  <a:moveTo>
                    <a:pt x="515" y="222"/>
                  </a:moveTo>
                  <a:cubicBezTo>
                    <a:pt x="512" y="228"/>
                    <a:pt x="507" y="233"/>
                    <a:pt x="505" y="239"/>
                  </a:cubicBezTo>
                  <a:cubicBezTo>
                    <a:pt x="541" y="243"/>
                    <a:pt x="576" y="248"/>
                    <a:pt x="615" y="249"/>
                  </a:cubicBezTo>
                  <a:cubicBezTo>
                    <a:pt x="619" y="237"/>
                    <a:pt x="623" y="226"/>
                    <a:pt x="628" y="215"/>
                  </a:cubicBezTo>
                  <a:cubicBezTo>
                    <a:pt x="589" y="216"/>
                    <a:pt x="552" y="218"/>
                    <a:pt x="515" y="222"/>
                  </a:cubicBezTo>
                  <a:close/>
                  <a:moveTo>
                    <a:pt x="941" y="247"/>
                  </a:moveTo>
                  <a:cubicBezTo>
                    <a:pt x="956" y="246"/>
                    <a:pt x="972" y="245"/>
                    <a:pt x="986" y="242"/>
                  </a:cubicBezTo>
                  <a:cubicBezTo>
                    <a:pt x="980" y="235"/>
                    <a:pt x="978" y="225"/>
                    <a:pt x="971" y="219"/>
                  </a:cubicBezTo>
                  <a:cubicBezTo>
                    <a:pt x="960" y="218"/>
                    <a:pt x="947" y="217"/>
                    <a:pt x="935" y="216"/>
                  </a:cubicBezTo>
                  <a:cubicBezTo>
                    <a:pt x="936" y="227"/>
                    <a:pt x="939" y="236"/>
                    <a:pt x="941" y="247"/>
                  </a:cubicBezTo>
                  <a:close/>
                  <a:moveTo>
                    <a:pt x="370" y="238"/>
                  </a:moveTo>
                  <a:cubicBezTo>
                    <a:pt x="369" y="238"/>
                    <a:pt x="370" y="239"/>
                    <a:pt x="370" y="238"/>
                  </a:cubicBezTo>
                  <a:moveTo>
                    <a:pt x="370" y="238"/>
                  </a:moveTo>
                  <a:cubicBezTo>
                    <a:pt x="384" y="235"/>
                    <a:pt x="401" y="237"/>
                    <a:pt x="406" y="225"/>
                  </a:cubicBezTo>
                  <a:cubicBezTo>
                    <a:pt x="396" y="224"/>
                    <a:pt x="389" y="220"/>
                    <a:pt x="379" y="219"/>
                  </a:cubicBezTo>
                  <a:cubicBezTo>
                    <a:pt x="377" y="226"/>
                    <a:pt x="372" y="230"/>
                    <a:pt x="370" y="238"/>
                  </a:cubicBezTo>
                  <a:moveTo>
                    <a:pt x="989" y="242"/>
                  </a:moveTo>
                  <a:cubicBezTo>
                    <a:pt x="1017" y="239"/>
                    <a:pt x="1047" y="238"/>
                    <a:pt x="1071" y="230"/>
                  </a:cubicBezTo>
                  <a:cubicBezTo>
                    <a:pt x="1042" y="224"/>
                    <a:pt x="1008" y="222"/>
                    <a:pt x="976" y="219"/>
                  </a:cubicBezTo>
                  <a:cubicBezTo>
                    <a:pt x="980" y="227"/>
                    <a:pt x="984" y="235"/>
                    <a:pt x="989" y="242"/>
                  </a:cubicBezTo>
                  <a:close/>
                  <a:moveTo>
                    <a:pt x="497" y="223"/>
                  </a:moveTo>
                  <a:cubicBezTo>
                    <a:pt x="494" y="227"/>
                    <a:pt x="494" y="233"/>
                    <a:pt x="491" y="238"/>
                  </a:cubicBezTo>
                  <a:cubicBezTo>
                    <a:pt x="495" y="237"/>
                    <a:pt x="497" y="239"/>
                    <a:pt x="502" y="239"/>
                  </a:cubicBezTo>
                  <a:cubicBezTo>
                    <a:pt x="504" y="232"/>
                    <a:pt x="509" y="228"/>
                    <a:pt x="511" y="222"/>
                  </a:cubicBezTo>
                  <a:cubicBezTo>
                    <a:pt x="507" y="223"/>
                    <a:pt x="503" y="224"/>
                    <a:pt x="497" y="223"/>
                  </a:cubicBezTo>
                  <a:close/>
                  <a:moveTo>
                    <a:pt x="1178" y="224"/>
                  </a:moveTo>
                  <a:cubicBezTo>
                    <a:pt x="1177" y="224"/>
                    <a:pt x="1178" y="225"/>
                    <a:pt x="1178" y="224"/>
                  </a:cubicBezTo>
                  <a:close/>
                  <a:moveTo>
                    <a:pt x="445" y="231"/>
                  </a:moveTo>
                  <a:cubicBezTo>
                    <a:pt x="460" y="233"/>
                    <a:pt x="475" y="235"/>
                    <a:pt x="489" y="238"/>
                  </a:cubicBezTo>
                  <a:cubicBezTo>
                    <a:pt x="490" y="232"/>
                    <a:pt x="492" y="229"/>
                    <a:pt x="493" y="224"/>
                  </a:cubicBezTo>
                  <a:cubicBezTo>
                    <a:pt x="477" y="226"/>
                    <a:pt x="459" y="226"/>
                    <a:pt x="445" y="231"/>
                  </a:cubicBezTo>
                  <a:close/>
                  <a:moveTo>
                    <a:pt x="421" y="230"/>
                  </a:moveTo>
                  <a:cubicBezTo>
                    <a:pt x="423" y="230"/>
                    <a:pt x="429" y="229"/>
                    <a:pt x="424" y="229"/>
                  </a:cubicBezTo>
                  <a:cubicBezTo>
                    <a:pt x="419" y="228"/>
                    <a:pt x="414" y="227"/>
                    <a:pt x="409" y="226"/>
                  </a:cubicBezTo>
                  <a:cubicBezTo>
                    <a:pt x="407" y="229"/>
                    <a:pt x="404" y="230"/>
                    <a:pt x="403" y="233"/>
                  </a:cubicBezTo>
                  <a:cubicBezTo>
                    <a:pt x="409" y="232"/>
                    <a:pt x="416" y="231"/>
                    <a:pt x="421" y="230"/>
                  </a:cubicBezTo>
                  <a:close/>
                  <a:moveTo>
                    <a:pt x="1079" y="230"/>
                  </a:moveTo>
                  <a:cubicBezTo>
                    <a:pt x="1078" y="229"/>
                    <a:pt x="1073" y="228"/>
                    <a:pt x="1073" y="230"/>
                  </a:cubicBezTo>
                  <a:cubicBezTo>
                    <a:pt x="1074" y="231"/>
                    <a:pt x="1078" y="232"/>
                    <a:pt x="1079" y="230"/>
                  </a:cubicBezTo>
                  <a:close/>
                  <a:moveTo>
                    <a:pt x="309" y="418"/>
                  </a:moveTo>
                  <a:cubicBezTo>
                    <a:pt x="307" y="419"/>
                    <a:pt x="309" y="419"/>
                    <a:pt x="309" y="418"/>
                  </a:cubicBezTo>
                  <a:moveTo>
                    <a:pt x="309" y="418"/>
                  </a:moveTo>
                  <a:cubicBezTo>
                    <a:pt x="345" y="412"/>
                    <a:pt x="381" y="406"/>
                    <a:pt x="418" y="401"/>
                  </a:cubicBezTo>
                  <a:cubicBezTo>
                    <a:pt x="436" y="359"/>
                    <a:pt x="455" y="318"/>
                    <a:pt x="477" y="281"/>
                  </a:cubicBezTo>
                  <a:cubicBezTo>
                    <a:pt x="479" y="266"/>
                    <a:pt x="484" y="253"/>
                    <a:pt x="488" y="239"/>
                  </a:cubicBezTo>
                  <a:cubicBezTo>
                    <a:pt x="458" y="236"/>
                    <a:pt x="431" y="227"/>
                    <a:pt x="401" y="236"/>
                  </a:cubicBezTo>
                  <a:cubicBezTo>
                    <a:pt x="376" y="263"/>
                    <a:pt x="355" y="294"/>
                    <a:pt x="333" y="324"/>
                  </a:cubicBezTo>
                  <a:cubicBezTo>
                    <a:pt x="324" y="355"/>
                    <a:pt x="314" y="384"/>
                    <a:pt x="309" y="418"/>
                  </a:cubicBezTo>
                  <a:moveTo>
                    <a:pt x="1092" y="232"/>
                  </a:moveTo>
                  <a:cubicBezTo>
                    <a:pt x="1137" y="288"/>
                    <a:pt x="1175" y="350"/>
                    <a:pt x="1208" y="417"/>
                  </a:cubicBezTo>
                  <a:cubicBezTo>
                    <a:pt x="1224" y="419"/>
                    <a:pt x="1240" y="426"/>
                    <a:pt x="1256" y="425"/>
                  </a:cubicBezTo>
                  <a:cubicBezTo>
                    <a:pt x="1244" y="360"/>
                    <a:pt x="1220" y="299"/>
                    <a:pt x="1192" y="247"/>
                  </a:cubicBezTo>
                  <a:cubicBezTo>
                    <a:pt x="1159" y="242"/>
                    <a:pt x="1128" y="235"/>
                    <a:pt x="1092" y="232"/>
                  </a:cubicBezTo>
                  <a:moveTo>
                    <a:pt x="1092" y="232"/>
                  </a:moveTo>
                  <a:cubicBezTo>
                    <a:pt x="1092" y="230"/>
                    <a:pt x="1091" y="232"/>
                    <a:pt x="1092" y="232"/>
                  </a:cubicBezTo>
                  <a:moveTo>
                    <a:pt x="1104" y="252"/>
                  </a:moveTo>
                  <a:cubicBezTo>
                    <a:pt x="1096" y="241"/>
                    <a:pt x="1089" y="225"/>
                    <a:pt x="1075" y="235"/>
                  </a:cubicBezTo>
                  <a:cubicBezTo>
                    <a:pt x="1096" y="285"/>
                    <a:pt x="1109" y="342"/>
                    <a:pt x="1119" y="403"/>
                  </a:cubicBezTo>
                  <a:cubicBezTo>
                    <a:pt x="1148" y="406"/>
                    <a:pt x="1178" y="413"/>
                    <a:pt x="1205" y="415"/>
                  </a:cubicBezTo>
                  <a:cubicBezTo>
                    <a:pt x="1178" y="360"/>
                    <a:pt x="1141" y="300"/>
                    <a:pt x="1104" y="252"/>
                  </a:cubicBezTo>
                  <a:close/>
                  <a:moveTo>
                    <a:pt x="990" y="245"/>
                  </a:moveTo>
                  <a:cubicBezTo>
                    <a:pt x="1015" y="293"/>
                    <a:pt x="1038" y="342"/>
                    <a:pt x="1057" y="395"/>
                  </a:cubicBezTo>
                  <a:cubicBezTo>
                    <a:pt x="1077" y="398"/>
                    <a:pt x="1097" y="399"/>
                    <a:pt x="1116" y="403"/>
                  </a:cubicBezTo>
                  <a:cubicBezTo>
                    <a:pt x="1108" y="349"/>
                    <a:pt x="1096" y="297"/>
                    <a:pt x="1080" y="252"/>
                  </a:cubicBezTo>
                  <a:cubicBezTo>
                    <a:pt x="1078" y="246"/>
                    <a:pt x="1076" y="238"/>
                    <a:pt x="1070" y="235"/>
                  </a:cubicBezTo>
                  <a:cubicBezTo>
                    <a:pt x="1044" y="239"/>
                    <a:pt x="1018" y="243"/>
                    <a:pt x="990" y="245"/>
                  </a:cubicBezTo>
                  <a:close/>
                  <a:moveTo>
                    <a:pt x="368" y="240"/>
                  </a:moveTo>
                  <a:cubicBezTo>
                    <a:pt x="357" y="263"/>
                    <a:pt x="345" y="288"/>
                    <a:pt x="339" y="312"/>
                  </a:cubicBezTo>
                  <a:cubicBezTo>
                    <a:pt x="353" y="289"/>
                    <a:pt x="373" y="265"/>
                    <a:pt x="390" y="245"/>
                  </a:cubicBezTo>
                  <a:cubicBezTo>
                    <a:pt x="392" y="243"/>
                    <a:pt x="395" y="239"/>
                    <a:pt x="394" y="237"/>
                  </a:cubicBezTo>
                  <a:cubicBezTo>
                    <a:pt x="386" y="238"/>
                    <a:pt x="378" y="240"/>
                    <a:pt x="368" y="240"/>
                  </a:cubicBezTo>
                  <a:close/>
                  <a:moveTo>
                    <a:pt x="483" y="268"/>
                  </a:moveTo>
                  <a:cubicBezTo>
                    <a:pt x="480" y="268"/>
                    <a:pt x="484" y="272"/>
                    <a:pt x="483" y="268"/>
                  </a:cubicBezTo>
                  <a:moveTo>
                    <a:pt x="483" y="268"/>
                  </a:moveTo>
                  <a:cubicBezTo>
                    <a:pt x="489" y="260"/>
                    <a:pt x="494" y="251"/>
                    <a:pt x="499" y="241"/>
                  </a:cubicBezTo>
                  <a:cubicBezTo>
                    <a:pt x="496" y="241"/>
                    <a:pt x="494" y="240"/>
                    <a:pt x="490" y="240"/>
                  </a:cubicBezTo>
                  <a:cubicBezTo>
                    <a:pt x="488" y="250"/>
                    <a:pt x="484" y="258"/>
                    <a:pt x="483" y="268"/>
                  </a:cubicBezTo>
                  <a:moveTo>
                    <a:pt x="327" y="249"/>
                  </a:moveTo>
                  <a:cubicBezTo>
                    <a:pt x="315" y="252"/>
                    <a:pt x="301" y="252"/>
                    <a:pt x="294" y="256"/>
                  </a:cubicBezTo>
                  <a:cubicBezTo>
                    <a:pt x="288" y="259"/>
                    <a:pt x="279" y="270"/>
                    <a:pt x="273" y="277"/>
                  </a:cubicBezTo>
                  <a:cubicBezTo>
                    <a:pt x="242" y="313"/>
                    <a:pt x="211" y="348"/>
                    <a:pt x="198" y="402"/>
                  </a:cubicBezTo>
                  <a:cubicBezTo>
                    <a:pt x="222" y="411"/>
                    <a:pt x="245" y="420"/>
                    <a:pt x="271" y="426"/>
                  </a:cubicBezTo>
                  <a:cubicBezTo>
                    <a:pt x="285" y="399"/>
                    <a:pt x="300" y="372"/>
                    <a:pt x="316" y="347"/>
                  </a:cubicBezTo>
                  <a:cubicBezTo>
                    <a:pt x="321" y="339"/>
                    <a:pt x="328" y="330"/>
                    <a:pt x="332" y="322"/>
                  </a:cubicBezTo>
                  <a:cubicBezTo>
                    <a:pt x="344" y="296"/>
                    <a:pt x="348" y="268"/>
                    <a:pt x="365" y="243"/>
                  </a:cubicBezTo>
                  <a:cubicBezTo>
                    <a:pt x="364" y="243"/>
                    <a:pt x="365" y="241"/>
                    <a:pt x="364" y="241"/>
                  </a:cubicBezTo>
                  <a:cubicBezTo>
                    <a:pt x="353" y="243"/>
                    <a:pt x="340" y="246"/>
                    <a:pt x="327" y="249"/>
                  </a:cubicBezTo>
                  <a:close/>
                  <a:moveTo>
                    <a:pt x="504" y="242"/>
                  </a:moveTo>
                  <a:cubicBezTo>
                    <a:pt x="472" y="274"/>
                    <a:pt x="465" y="338"/>
                    <a:pt x="457" y="396"/>
                  </a:cubicBezTo>
                  <a:cubicBezTo>
                    <a:pt x="495" y="392"/>
                    <a:pt x="535" y="389"/>
                    <a:pt x="575" y="385"/>
                  </a:cubicBezTo>
                  <a:cubicBezTo>
                    <a:pt x="587" y="340"/>
                    <a:pt x="599" y="294"/>
                    <a:pt x="614" y="252"/>
                  </a:cubicBezTo>
                  <a:cubicBezTo>
                    <a:pt x="576" y="250"/>
                    <a:pt x="540" y="246"/>
                    <a:pt x="504" y="242"/>
                  </a:cubicBezTo>
                  <a:close/>
                  <a:moveTo>
                    <a:pt x="1194" y="244"/>
                  </a:moveTo>
                  <a:cubicBezTo>
                    <a:pt x="1194" y="245"/>
                    <a:pt x="1194" y="245"/>
                    <a:pt x="1195" y="245"/>
                  </a:cubicBezTo>
                  <a:moveTo>
                    <a:pt x="1195" y="245"/>
                  </a:moveTo>
                  <a:cubicBezTo>
                    <a:pt x="1196" y="247"/>
                    <a:pt x="1196" y="245"/>
                    <a:pt x="1195" y="245"/>
                  </a:cubicBezTo>
                  <a:moveTo>
                    <a:pt x="1195" y="245"/>
                  </a:moveTo>
                  <a:cubicBezTo>
                    <a:pt x="1195" y="244"/>
                    <a:pt x="1195" y="244"/>
                    <a:pt x="1194" y="244"/>
                  </a:cubicBezTo>
                  <a:moveTo>
                    <a:pt x="1194" y="244"/>
                  </a:moveTo>
                  <a:cubicBezTo>
                    <a:pt x="1193" y="243"/>
                    <a:pt x="1193" y="244"/>
                    <a:pt x="1194" y="244"/>
                  </a:cubicBezTo>
                  <a:moveTo>
                    <a:pt x="942" y="250"/>
                  </a:moveTo>
                  <a:cubicBezTo>
                    <a:pt x="949" y="294"/>
                    <a:pt x="955" y="339"/>
                    <a:pt x="960" y="386"/>
                  </a:cubicBezTo>
                  <a:cubicBezTo>
                    <a:pt x="991" y="389"/>
                    <a:pt x="1024" y="391"/>
                    <a:pt x="1054" y="395"/>
                  </a:cubicBezTo>
                  <a:cubicBezTo>
                    <a:pt x="1035" y="342"/>
                    <a:pt x="1013" y="293"/>
                    <a:pt x="988" y="246"/>
                  </a:cubicBezTo>
                  <a:cubicBezTo>
                    <a:pt x="972" y="247"/>
                    <a:pt x="957" y="249"/>
                    <a:pt x="942" y="250"/>
                  </a:cubicBezTo>
                  <a:close/>
                  <a:moveTo>
                    <a:pt x="1259" y="424"/>
                  </a:moveTo>
                  <a:cubicBezTo>
                    <a:pt x="1279" y="419"/>
                    <a:pt x="1296" y="412"/>
                    <a:pt x="1314" y="407"/>
                  </a:cubicBezTo>
                  <a:cubicBezTo>
                    <a:pt x="1282" y="347"/>
                    <a:pt x="1242" y="296"/>
                    <a:pt x="1198" y="249"/>
                  </a:cubicBezTo>
                  <a:cubicBezTo>
                    <a:pt x="1197" y="249"/>
                    <a:pt x="1196" y="249"/>
                    <a:pt x="1196" y="250"/>
                  </a:cubicBezTo>
                  <a:cubicBezTo>
                    <a:pt x="1224" y="301"/>
                    <a:pt x="1245" y="359"/>
                    <a:pt x="1259" y="424"/>
                  </a:cubicBezTo>
                  <a:close/>
                  <a:moveTo>
                    <a:pt x="871" y="255"/>
                  </a:moveTo>
                  <a:cubicBezTo>
                    <a:pt x="883" y="296"/>
                    <a:pt x="891" y="339"/>
                    <a:pt x="899" y="383"/>
                  </a:cubicBezTo>
                  <a:cubicBezTo>
                    <a:pt x="918" y="384"/>
                    <a:pt x="938" y="384"/>
                    <a:pt x="957" y="386"/>
                  </a:cubicBezTo>
                  <a:cubicBezTo>
                    <a:pt x="953" y="345"/>
                    <a:pt x="948" y="301"/>
                    <a:pt x="942" y="264"/>
                  </a:cubicBezTo>
                  <a:cubicBezTo>
                    <a:pt x="941" y="260"/>
                    <a:pt x="941" y="252"/>
                    <a:pt x="936" y="250"/>
                  </a:cubicBezTo>
                  <a:cubicBezTo>
                    <a:pt x="915" y="253"/>
                    <a:pt x="892" y="252"/>
                    <a:pt x="871" y="255"/>
                  </a:cubicBezTo>
                  <a:close/>
                  <a:moveTo>
                    <a:pt x="1317" y="405"/>
                  </a:moveTo>
                  <a:cubicBezTo>
                    <a:pt x="1328" y="400"/>
                    <a:pt x="1340" y="395"/>
                    <a:pt x="1350" y="388"/>
                  </a:cubicBezTo>
                  <a:cubicBezTo>
                    <a:pt x="1332" y="347"/>
                    <a:pt x="1314" y="307"/>
                    <a:pt x="1289" y="273"/>
                  </a:cubicBezTo>
                  <a:cubicBezTo>
                    <a:pt x="1263" y="264"/>
                    <a:pt x="1231" y="255"/>
                    <a:pt x="1204" y="251"/>
                  </a:cubicBezTo>
                  <a:cubicBezTo>
                    <a:pt x="1247" y="297"/>
                    <a:pt x="1284" y="348"/>
                    <a:pt x="1317" y="405"/>
                  </a:cubicBezTo>
                  <a:close/>
                  <a:moveTo>
                    <a:pt x="616" y="253"/>
                  </a:moveTo>
                  <a:cubicBezTo>
                    <a:pt x="602" y="296"/>
                    <a:pt x="589" y="340"/>
                    <a:pt x="578" y="385"/>
                  </a:cubicBezTo>
                  <a:cubicBezTo>
                    <a:pt x="591" y="385"/>
                    <a:pt x="603" y="384"/>
                    <a:pt x="617" y="383"/>
                  </a:cubicBezTo>
                  <a:cubicBezTo>
                    <a:pt x="619" y="338"/>
                    <a:pt x="624" y="295"/>
                    <a:pt x="630" y="253"/>
                  </a:cubicBezTo>
                  <a:cubicBezTo>
                    <a:pt x="625" y="254"/>
                    <a:pt x="618" y="252"/>
                    <a:pt x="616" y="253"/>
                  </a:cubicBezTo>
                  <a:close/>
                  <a:moveTo>
                    <a:pt x="632" y="256"/>
                  </a:moveTo>
                  <a:cubicBezTo>
                    <a:pt x="628" y="298"/>
                    <a:pt x="623" y="339"/>
                    <a:pt x="621" y="383"/>
                  </a:cubicBezTo>
                  <a:cubicBezTo>
                    <a:pt x="658" y="381"/>
                    <a:pt x="697" y="381"/>
                    <a:pt x="735" y="380"/>
                  </a:cubicBezTo>
                  <a:cubicBezTo>
                    <a:pt x="737" y="339"/>
                    <a:pt x="739" y="298"/>
                    <a:pt x="740" y="257"/>
                  </a:cubicBezTo>
                  <a:cubicBezTo>
                    <a:pt x="704" y="257"/>
                    <a:pt x="670" y="255"/>
                    <a:pt x="634" y="254"/>
                  </a:cubicBezTo>
                  <a:cubicBezTo>
                    <a:pt x="634" y="252"/>
                    <a:pt x="632" y="254"/>
                    <a:pt x="632" y="256"/>
                  </a:cubicBezTo>
                  <a:close/>
                  <a:moveTo>
                    <a:pt x="788" y="257"/>
                  </a:moveTo>
                  <a:cubicBezTo>
                    <a:pt x="789" y="297"/>
                    <a:pt x="790" y="338"/>
                    <a:pt x="790" y="380"/>
                  </a:cubicBezTo>
                  <a:cubicBezTo>
                    <a:pt x="825" y="380"/>
                    <a:pt x="860" y="381"/>
                    <a:pt x="894" y="383"/>
                  </a:cubicBezTo>
                  <a:cubicBezTo>
                    <a:pt x="888" y="338"/>
                    <a:pt x="878" y="296"/>
                    <a:pt x="868" y="255"/>
                  </a:cubicBezTo>
                  <a:cubicBezTo>
                    <a:pt x="841" y="255"/>
                    <a:pt x="815" y="257"/>
                    <a:pt x="788" y="257"/>
                  </a:cubicBezTo>
                  <a:close/>
                  <a:moveTo>
                    <a:pt x="744" y="257"/>
                  </a:moveTo>
                  <a:cubicBezTo>
                    <a:pt x="740" y="296"/>
                    <a:pt x="740" y="339"/>
                    <a:pt x="738" y="380"/>
                  </a:cubicBezTo>
                  <a:cubicBezTo>
                    <a:pt x="755" y="380"/>
                    <a:pt x="771" y="380"/>
                    <a:pt x="788" y="380"/>
                  </a:cubicBezTo>
                  <a:cubicBezTo>
                    <a:pt x="788" y="338"/>
                    <a:pt x="786" y="298"/>
                    <a:pt x="786" y="257"/>
                  </a:cubicBezTo>
                  <a:cubicBezTo>
                    <a:pt x="772" y="257"/>
                    <a:pt x="758" y="257"/>
                    <a:pt x="744" y="257"/>
                  </a:cubicBezTo>
                  <a:close/>
                  <a:moveTo>
                    <a:pt x="286" y="259"/>
                  </a:moveTo>
                  <a:cubicBezTo>
                    <a:pt x="277" y="260"/>
                    <a:pt x="270" y="263"/>
                    <a:pt x="262" y="264"/>
                  </a:cubicBezTo>
                  <a:cubicBezTo>
                    <a:pt x="249" y="285"/>
                    <a:pt x="237" y="306"/>
                    <a:pt x="227" y="329"/>
                  </a:cubicBezTo>
                  <a:moveTo>
                    <a:pt x="227" y="329"/>
                  </a:moveTo>
                  <a:cubicBezTo>
                    <a:pt x="226" y="329"/>
                    <a:pt x="227" y="330"/>
                    <a:pt x="226" y="331"/>
                  </a:cubicBezTo>
                  <a:moveTo>
                    <a:pt x="226" y="331"/>
                  </a:moveTo>
                  <a:cubicBezTo>
                    <a:pt x="225" y="331"/>
                    <a:pt x="226" y="332"/>
                    <a:pt x="226" y="331"/>
                  </a:cubicBezTo>
                  <a:moveTo>
                    <a:pt x="226" y="331"/>
                  </a:moveTo>
                  <a:cubicBezTo>
                    <a:pt x="227" y="331"/>
                    <a:pt x="227" y="330"/>
                    <a:pt x="227" y="329"/>
                  </a:cubicBezTo>
                  <a:moveTo>
                    <a:pt x="286" y="259"/>
                  </a:moveTo>
                  <a:cubicBezTo>
                    <a:pt x="266" y="281"/>
                    <a:pt x="246" y="305"/>
                    <a:pt x="227" y="329"/>
                  </a:cubicBezTo>
                  <a:moveTo>
                    <a:pt x="286" y="259"/>
                  </a:moveTo>
                  <a:cubicBezTo>
                    <a:pt x="287" y="258"/>
                    <a:pt x="286" y="258"/>
                    <a:pt x="286" y="259"/>
                  </a:cubicBezTo>
                  <a:moveTo>
                    <a:pt x="257" y="266"/>
                  </a:moveTo>
                  <a:cubicBezTo>
                    <a:pt x="237" y="271"/>
                    <a:pt x="219" y="278"/>
                    <a:pt x="201" y="286"/>
                  </a:cubicBezTo>
                  <a:cubicBezTo>
                    <a:pt x="180" y="309"/>
                    <a:pt x="160" y="334"/>
                    <a:pt x="143" y="361"/>
                  </a:cubicBezTo>
                  <a:cubicBezTo>
                    <a:pt x="152" y="377"/>
                    <a:pt x="168" y="386"/>
                    <a:pt x="184" y="394"/>
                  </a:cubicBezTo>
                  <a:cubicBezTo>
                    <a:pt x="194" y="377"/>
                    <a:pt x="205" y="359"/>
                    <a:pt x="218" y="344"/>
                  </a:cubicBezTo>
                  <a:cubicBezTo>
                    <a:pt x="228" y="316"/>
                    <a:pt x="243" y="291"/>
                    <a:pt x="257" y="266"/>
                  </a:cubicBezTo>
                  <a:moveTo>
                    <a:pt x="257" y="266"/>
                  </a:moveTo>
                  <a:cubicBezTo>
                    <a:pt x="258" y="266"/>
                    <a:pt x="257" y="265"/>
                    <a:pt x="257" y="266"/>
                  </a:cubicBezTo>
                  <a:moveTo>
                    <a:pt x="1292" y="270"/>
                  </a:moveTo>
                  <a:cubicBezTo>
                    <a:pt x="1293" y="272"/>
                    <a:pt x="1293" y="270"/>
                    <a:pt x="1292" y="270"/>
                  </a:cubicBezTo>
                  <a:moveTo>
                    <a:pt x="1292" y="270"/>
                  </a:moveTo>
                  <a:cubicBezTo>
                    <a:pt x="1291" y="269"/>
                    <a:pt x="1291" y="270"/>
                    <a:pt x="1292" y="270"/>
                  </a:cubicBezTo>
                  <a:moveTo>
                    <a:pt x="1295" y="275"/>
                  </a:moveTo>
                  <a:cubicBezTo>
                    <a:pt x="1316" y="310"/>
                    <a:pt x="1336" y="347"/>
                    <a:pt x="1351" y="387"/>
                  </a:cubicBezTo>
                  <a:cubicBezTo>
                    <a:pt x="1360" y="383"/>
                    <a:pt x="1368" y="378"/>
                    <a:pt x="1373" y="371"/>
                  </a:cubicBezTo>
                  <a:cubicBezTo>
                    <a:pt x="1349" y="337"/>
                    <a:pt x="1324" y="306"/>
                    <a:pt x="1298" y="275"/>
                  </a:cubicBezTo>
                  <a:cubicBezTo>
                    <a:pt x="1297" y="275"/>
                    <a:pt x="1296" y="275"/>
                    <a:pt x="1295" y="275"/>
                  </a:cubicBezTo>
                  <a:moveTo>
                    <a:pt x="1295" y="275"/>
                  </a:moveTo>
                  <a:cubicBezTo>
                    <a:pt x="1294" y="274"/>
                    <a:pt x="1294" y="275"/>
                    <a:pt x="1295" y="275"/>
                  </a:cubicBezTo>
                  <a:moveTo>
                    <a:pt x="1375" y="370"/>
                  </a:moveTo>
                  <a:cubicBezTo>
                    <a:pt x="1380" y="364"/>
                    <a:pt x="1385" y="359"/>
                    <a:pt x="1387" y="350"/>
                  </a:cubicBezTo>
                  <a:cubicBezTo>
                    <a:pt x="1378" y="334"/>
                    <a:pt x="1367" y="319"/>
                    <a:pt x="1357" y="303"/>
                  </a:cubicBezTo>
                  <a:cubicBezTo>
                    <a:pt x="1341" y="294"/>
                    <a:pt x="1322" y="283"/>
                    <a:pt x="1303" y="279"/>
                  </a:cubicBezTo>
                  <a:cubicBezTo>
                    <a:pt x="1330" y="307"/>
                    <a:pt x="1352" y="339"/>
                    <a:pt x="1375" y="370"/>
                  </a:cubicBezTo>
                  <a:close/>
                  <a:moveTo>
                    <a:pt x="194" y="289"/>
                  </a:moveTo>
                  <a:cubicBezTo>
                    <a:pt x="177" y="295"/>
                    <a:pt x="173" y="313"/>
                    <a:pt x="164" y="326"/>
                  </a:cubicBezTo>
                  <a:moveTo>
                    <a:pt x="164" y="326"/>
                  </a:moveTo>
                  <a:cubicBezTo>
                    <a:pt x="163" y="326"/>
                    <a:pt x="163" y="326"/>
                    <a:pt x="163" y="327"/>
                  </a:cubicBezTo>
                  <a:moveTo>
                    <a:pt x="163" y="327"/>
                  </a:moveTo>
                  <a:cubicBezTo>
                    <a:pt x="162" y="327"/>
                    <a:pt x="162" y="328"/>
                    <a:pt x="162" y="329"/>
                  </a:cubicBezTo>
                  <a:moveTo>
                    <a:pt x="162" y="329"/>
                  </a:moveTo>
                  <a:cubicBezTo>
                    <a:pt x="161" y="329"/>
                    <a:pt x="162" y="330"/>
                    <a:pt x="162" y="329"/>
                  </a:cubicBezTo>
                  <a:moveTo>
                    <a:pt x="162" y="329"/>
                  </a:moveTo>
                  <a:cubicBezTo>
                    <a:pt x="163" y="329"/>
                    <a:pt x="163" y="328"/>
                    <a:pt x="163" y="327"/>
                  </a:cubicBezTo>
                  <a:moveTo>
                    <a:pt x="163" y="327"/>
                  </a:moveTo>
                  <a:cubicBezTo>
                    <a:pt x="164" y="327"/>
                    <a:pt x="164" y="326"/>
                    <a:pt x="164" y="326"/>
                  </a:cubicBezTo>
                  <a:moveTo>
                    <a:pt x="164" y="326"/>
                  </a:moveTo>
                  <a:cubicBezTo>
                    <a:pt x="174" y="314"/>
                    <a:pt x="184" y="302"/>
                    <a:pt x="194" y="289"/>
                  </a:cubicBezTo>
                  <a:moveTo>
                    <a:pt x="194" y="289"/>
                  </a:moveTo>
                  <a:cubicBezTo>
                    <a:pt x="195" y="289"/>
                    <a:pt x="194" y="288"/>
                    <a:pt x="194" y="289"/>
                  </a:cubicBezTo>
                  <a:moveTo>
                    <a:pt x="472" y="295"/>
                  </a:moveTo>
                  <a:cubicBezTo>
                    <a:pt x="472" y="295"/>
                    <a:pt x="471" y="295"/>
                    <a:pt x="471" y="295"/>
                  </a:cubicBezTo>
                  <a:cubicBezTo>
                    <a:pt x="454" y="329"/>
                    <a:pt x="436" y="362"/>
                    <a:pt x="422" y="400"/>
                  </a:cubicBezTo>
                  <a:moveTo>
                    <a:pt x="422" y="400"/>
                  </a:moveTo>
                  <a:cubicBezTo>
                    <a:pt x="421" y="400"/>
                    <a:pt x="422" y="401"/>
                    <a:pt x="422" y="400"/>
                  </a:cubicBezTo>
                  <a:moveTo>
                    <a:pt x="422" y="400"/>
                  </a:moveTo>
                  <a:cubicBezTo>
                    <a:pt x="434" y="400"/>
                    <a:pt x="442" y="397"/>
                    <a:pt x="454" y="397"/>
                  </a:cubicBezTo>
                  <a:cubicBezTo>
                    <a:pt x="458" y="361"/>
                    <a:pt x="466" y="329"/>
                    <a:pt x="472" y="295"/>
                  </a:cubicBezTo>
                  <a:moveTo>
                    <a:pt x="472" y="295"/>
                  </a:moveTo>
                  <a:cubicBezTo>
                    <a:pt x="475" y="295"/>
                    <a:pt x="471" y="291"/>
                    <a:pt x="472" y="295"/>
                  </a:cubicBezTo>
                  <a:moveTo>
                    <a:pt x="178" y="297"/>
                  </a:moveTo>
                  <a:cubicBezTo>
                    <a:pt x="158" y="308"/>
                    <a:pt x="126" y="328"/>
                    <a:pt x="141" y="359"/>
                  </a:cubicBezTo>
                  <a:cubicBezTo>
                    <a:pt x="153" y="338"/>
                    <a:pt x="165" y="317"/>
                    <a:pt x="178" y="297"/>
                  </a:cubicBezTo>
                  <a:moveTo>
                    <a:pt x="178" y="297"/>
                  </a:moveTo>
                  <a:cubicBezTo>
                    <a:pt x="180" y="296"/>
                    <a:pt x="178" y="296"/>
                    <a:pt x="178" y="297"/>
                  </a:cubicBezTo>
                  <a:moveTo>
                    <a:pt x="1364" y="309"/>
                  </a:moveTo>
                  <a:cubicBezTo>
                    <a:pt x="1364" y="309"/>
                    <a:pt x="1364" y="310"/>
                    <a:pt x="1365" y="310"/>
                  </a:cubicBezTo>
                  <a:moveTo>
                    <a:pt x="1365" y="310"/>
                  </a:moveTo>
                  <a:cubicBezTo>
                    <a:pt x="1365" y="310"/>
                    <a:pt x="1365" y="310"/>
                    <a:pt x="1366" y="311"/>
                  </a:cubicBezTo>
                  <a:moveTo>
                    <a:pt x="1366" y="311"/>
                  </a:moveTo>
                  <a:cubicBezTo>
                    <a:pt x="1366" y="312"/>
                    <a:pt x="1366" y="312"/>
                    <a:pt x="1367" y="312"/>
                  </a:cubicBezTo>
                  <a:moveTo>
                    <a:pt x="1367" y="312"/>
                  </a:moveTo>
                  <a:cubicBezTo>
                    <a:pt x="1367" y="313"/>
                    <a:pt x="1367" y="313"/>
                    <a:pt x="1368" y="313"/>
                  </a:cubicBezTo>
                  <a:moveTo>
                    <a:pt x="1368" y="313"/>
                  </a:moveTo>
                  <a:cubicBezTo>
                    <a:pt x="1374" y="324"/>
                    <a:pt x="1380" y="335"/>
                    <a:pt x="1388" y="345"/>
                  </a:cubicBezTo>
                  <a:cubicBezTo>
                    <a:pt x="1386" y="330"/>
                    <a:pt x="1375" y="324"/>
                    <a:pt x="1368" y="313"/>
                  </a:cubicBezTo>
                  <a:moveTo>
                    <a:pt x="1368" y="313"/>
                  </a:moveTo>
                  <a:cubicBezTo>
                    <a:pt x="1368" y="313"/>
                    <a:pt x="1367" y="312"/>
                    <a:pt x="1367" y="312"/>
                  </a:cubicBezTo>
                  <a:moveTo>
                    <a:pt x="1367" y="312"/>
                  </a:moveTo>
                  <a:cubicBezTo>
                    <a:pt x="1367" y="311"/>
                    <a:pt x="1367" y="311"/>
                    <a:pt x="1366" y="311"/>
                  </a:cubicBezTo>
                  <a:moveTo>
                    <a:pt x="1366" y="311"/>
                  </a:moveTo>
                  <a:cubicBezTo>
                    <a:pt x="1366" y="310"/>
                    <a:pt x="1365" y="310"/>
                    <a:pt x="1365" y="310"/>
                  </a:cubicBezTo>
                  <a:moveTo>
                    <a:pt x="1365" y="310"/>
                  </a:moveTo>
                  <a:cubicBezTo>
                    <a:pt x="1365" y="309"/>
                    <a:pt x="1365" y="309"/>
                    <a:pt x="1364" y="309"/>
                  </a:cubicBezTo>
                  <a:moveTo>
                    <a:pt x="1364" y="309"/>
                  </a:moveTo>
                  <a:cubicBezTo>
                    <a:pt x="1363" y="307"/>
                    <a:pt x="1363" y="309"/>
                    <a:pt x="1364" y="309"/>
                  </a:cubicBezTo>
                  <a:moveTo>
                    <a:pt x="1379" y="323"/>
                  </a:moveTo>
                  <a:cubicBezTo>
                    <a:pt x="1380" y="324"/>
                    <a:pt x="1380" y="323"/>
                    <a:pt x="1379" y="323"/>
                  </a:cubicBezTo>
                  <a:moveTo>
                    <a:pt x="1379" y="323"/>
                  </a:moveTo>
                  <a:cubicBezTo>
                    <a:pt x="1379" y="322"/>
                    <a:pt x="1378" y="323"/>
                    <a:pt x="1379" y="323"/>
                  </a:cubicBezTo>
                  <a:moveTo>
                    <a:pt x="160" y="332"/>
                  </a:moveTo>
                  <a:cubicBezTo>
                    <a:pt x="159" y="332"/>
                    <a:pt x="160" y="333"/>
                    <a:pt x="160" y="332"/>
                  </a:cubicBezTo>
                  <a:moveTo>
                    <a:pt x="160" y="332"/>
                  </a:moveTo>
                  <a:cubicBezTo>
                    <a:pt x="161" y="331"/>
                    <a:pt x="160" y="330"/>
                    <a:pt x="160" y="332"/>
                  </a:cubicBezTo>
                  <a:moveTo>
                    <a:pt x="224" y="334"/>
                  </a:moveTo>
                  <a:cubicBezTo>
                    <a:pt x="224" y="333"/>
                    <a:pt x="225" y="334"/>
                    <a:pt x="224" y="334"/>
                  </a:cubicBezTo>
                  <a:close/>
                  <a:moveTo>
                    <a:pt x="326" y="336"/>
                  </a:moveTo>
                  <a:cubicBezTo>
                    <a:pt x="307" y="364"/>
                    <a:pt x="290" y="395"/>
                    <a:pt x="274" y="426"/>
                  </a:cubicBezTo>
                  <a:cubicBezTo>
                    <a:pt x="285" y="423"/>
                    <a:pt x="296" y="421"/>
                    <a:pt x="306" y="419"/>
                  </a:cubicBezTo>
                  <a:cubicBezTo>
                    <a:pt x="311" y="390"/>
                    <a:pt x="319" y="364"/>
                    <a:pt x="326" y="336"/>
                  </a:cubicBezTo>
                  <a:moveTo>
                    <a:pt x="326" y="336"/>
                  </a:moveTo>
                  <a:cubicBezTo>
                    <a:pt x="329" y="336"/>
                    <a:pt x="325" y="332"/>
                    <a:pt x="326" y="336"/>
                  </a:cubicBezTo>
                  <a:moveTo>
                    <a:pt x="44" y="524"/>
                  </a:moveTo>
                  <a:cubicBezTo>
                    <a:pt x="49" y="523"/>
                    <a:pt x="54" y="514"/>
                    <a:pt x="59" y="510"/>
                  </a:cubicBezTo>
                  <a:cubicBezTo>
                    <a:pt x="80" y="455"/>
                    <a:pt x="109" y="407"/>
                    <a:pt x="139" y="360"/>
                  </a:cubicBezTo>
                  <a:cubicBezTo>
                    <a:pt x="134" y="356"/>
                    <a:pt x="135" y="347"/>
                    <a:pt x="133" y="339"/>
                  </a:cubicBezTo>
                  <a:cubicBezTo>
                    <a:pt x="97" y="394"/>
                    <a:pt x="66" y="454"/>
                    <a:pt x="44" y="524"/>
                  </a:cubicBezTo>
                  <a:close/>
                  <a:moveTo>
                    <a:pt x="1483" y="528"/>
                  </a:moveTo>
                  <a:cubicBezTo>
                    <a:pt x="1482" y="532"/>
                    <a:pt x="1486" y="529"/>
                    <a:pt x="1483" y="528"/>
                  </a:cubicBezTo>
                  <a:moveTo>
                    <a:pt x="1483" y="528"/>
                  </a:moveTo>
                  <a:cubicBezTo>
                    <a:pt x="1460" y="465"/>
                    <a:pt x="1432" y="396"/>
                    <a:pt x="1393" y="347"/>
                  </a:cubicBezTo>
                  <a:cubicBezTo>
                    <a:pt x="1393" y="347"/>
                    <a:pt x="1391" y="343"/>
                    <a:pt x="1390" y="345"/>
                  </a:cubicBezTo>
                  <a:cubicBezTo>
                    <a:pt x="1401" y="371"/>
                    <a:pt x="1415" y="395"/>
                    <a:pt x="1425" y="421"/>
                  </a:cubicBezTo>
                  <a:cubicBezTo>
                    <a:pt x="1436" y="447"/>
                    <a:pt x="1448" y="473"/>
                    <a:pt x="1455" y="503"/>
                  </a:cubicBezTo>
                  <a:cubicBezTo>
                    <a:pt x="1466" y="510"/>
                    <a:pt x="1474" y="519"/>
                    <a:pt x="1483" y="528"/>
                  </a:cubicBezTo>
                  <a:moveTo>
                    <a:pt x="1376" y="374"/>
                  </a:moveTo>
                  <a:cubicBezTo>
                    <a:pt x="1396" y="402"/>
                    <a:pt x="1417" y="437"/>
                    <a:pt x="1432" y="470"/>
                  </a:cubicBezTo>
                  <a:cubicBezTo>
                    <a:pt x="1437" y="481"/>
                    <a:pt x="1440" y="496"/>
                    <a:pt x="1452" y="499"/>
                  </a:cubicBezTo>
                  <a:cubicBezTo>
                    <a:pt x="1435" y="446"/>
                    <a:pt x="1415" y="397"/>
                    <a:pt x="1389" y="354"/>
                  </a:cubicBezTo>
                  <a:cubicBezTo>
                    <a:pt x="1386" y="362"/>
                    <a:pt x="1380" y="367"/>
                    <a:pt x="1376" y="374"/>
                  </a:cubicBezTo>
                  <a:close/>
                  <a:moveTo>
                    <a:pt x="212" y="356"/>
                  </a:moveTo>
                  <a:cubicBezTo>
                    <a:pt x="212" y="355"/>
                    <a:pt x="213" y="356"/>
                    <a:pt x="212" y="356"/>
                  </a:cubicBezTo>
                  <a:close/>
                  <a:moveTo>
                    <a:pt x="211" y="358"/>
                  </a:moveTo>
                  <a:cubicBezTo>
                    <a:pt x="202" y="370"/>
                    <a:pt x="193" y="382"/>
                    <a:pt x="186" y="396"/>
                  </a:cubicBezTo>
                  <a:cubicBezTo>
                    <a:pt x="190" y="396"/>
                    <a:pt x="192" y="399"/>
                    <a:pt x="196" y="400"/>
                  </a:cubicBezTo>
                  <a:cubicBezTo>
                    <a:pt x="201" y="386"/>
                    <a:pt x="206" y="372"/>
                    <a:pt x="211" y="358"/>
                  </a:cubicBezTo>
                  <a:moveTo>
                    <a:pt x="211" y="358"/>
                  </a:moveTo>
                  <a:cubicBezTo>
                    <a:pt x="212" y="357"/>
                    <a:pt x="211" y="356"/>
                    <a:pt x="211" y="358"/>
                  </a:cubicBezTo>
                  <a:moveTo>
                    <a:pt x="94" y="487"/>
                  </a:moveTo>
                  <a:cubicBezTo>
                    <a:pt x="109" y="477"/>
                    <a:pt x="127" y="470"/>
                    <a:pt x="146" y="463"/>
                  </a:cubicBezTo>
                  <a:cubicBezTo>
                    <a:pt x="156" y="439"/>
                    <a:pt x="170" y="418"/>
                    <a:pt x="182" y="396"/>
                  </a:cubicBezTo>
                  <a:cubicBezTo>
                    <a:pt x="166" y="389"/>
                    <a:pt x="152" y="378"/>
                    <a:pt x="141" y="365"/>
                  </a:cubicBezTo>
                  <a:cubicBezTo>
                    <a:pt x="123" y="403"/>
                    <a:pt x="103" y="444"/>
                    <a:pt x="94" y="487"/>
                  </a:cubicBezTo>
                  <a:close/>
                  <a:moveTo>
                    <a:pt x="132" y="376"/>
                  </a:moveTo>
                  <a:cubicBezTo>
                    <a:pt x="132" y="375"/>
                    <a:pt x="133" y="376"/>
                    <a:pt x="132" y="376"/>
                  </a:cubicBezTo>
                  <a:close/>
                  <a:moveTo>
                    <a:pt x="1374" y="375"/>
                  </a:moveTo>
                  <a:cubicBezTo>
                    <a:pt x="1368" y="382"/>
                    <a:pt x="1359" y="386"/>
                    <a:pt x="1352" y="391"/>
                  </a:cubicBezTo>
                  <a:cubicBezTo>
                    <a:pt x="1362" y="413"/>
                    <a:pt x="1369" y="437"/>
                    <a:pt x="1375" y="462"/>
                  </a:cubicBezTo>
                  <a:cubicBezTo>
                    <a:pt x="1398" y="469"/>
                    <a:pt x="1420" y="482"/>
                    <a:pt x="1439" y="490"/>
                  </a:cubicBezTo>
                  <a:cubicBezTo>
                    <a:pt x="1419" y="450"/>
                    <a:pt x="1399" y="409"/>
                    <a:pt x="1374" y="375"/>
                  </a:cubicBezTo>
                  <a:close/>
                  <a:moveTo>
                    <a:pt x="131" y="378"/>
                  </a:moveTo>
                  <a:cubicBezTo>
                    <a:pt x="131" y="378"/>
                    <a:pt x="131" y="378"/>
                    <a:pt x="130" y="378"/>
                  </a:cubicBezTo>
                  <a:cubicBezTo>
                    <a:pt x="106" y="418"/>
                    <a:pt x="82" y="459"/>
                    <a:pt x="64" y="505"/>
                  </a:cubicBezTo>
                  <a:moveTo>
                    <a:pt x="64" y="505"/>
                  </a:moveTo>
                  <a:cubicBezTo>
                    <a:pt x="63" y="506"/>
                    <a:pt x="64" y="507"/>
                    <a:pt x="64" y="505"/>
                  </a:cubicBezTo>
                  <a:moveTo>
                    <a:pt x="64" y="505"/>
                  </a:moveTo>
                  <a:cubicBezTo>
                    <a:pt x="73" y="500"/>
                    <a:pt x="80" y="494"/>
                    <a:pt x="90" y="489"/>
                  </a:cubicBezTo>
                  <a:cubicBezTo>
                    <a:pt x="100" y="448"/>
                    <a:pt x="116" y="413"/>
                    <a:pt x="131" y="378"/>
                  </a:cubicBezTo>
                  <a:moveTo>
                    <a:pt x="131" y="378"/>
                  </a:moveTo>
                  <a:cubicBezTo>
                    <a:pt x="133" y="377"/>
                    <a:pt x="131" y="377"/>
                    <a:pt x="131" y="378"/>
                  </a:cubicBezTo>
                  <a:moveTo>
                    <a:pt x="620" y="385"/>
                  </a:moveTo>
                  <a:cubicBezTo>
                    <a:pt x="619" y="415"/>
                    <a:pt x="617" y="444"/>
                    <a:pt x="616" y="473"/>
                  </a:cubicBezTo>
                  <a:cubicBezTo>
                    <a:pt x="654" y="475"/>
                    <a:pt x="693" y="476"/>
                    <a:pt x="732" y="477"/>
                  </a:cubicBezTo>
                  <a:cubicBezTo>
                    <a:pt x="733" y="445"/>
                    <a:pt x="734" y="414"/>
                    <a:pt x="735" y="383"/>
                  </a:cubicBezTo>
                  <a:cubicBezTo>
                    <a:pt x="695" y="382"/>
                    <a:pt x="658" y="384"/>
                    <a:pt x="620" y="385"/>
                  </a:cubicBezTo>
                  <a:close/>
                  <a:moveTo>
                    <a:pt x="739" y="383"/>
                  </a:moveTo>
                  <a:cubicBezTo>
                    <a:pt x="736" y="412"/>
                    <a:pt x="736" y="445"/>
                    <a:pt x="735" y="477"/>
                  </a:cubicBezTo>
                  <a:cubicBezTo>
                    <a:pt x="753" y="477"/>
                    <a:pt x="771" y="477"/>
                    <a:pt x="789" y="477"/>
                  </a:cubicBezTo>
                  <a:cubicBezTo>
                    <a:pt x="789" y="445"/>
                    <a:pt x="787" y="415"/>
                    <a:pt x="788" y="383"/>
                  </a:cubicBezTo>
                  <a:cubicBezTo>
                    <a:pt x="772" y="383"/>
                    <a:pt x="755" y="383"/>
                    <a:pt x="739" y="383"/>
                  </a:cubicBezTo>
                  <a:close/>
                  <a:moveTo>
                    <a:pt x="792" y="383"/>
                  </a:moveTo>
                  <a:cubicBezTo>
                    <a:pt x="790" y="412"/>
                    <a:pt x="791" y="446"/>
                    <a:pt x="791" y="477"/>
                  </a:cubicBezTo>
                  <a:cubicBezTo>
                    <a:pt x="831" y="476"/>
                    <a:pt x="871" y="475"/>
                    <a:pt x="910" y="473"/>
                  </a:cubicBezTo>
                  <a:cubicBezTo>
                    <a:pt x="905" y="443"/>
                    <a:pt x="901" y="414"/>
                    <a:pt x="895" y="385"/>
                  </a:cubicBezTo>
                  <a:cubicBezTo>
                    <a:pt x="862" y="384"/>
                    <a:pt x="827" y="382"/>
                    <a:pt x="792" y="383"/>
                  </a:cubicBezTo>
                  <a:close/>
                  <a:moveTo>
                    <a:pt x="616" y="385"/>
                  </a:moveTo>
                  <a:cubicBezTo>
                    <a:pt x="616" y="385"/>
                    <a:pt x="615" y="385"/>
                    <a:pt x="615" y="385"/>
                  </a:cubicBezTo>
                  <a:cubicBezTo>
                    <a:pt x="603" y="387"/>
                    <a:pt x="589" y="387"/>
                    <a:pt x="577" y="388"/>
                  </a:cubicBezTo>
                  <a:cubicBezTo>
                    <a:pt x="571" y="416"/>
                    <a:pt x="564" y="441"/>
                    <a:pt x="559" y="470"/>
                  </a:cubicBezTo>
                  <a:cubicBezTo>
                    <a:pt x="578" y="470"/>
                    <a:pt x="595" y="472"/>
                    <a:pt x="613" y="473"/>
                  </a:cubicBezTo>
                  <a:cubicBezTo>
                    <a:pt x="612" y="443"/>
                    <a:pt x="617" y="409"/>
                    <a:pt x="616" y="385"/>
                  </a:cubicBezTo>
                  <a:close/>
                  <a:moveTo>
                    <a:pt x="914" y="473"/>
                  </a:moveTo>
                  <a:cubicBezTo>
                    <a:pt x="930" y="472"/>
                    <a:pt x="946" y="470"/>
                    <a:pt x="963" y="470"/>
                  </a:cubicBezTo>
                  <a:cubicBezTo>
                    <a:pt x="960" y="443"/>
                    <a:pt x="960" y="414"/>
                    <a:pt x="957" y="388"/>
                  </a:cubicBezTo>
                  <a:cubicBezTo>
                    <a:pt x="937" y="388"/>
                    <a:pt x="919" y="386"/>
                    <a:pt x="900" y="385"/>
                  </a:cubicBezTo>
                  <a:cubicBezTo>
                    <a:pt x="904" y="415"/>
                    <a:pt x="910" y="442"/>
                    <a:pt x="914" y="473"/>
                  </a:cubicBezTo>
                  <a:close/>
                  <a:moveTo>
                    <a:pt x="456" y="399"/>
                  </a:moveTo>
                  <a:cubicBezTo>
                    <a:pt x="454" y="419"/>
                    <a:pt x="451" y="438"/>
                    <a:pt x="450" y="459"/>
                  </a:cubicBezTo>
                  <a:cubicBezTo>
                    <a:pt x="486" y="462"/>
                    <a:pt x="520" y="467"/>
                    <a:pt x="557" y="469"/>
                  </a:cubicBezTo>
                  <a:cubicBezTo>
                    <a:pt x="561" y="441"/>
                    <a:pt x="569" y="416"/>
                    <a:pt x="574" y="388"/>
                  </a:cubicBezTo>
                  <a:cubicBezTo>
                    <a:pt x="534" y="391"/>
                    <a:pt x="494" y="394"/>
                    <a:pt x="456" y="399"/>
                  </a:cubicBezTo>
                  <a:close/>
                  <a:moveTo>
                    <a:pt x="960" y="389"/>
                  </a:moveTo>
                  <a:cubicBezTo>
                    <a:pt x="962" y="415"/>
                    <a:pt x="964" y="441"/>
                    <a:pt x="965" y="469"/>
                  </a:cubicBezTo>
                  <a:cubicBezTo>
                    <a:pt x="1003" y="467"/>
                    <a:pt x="1042" y="464"/>
                    <a:pt x="1076" y="457"/>
                  </a:cubicBezTo>
                  <a:cubicBezTo>
                    <a:pt x="1068" y="438"/>
                    <a:pt x="1062" y="417"/>
                    <a:pt x="1055" y="397"/>
                  </a:cubicBezTo>
                  <a:cubicBezTo>
                    <a:pt x="1023" y="395"/>
                    <a:pt x="993" y="391"/>
                    <a:pt x="960" y="389"/>
                  </a:cubicBezTo>
                  <a:close/>
                  <a:moveTo>
                    <a:pt x="1349" y="392"/>
                  </a:moveTo>
                  <a:cubicBezTo>
                    <a:pt x="1340" y="398"/>
                    <a:pt x="1329" y="402"/>
                    <a:pt x="1319" y="407"/>
                  </a:cubicBezTo>
                  <a:cubicBezTo>
                    <a:pt x="1327" y="421"/>
                    <a:pt x="1335" y="436"/>
                    <a:pt x="1343" y="451"/>
                  </a:cubicBezTo>
                  <a:cubicBezTo>
                    <a:pt x="1354" y="453"/>
                    <a:pt x="1362" y="458"/>
                    <a:pt x="1373" y="460"/>
                  </a:cubicBezTo>
                  <a:cubicBezTo>
                    <a:pt x="1366" y="439"/>
                    <a:pt x="1359" y="407"/>
                    <a:pt x="1349" y="392"/>
                  </a:cubicBezTo>
                  <a:close/>
                  <a:moveTo>
                    <a:pt x="184" y="398"/>
                  </a:moveTo>
                  <a:cubicBezTo>
                    <a:pt x="173" y="419"/>
                    <a:pt x="160" y="439"/>
                    <a:pt x="150" y="461"/>
                  </a:cubicBezTo>
                  <a:cubicBezTo>
                    <a:pt x="160" y="458"/>
                    <a:pt x="170" y="454"/>
                    <a:pt x="181" y="451"/>
                  </a:cubicBezTo>
                  <a:cubicBezTo>
                    <a:pt x="185" y="434"/>
                    <a:pt x="190" y="419"/>
                    <a:pt x="195" y="403"/>
                  </a:cubicBezTo>
                  <a:cubicBezTo>
                    <a:pt x="191" y="401"/>
                    <a:pt x="188" y="399"/>
                    <a:pt x="184" y="398"/>
                  </a:cubicBezTo>
                  <a:close/>
                  <a:moveTo>
                    <a:pt x="1079" y="458"/>
                  </a:moveTo>
                  <a:cubicBezTo>
                    <a:pt x="1094" y="457"/>
                    <a:pt x="1108" y="454"/>
                    <a:pt x="1123" y="453"/>
                  </a:cubicBezTo>
                  <a:cubicBezTo>
                    <a:pt x="1122" y="436"/>
                    <a:pt x="1119" y="421"/>
                    <a:pt x="1117" y="405"/>
                  </a:cubicBezTo>
                  <a:cubicBezTo>
                    <a:pt x="1097" y="404"/>
                    <a:pt x="1077" y="398"/>
                    <a:pt x="1058" y="399"/>
                  </a:cubicBezTo>
                  <a:cubicBezTo>
                    <a:pt x="1066" y="417"/>
                    <a:pt x="1071" y="439"/>
                    <a:pt x="1079" y="458"/>
                  </a:cubicBezTo>
                  <a:close/>
                  <a:moveTo>
                    <a:pt x="420" y="403"/>
                  </a:moveTo>
                  <a:cubicBezTo>
                    <a:pt x="414" y="419"/>
                    <a:pt x="407" y="435"/>
                    <a:pt x="401" y="453"/>
                  </a:cubicBezTo>
                  <a:cubicBezTo>
                    <a:pt x="417" y="454"/>
                    <a:pt x="431" y="457"/>
                    <a:pt x="447" y="458"/>
                  </a:cubicBezTo>
                  <a:cubicBezTo>
                    <a:pt x="449" y="438"/>
                    <a:pt x="451" y="418"/>
                    <a:pt x="454" y="399"/>
                  </a:cubicBezTo>
                  <a:cubicBezTo>
                    <a:pt x="453" y="399"/>
                    <a:pt x="453" y="399"/>
                    <a:pt x="452" y="399"/>
                  </a:cubicBezTo>
                  <a:cubicBezTo>
                    <a:pt x="442" y="401"/>
                    <a:pt x="431" y="402"/>
                    <a:pt x="420" y="403"/>
                  </a:cubicBezTo>
                  <a:close/>
                  <a:moveTo>
                    <a:pt x="185" y="450"/>
                  </a:moveTo>
                  <a:cubicBezTo>
                    <a:pt x="210" y="440"/>
                    <a:pt x="240" y="435"/>
                    <a:pt x="266" y="427"/>
                  </a:cubicBezTo>
                  <a:cubicBezTo>
                    <a:pt x="241" y="421"/>
                    <a:pt x="219" y="413"/>
                    <a:pt x="198" y="404"/>
                  </a:cubicBezTo>
                  <a:cubicBezTo>
                    <a:pt x="193" y="418"/>
                    <a:pt x="187" y="436"/>
                    <a:pt x="185" y="450"/>
                  </a:cubicBezTo>
                  <a:close/>
                  <a:moveTo>
                    <a:pt x="308" y="421"/>
                  </a:moveTo>
                  <a:cubicBezTo>
                    <a:pt x="307" y="425"/>
                    <a:pt x="307" y="430"/>
                    <a:pt x="305" y="434"/>
                  </a:cubicBezTo>
                  <a:cubicBezTo>
                    <a:pt x="335" y="441"/>
                    <a:pt x="366" y="447"/>
                    <a:pt x="398" y="452"/>
                  </a:cubicBezTo>
                  <a:cubicBezTo>
                    <a:pt x="401" y="444"/>
                    <a:pt x="405" y="436"/>
                    <a:pt x="408" y="428"/>
                  </a:cubicBezTo>
                  <a:cubicBezTo>
                    <a:pt x="411" y="419"/>
                    <a:pt x="416" y="410"/>
                    <a:pt x="414" y="404"/>
                  </a:cubicBezTo>
                  <a:cubicBezTo>
                    <a:pt x="378" y="409"/>
                    <a:pt x="343" y="415"/>
                    <a:pt x="308" y="421"/>
                  </a:cubicBezTo>
                  <a:close/>
                  <a:moveTo>
                    <a:pt x="1126" y="452"/>
                  </a:moveTo>
                  <a:cubicBezTo>
                    <a:pt x="1156" y="447"/>
                    <a:pt x="1185" y="442"/>
                    <a:pt x="1213" y="435"/>
                  </a:cubicBezTo>
                  <a:cubicBezTo>
                    <a:pt x="1212" y="429"/>
                    <a:pt x="1208" y="425"/>
                    <a:pt x="1206" y="419"/>
                  </a:cubicBezTo>
                  <a:cubicBezTo>
                    <a:pt x="1178" y="415"/>
                    <a:pt x="1148" y="407"/>
                    <a:pt x="1119" y="407"/>
                  </a:cubicBezTo>
                  <a:cubicBezTo>
                    <a:pt x="1123" y="420"/>
                    <a:pt x="1123" y="437"/>
                    <a:pt x="1126" y="452"/>
                  </a:cubicBezTo>
                  <a:close/>
                  <a:moveTo>
                    <a:pt x="1317" y="408"/>
                  </a:moveTo>
                  <a:cubicBezTo>
                    <a:pt x="1298" y="416"/>
                    <a:pt x="1277" y="420"/>
                    <a:pt x="1260" y="429"/>
                  </a:cubicBezTo>
                  <a:cubicBezTo>
                    <a:pt x="1288" y="434"/>
                    <a:pt x="1313" y="441"/>
                    <a:pt x="1338" y="449"/>
                  </a:cubicBezTo>
                  <a:cubicBezTo>
                    <a:pt x="1332" y="434"/>
                    <a:pt x="1323" y="423"/>
                    <a:pt x="1317" y="408"/>
                  </a:cubicBezTo>
                  <a:close/>
                  <a:moveTo>
                    <a:pt x="1216" y="434"/>
                  </a:moveTo>
                  <a:cubicBezTo>
                    <a:pt x="1226" y="433"/>
                    <a:pt x="1237" y="431"/>
                    <a:pt x="1245" y="427"/>
                  </a:cubicBezTo>
                  <a:cubicBezTo>
                    <a:pt x="1232" y="426"/>
                    <a:pt x="1220" y="420"/>
                    <a:pt x="1209" y="421"/>
                  </a:cubicBezTo>
                  <a:cubicBezTo>
                    <a:pt x="1213" y="424"/>
                    <a:pt x="1214" y="430"/>
                    <a:pt x="1216" y="434"/>
                  </a:cubicBezTo>
                  <a:close/>
                  <a:moveTo>
                    <a:pt x="279" y="427"/>
                  </a:moveTo>
                  <a:cubicBezTo>
                    <a:pt x="285" y="431"/>
                    <a:pt x="295" y="431"/>
                    <a:pt x="303" y="433"/>
                  </a:cubicBezTo>
                  <a:cubicBezTo>
                    <a:pt x="303" y="429"/>
                    <a:pt x="305" y="426"/>
                    <a:pt x="305" y="422"/>
                  </a:cubicBezTo>
                  <a:cubicBezTo>
                    <a:pt x="296" y="423"/>
                    <a:pt x="289" y="426"/>
                    <a:pt x="279" y="427"/>
                  </a:cubicBezTo>
                  <a:close/>
                  <a:moveTo>
                    <a:pt x="1218" y="437"/>
                  </a:moveTo>
                  <a:cubicBezTo>
                    <a:pt x="1240" y="486"/>
                    <a:pt x="1259" y="538"/>
                    <a:pt x="1277" y="593"/>
                  </a:cubicBezTo>
                  <a:cubicBezTo>
                    <a:pt x="1275" y="533"/>
                    <a:pt x="1270" y="478"/>
                    <a:pt x="1257" y="430"/>
                  </a:cubicBezTo>
                  <a:cubicBezTo>
                    <a:pt x="1244" y="429"/>
                    <a:pt x="1232" y="435"/>
                    <a:pt x="1218" y="437"/>
                  </a:cubicBezTo>
                  <a:close/>
                  <a:moveTo>
                    <a:pt x="183" y="453"/>
                  </a:moveTo>
                  <a:cubicBezTo>
                    <a:pt x="169" y="514"/>
                    <a:pt x="159" y="583"/>
                    <a:pt x="163" y="659"/>
                  </a:cubicBezTo>
                  <a:cubicBezTo>
                    <a:pt x="171" y="655"/>
                    <a:pt x="179" y="652"/>
                    <a:pt x="188" y="650"/>
                  </a:cubicBezTo>
                  <a:cubicBezTo>
                    <a:pt x="208" y="570"/>
                    <a:pt x="235" y="496"/>
                    <a:pt x="270" y="430"/>
                  </a:cubicBezTo>
                  <a:cubicBezTo>
                    <a:pt x="269" y="430"/>
                    <a:pt x="268" y="430"/>
                    <a:pt x="268" y="430"/>
                  </a:cubicBezTo>
                  <a:cubicBezTo>
                    <a:pt x="239" y="437"/>
                    <a:pt x="210" y="444"/>
                    <a:pt x="183" y="453"/>
                  </a:cubicBezTo>
                  <a:close/>
                  <a:moveTo>
                    <a:pt x="192" y="648"/>
                  </a:moveTo>
                  <a:cubicBezTo>
                    <a:pt x="190" y="649"/>
                    <a:pt x="192" y="650"/>
                    <a:pt x="192" y="648"/>
                  </a:cubicBezTo>
                  <a:moveTo>
                    <a:pt x="192" y="648"/>
                  </a:moveTo>
                  <a:cubicBezTo>
                    <a:pt x="223" y="640"/>
                    <a:pt x="254" y="630"/>
                    <a:pt x="289" y="623"/>
                  </a:cubicBezTo>
                  <a:cubicBezTo>
                    <a:pt x="287" y="555"/>
                    <a:pt x="293" y="494"/>
                    <a:pt x="302" y="436"/>
                  </a:cubicBezTo>
                  <a:cubicBezTo>
                    <a:pt x="292" y="434"/>
                    <a:pt x="283" y="431"/>
                    <a:pt x="272" y="430"/>
                  </a:cubicBezTo>
                  <a:cubicBezTo>
                    <a:pt x="239" y="496"/>
                    <a:pt x="211" y="568"/>
                    <a:pt x="192" y="648"/>
                  </a:cubicBezTo>
                  <a:moveTo>
                    <a:pt x="1275" y="515"/>
                  </a:moveTo>
                  <a:cubicBezTo>
                    <a:pt x="1279" y="557"/>
                    <a:pt x="1276" y="605"/>
                    <a:pt x="1288" y="636"/>
                  </a:cubicBezTo>
                  <a:cubicBezTo>
                    <a:pt x="1316" y="643"/>
                    <a:pt x="1341" y="652"/>
                    <a:pt x="1367" y="660"/>
                  </a:cubicBezTo>
                  <a:cubicBezTo>
                    <a:pt x="1377" y="657"/>
                    <a:pt x="1386" y="652"/>
                    <a:pt x="1397" y="648"/>
                  </a:cubicBezTo>
                  <a:cubicBezTo>
                    <a:pt x="1395" y="622"/>
                    <a:pt x="1398" y="600"/>
                    <a:pt x="1394" y="577"/>
                  </a:cubicBezTo>
                  <a:cubicBezTo>
                    <a:pt x="1392" y="567"/>
                    <a:pt x="1386" y="555"/>
                    <a:pt x="1382" y="545"/>
                  </a:cubicBezTo>
                  <a:cubicBezTo>
                    <a:pt x="1370" y="512"/>
                    <a:pt x="1354" y="481"/>
                    <a:pt x="1340" y="452"/>
                  </a:cubicBezTo>
                  <a:cubicBezTo>
                    <a:pt x="1314" y="444"/>
                    <a:pt x="1288" y="437"/>
                    <a:pt x="1261" y="431"/>
                  </a:cubicBezTo>
                  <a:cubicBezTo>
                    <a:pt x="1266" y="456"/>
                    <a:pt x="1272" y="485"/>
                    <a:pt x="1275" y="515"/>
                  </a:cubicBezTo>
                  <a:close/>
                  <a:moveTo>
                    <a:pt x="305" y="437"/>
                  </a:moveTo>
                  <a:cubicBezTo>
                    <a:pt x="295" y="493"/>
                    <a:pt x="288" y="559"/>
                    <a:pt x="293" y="623"/>
                  </a:cubicBezTo>
                  <a:cubicBezTo>
                    <a:pt x="311" y="617"/>
                    <a:pt x="332" y="615"/>
                    <a:pt x="351" y="610"/>
                  </a:cubicBezTo>
                  <a:cubicBezTo>
                    <a:pt x="364" y="556"/>
                    <a:pt x="379" y="504"/>
                    <a:pt x="397" y="455"/>
                  </a:cubicBezTo>
                  <a:cubicBezTo>
                    <a:pt x="366" y="449"/>
                    <a:pt x="335" y="444"/>
                    <a:pt x="305" y="437"/>
                  </a:cubicBezTo>
                  <a:close/>
                  <a:moveTo>
                    <a:pt x="1126" y="455"/>
                  </a:moveTo>
                  <a:cubicBezTo>
                    <a:pt x="1131" y="501"/>
                    <a:pt x="1133" y="551"/>
                    <a:pt x="1133" y="603"/>
                  </a:cubicBezTo>
                  <a:cubicBezTo>
                    <a:pt x="1182" y="612"/>
                    <a:pt x="1231" y="620"/>
                    <a:pt x="1277" y="633"/>
                  </a:cubicBezTo>
                  <a:cubicBezTo>
                    <a:pt x="1279" y="602"/>
                    <a:pt x="1270" y="583"/>
                    <a:pt x="1263" y="561"/>
                  </a:cubicBezTo>
                  <a:cubicBezTo>
                    <a:pt x="1248" y="517"/>
                    <a:pt x="1234" y="477"/>
                    <a:pt x="1215" y="438"/>
                  </a:cubicBezTo>
                  <a:cubicBezTo>
                    <a:pt x="1214" y="438"/>
                    <a:pt x="1214" y="438"/>
                    <a:pt x="1213" y="438"/>
                  </a:cubicBezTo>
                  <a:cubicBezTo>
                    <a:pt x="1185" y="445"/>
                    <a:pt x="1156" y="450"/>
                    <a:pt x="1126" y="455"/>
                  </a:cubicBezTo>
                  <a:close/>
                  <a:moveTo>
                    <a:pt x="179" y="454"/>
                  </a:moveTo>
                  <a:cubicBezTo>
                    <a:pt x="168" y="457"/>
                    <a:pt x="158" y="461"/>
                    <a:pt x="147" y="465"/>
                  </a:cubicBezTo>
                  <a:cubicBezTo>
                    <a:pt x="123" y="516"/>
                    <a:pt x="101" y="568"/>
                    <a:pt x="85" y="627"/>
                  </a:cubicBezTo>
                  <a:cubicBezTo>
                    <a:pt x="108" y="640"/>
                    <a:pt x="131" y="652"/>
                    <a:pt x="159" y="660"/>
                  </a:cubicBezTo>
                  <a:cubicBezTo>
                    <a:pt x="157" y="583"/>
                    <a:pt x="168" y="513"/>
                    <a:pt x="179" y="454"/>
                  </a:cubicBezTo>
                  <a:close/>
                  <a:moveTo>
                    <a:pt x="1392" y="564"/>
                  </a:moveTo>
                  <a:cubicBezTo>
                    <a:pt x="1388" y="528"/>
                    <a:pt x="1381" y="495"/>
                    <a:pt x="1374" y="463"/>
                  </a:cubicBezTo>
                  <a:cubicBezTo>
                    <a:pt x="1363" y="461"/>
                    <a:pt x="1354" y="457"/>
                    <a:pt x="1345" y="454"/>
                  </a:cubicBezTo>
                  <a:cubicBezTo>
                    <a:pt x="1362" y="489"/>
                    <a:pt x="1378" y="525"/>
                    <a:pt x="1392" y="564"/>
                  </a:cubicBezTo>
                  <a:close/>
                  <a:moveTo>
                    <a:pt x="401" y="455"/>
                  </a:moveTo>
                  <a:cubicBezTo>
                    <a:pt x="382" y="503"/>
                    <a:pt x="367" y="556"/>
                    <a:pt x="354" y="610"/>
                  </a:cubicBezTo>
                  <a:cubicBezTo>
                    <a:pt x="383" y="605"/>
                    <a:pt x="412" y="600"/>
                    <a:pt x="442" y="597"/>
                  </a:cubicBezTo>
                  <a:cubicBezTo>
                    <a:pt x="442" y="550"/>
                    <a:pt x="443" y="504"/>
                    <a:pt x="447" y="461"/>
                  </a:cubicBezTo>
                  <a:cubicBezTo>
                    <a:pt x="432" y="459"/>
                    <a:pt x="415" y="458"/>
                    <a:pt x="401" y="455"/>
                  </a:cubicBezTo>
                  <a:close/>
                  <a:moveTo>
                    <a:pt x="1080" y="461"/>
                  </a:moveTo>
                  <a:cubicBezTo>
                    <a:pt x="1093" y="507"/>
                    <a:pt x="1106" y="553"/>
                    <a:pt x="1116" y="601"/>
                  </a:cubicBezTo>
                  <a:cubicBezTo>
                    <a:pt x="1121" y="602"/>
                    <a:pt x="1125" y="602"/>
                    <a:pt x="1130" y="603"/>
                  </a:cubicBezTo>
                  <a:cubicBezTo>
                    <a:pt x="1130" y="551"/>
                    <a:pt x="1129" y="501"/>
                    <a:pt x="1123" y="455"/>
                  </a:cubicBezTo>
                  <a:cubicBezTo>
                    <a:pt x="1108" y="457"/>
                    <a:pt x="1094" y="459"/>
                    <a:pt x="1080" y="461"/>
                  </a:cubicBezTo>
                  <a:close/>
                  <a:moveTo>
                    <a:pt x="445" y="596"/>
                  </a:moveTo>
                  <a:cubicBezTo>
                    <a:pt x="475" y="592"/>
                    <a:pt x="505" y="589"/>
                    <a:pt x="535" y="586"/>
                  </a:cubicBezTo>
                  <a:cubicBezTo>
                    <a:pt x="542" y="548"/>
                    <a:pt x="548" y="509"/>
                    <a:pt x="556" y="472"/>
                  </a:cubicBezTo>
                  <a:cubicBezTo>
                    <a:pt x="519" y="469"/>
                    <a:pt x="483" y="466"/>
                    <a:pt x="449" y="461"/>
                  </a:cubicBezTo>
                  <a:cubicBezTo>
                    <a:pt x="446" y="504"/>
                    <a:pt x="444" y="549"/>
                    <a:pt x="445" y="596"/>
                  </a:cubicBezTo>
                  <a:close/>
                  <a:moveTo>
                    <a:pt x="965" y="472"/>
                  </a:moveTo>
                  <a:cubicBezTo>
                    <a:pt x="967" y="507"/>
                    <a:pt x="966" y="546"/>
                    <a:pt x="966" y="584"/>
                  </a:cubicBezTo>
                  <a:cubicBezTo>
                    <a:pt x="1016" y="589"/>
                    <a:pt x="1065" y="594"/>
                    <a:pt x="1113" y="600"/>
                  </a:cubicBezTo>
                  <a:cubicBezTo>
                    <a:pt x="1102" y="553"/>
                    <a:pt x="1092" y="503"/>
                    <a:pt x="1075" y="461"/>
                  </a:cubicBezTo>
                  <a:cubicBezTo>
                    <a:pt x="1039" y="466"/>
                    <a:pt x="1003" y="470"/>
                    <a:pt x="965" y="472"/>
                  </a:cubicBezTo>
                  <a:close/>
                  <a:moveTo>
                    <a:pt x="1388" y="521"/>
                  </a:moveTo>
                  <a:cubicBezTo>
                    <a:pt x="1391" y="540"/>
                    <a:pt x="1392" y="559"/>
                    <a:pt x="1396" y="577"/>
                  </a:cubicBezTo>
                  <a:cubicBezTo>
                    <a:pt x="1400" y="600"/>
                    <a:pt x="1412" y="620"/>
                    <a:pt x="1416" y="640"/>
                  </a:cubicBezTo>
                  <a:cubicBezTo>
                    <a:pt x="1437" y="628"/>
                    <a:pt x="1459" y="617"/>
                    <a:pt x="1473" y="599"/>
                  </a:cubicBezTo>
                  <a:cubicBezTo>
                    <a:pt x="1470" y="557"/>
                    <a:pt x="1454" y="529"/>
                    <a:pt x="1442" y="496"/>
                  </a:cubicBezTo>
                  <a:cubicBezTo>
                    <a:pt x="1421" y="484"/>
                    <a:pt x="1400" y="473"/>
                    <a:pt x="1376" y="465"/>
                  </a:cubicBezTo>
                  <a:cubicBezTo>
                    <a:pt x="1381" y="483"/>
                    <a:pt x="1385" y="502"/>
                    <a:pt x="1388" y="521"/>
                  </a:cubicBezTo>
                  <a:close/>
                  <a:moveTo>
                    <a:pt x="91" y="491"/>
                  </a:moveTo>
                  <a:cubicBezTo>
                    <a:pt x="82" y="531"/>
                    <a:pt x="72" y="570"/>
                    <a:pt x="69" y="616"/>
                  </a:cubicBezTo>
                  <a:cubicBezTo>
                    <a:pt x="73" y="619"/>
                    <a:pt x="78" y="623"/>
                    <a:pt x="83" y="625"/>
                  </a:cubicBezTo>
                  <a:cubicBezTo>
                    <a:pt x="98" y="568"/>
                    <a:pt x="121" y="515"/>
                    <a:pt x="142" y="467"/>
                  </a:cubicBezTo>
                  <a:cubicBezTo>
                    <a:pt x="124" y="474"/>
                    <a:pt x="107" y="482"/>
                    <a:pt x="91" y="491"/>
                  </a:cubicBezTo>
                  <a:close/>
                  <a:moveTo>
                    <a:pt x="558" y="472"/>
                  </a:moveTo>
                  <a:cubicBezTo>
                    <a:pt x="551" y="509"/>
                    <a:pt x="545" y="548"/>
                    <a:pt x="538" y="586"/>
                  </a:cubicBezTo>
                  <a:cubicBezTo>
                    <a:pt x="562" y="584"/>
                    <a:pt x="586" y="582"/>
                    <a:pt x="611" y="581"/>
                  </a:cubicBezTo>
                  <a:cubicBezTo>
                    <a:pt x="611" y="545"/>
                    <a:pt x="613" y="511"/>
                    <a:pt x="612" y="476"/>
                  </a:cubicBezTo>
                  <a:cubicBezTo>
                    <a:pt x="594" y="474"/>
                    <a:pt x="576" y="474"/>
                    <a:pt x="558" y="472"/>
                  </a:cubicBezTo>
                  <a:close/>
                  <a:moveTo>
                    <a:pt x="915" y="476"/>
                  </a:moveTo>
                  <a:cubicBezTo>
                    <a:pt x="919" y="511"/>
                    <a:pt x="925" y="546"/>
                    <a:pt x="928" y="582"/>
                  </a:cubicBezTo>
                  <a:cubicBezTo>
                    <a:pt x="941" y="582"/>
                    <a:pt x="952" y="584"/>
                    <a:pt x="965" y="584"/>
                  </a:cubicBezTo>
                  <a:cubicBezTo>
                    <a:pt x="965" y="546"/>
                    <a:pt x="963" y="510"/>
                    <a:pt x="963" y="473"/>
                  </a:cubicBezTo>
                  <a:cubicBezTo>
                    <a:pt x="946" y="473"/>
                    <a:pt x="930" y="474"/>
                    <a:pt x="915" y="476"/>
                  </a:cubicBezTo>
                  <a:close/>
                  <a:moveTo>
                    <a:pt x="617" y="476"/>
                  </a:moveTo>
                  <a:cubicBezTo>
                    <a:pt x="614" y="508"/>
                    <a:pt x="615" y="545"/>
                    <a:pt x="615" y="580"/>
                  </a:cubicBezTo>
                  <a:cubicBezTo>
                    <a:pt x="653" y="579"/>
                    <a:pt x="691" y="577"/>
                    <a:pt x="729" y="576"/>
                  </a:cubicBezTo>
                  <a:cubicBezTo>
                    <a:pt x="731" y="545"/>
                    <a:pt x="731" y="511"/>
                    <a:pt x="732" y="479"/>
                  </a:cubicBezTo>
                  <a:cubicBezTo>
                    <a:pt x="693" y="479"/>
                    <a:pt x="654" y="478"/>
                    <a:pt x="617" y="476"/>
                  </a:cubicBezTo>
                  <a:close/>
                  <a:moveTo>
                    <a:pt x="791" y="479"/>
                  </a:moveTo>
                  <a:cubicBezTo>
                    <a:pt x="791" y="513"/>
                    <a:pt x="791" y="544"/>
                    <a:pt x="791" y="576"/>
                  </a:cubicBezTo>
                  <a:cubicBezTo>
                    <a:pt x="836" y="577"/>
                    <a:pt x="881" y="579"/>
                    <a:pt x="924" y="581"/>
                  </a:cubicBezTo>
                  <a:cubicBezTo>
                    <a:pt x="920" y="546"/>
                    <a:pt x="915" y="511"/>
                    <a:pt x="911" y="476"/>
                  </a:cubicBezTo>
                  <a:cubicBezTo>
                    <a:pt x="872" y="478"/>
                    <a:pt x="831" y="479"/>
                    <a:pt x="791" y="479"/>
                  </a:cubicBezTo>
                  <a:close/>
                  <a:moveTo>
                    <a:pt x="736" y="479"/>
                  </a:moveTo>
                  <a:cubicBezTo>
                    <a:pt x="732" y="509"/>
                    <a:pt x="734" y="545"/>
                    <a:pt x="732" y="576"/>
                  </a:cubicBezTo>
                  <a:cubicBezTo>
                    <a:pt x="751" y="576"/>
                    <a:pt x="770" y="576"/>
                    <a:pt x="789" y="576"/>
                  </a:cubicBezTo>
                  <a:cubicBezTo>
                    <a:pt x="789" y="544"/>
                    <a:pt x="789" y="512"/>
                    <a:pt x="789" y="479"/>
                  </a:cubicBezTo>
                  <a:cubicBezTo>
                    <a:pt x="771" y="479"/>
                    <a:pt x="754" y="479"/>
                    <a:pt x="736" y="479"/>
                  </a:cubicBezTo>
                  <a:close/>
                  <a:moveTo>
                    <a:pt x="60" y="512"/>
                  </a:moveTo>
                  <a:cubicBezTo>
                    <a:pt x="53" y="535"/>
                    <a:pt x="44" y="556"/>
                    <a:pt x="37" y="580"/>
                  </a:cubicBezTo>
                  <a:cubicBezTo>
                    <a:pt x="45" y="593"/>
                    <a:pt x="53" y="606"/>
                    <a:pt x="67" y="613"/>
                  </a:cubicBezTo>
                  <a:cubicBezTo>
                    <a:pt x="69" y="569"/>
                    <a:pt x="81" y="529"/>
                    <a:pt x="87" y="493"/>
                  </a:cubicBezTo>
                  <a:cubicBezTo>
                    <a:pt x="78" y="499"/>
                    <a:pt x="69" y="505"/>
                    <a:pt x="60" y="512"/>
                  </a:cubicBezTo>
                  <a:close/>
                  <a:moveTo>
                    <a:pt x="1462" y="539"/>
                  </a:moveTo>
                  <a:cubicBezTo>
                    <a:pt x="1461" y="543"/>
                    <a:pt x="1465" y="539"/>
                    <a:pt x="1462" y="539"/>
                  </a:cubicBezTo>
                  <a:moveTo>
                    <a:pt x="1462" y="539"/>
                  </a:moveTo>
                  <a:cubicBezTo>
                    <a:pt x="1458" y="526"/>
                    <a:pt x="1458" y="502"/>
                    <a:pt x="1446" y="501"/>
                  </a:cubicBezTo>
                  <a:cubicBezTo>
                    <a:pt x="1452" y="512"/>
                    <a:pt x="1456" y="526"/>
                    <a:pt x="1462" y="539"/>
                  </a:cubicBezTo>
                  <a:moveTo>
                    <a:pt x="1480" y="592"/>
                  </a:moveTo>
                  <a:cubicBezTo>
                    <a:pt x="1504" y="563"/>
                    <a:pt x="1482" y="521"/>
                    <a:pt x="1457" y="507"/>
                  </a:cubicBezTo>
                  <a:cubicBezTo>
                    <a:pt x="1465" y="535"/>
                    <a:pt x="1469" y="567"/>
                    <a:pt x="1480" y="592"/>
                  </a:cubicBezTo>
                  <a:close/>
                  <a:moveTo>
                    <a:pt x="36" y="575"/>
                  </a:moveTo>
                  <a:cubicBezTo>
                    <a:pt x="40" y="555"/>
                    <a:pt x="51" y="536"/>
                    <a:pt x="54" y="517"/>
                  </a:cubicBezTo>
                  <a:cubicBezTo>
                    <a:pt x="42" y="529"/>
                    <a:pt x="28" y="553"/>
                    <a:pt x="36" y="575"/>
                  </a:cubicBezTo>
                  <a:close/>
                  <a:moveTo>
                    <a:pt x="1463" y="544"/>
                  </a:moveTo>
                  <a:cubicBezTo>
                    <a:pt x="1462" y="543"/>
                    <a:pt x="1463" y="544"/>
                    <a:pt x="1463" y="544"/>
                  </a:cubicBezTo>
                  <a:close/>
                  <a:moveTo>
                    <a:pt x="1480" y="597"/>
                  </a:moveTo>
                  <a:cubicBezTo>
                    <a:pt x="1494" y="642"/>
                    <a:pt x="1503" y="692"/>
                    <a:pt x="1508" y="747"/>
                  </a:cubicBezTo>
                  <a:cubicBezTo>
                    <a:pt x="1512" y="753"/>
                    <a:pt x="1516" y="760"/>
                    <a:pt x="1519" y="767"/>
                  </a:cubicBezTo>
                  <a:cubicBezTo>
                    <a:pt x="1521" y="690"/>
                    <a:pt x="1511" y="622"/>
                    <a:pt x="1494" y="563"/>
                  </a:cubicBezTo>
                  <a:cubicBezTo>
                    <a:pt x="1493" y="578"/>
                    <a:pt x="1486" y="587"/>
                    <a:pt x="1480" y="597"/>
                  </a:cubicBezTo>
                  <a:close/>
                  <a:moveTo>
                    <a:pt x="17" y="654"/>
                  </a:moveTo>
                  <a:cubicBezTo>
                    <a:pt x="21" y="628"/>
                    <a:pt x="28" y="604"/>
                    <a:pt x="34" y="580"/>
                  </a:cubicBezTo>
                  <a:cubicBezTo>
                    <a:pt x="33" y="577"/>
                    <a:pt x="32" y="573"/>
                    <a:pt x="30" y="570"/>
                  </a:cubicBezTo>
                  <a:cubicBezTo>
                    <a:pt x="26" y="597"/>
                    <a:pt x="18" y="626"/>
                    <a:pt x="17" y="654"/>
                  </a:cubicBezTo>
                  <a:close/>
                  <a:moveTo>
                    <a:pt x="615" y="583"/>
                  </a:moveTo>
                  <a:cubicBezTo>
                    <a:pt x="616" y="635"/>
                    <a:pt x="617" y="686"/>
                    <a:pt x="620" y="736"/>
                  </a:cubicBezTo>
                  <a:cubicBezTo>
                    <a:pt x="655" y="737"/>
                    <a:pt x="690" y="739"/>
                    <a:pt x="726" y="739"/>
                  </a:cubicBezTo>
                  <a:cubicBezTo>
                    <a:pt x="728" y="686"/>
                    <a:pt x="729" y="633"/>
                    <a:pt x="729" y="579"/>
                  </a:cubicBezTo>
                  <a:cubicBezTo>
                    <a:pt x="690" y="580"/>
                    <a:pt x="652" y="581"/>
                    <a:pt x="615" y="583"/>
                  </a:cubicBezTo>
                  <a:close/>
                  <a:moveTo>
                    <a:pt x="729" y="739"/>
                  </a:moveTo>
                  <a:cubicBezTo>
                    <a:pt x="750" y="738"/>
                    <a:pt x="769" y="740"/>
                    <a:pt x="788" y="739"/>
                  </a:cubicBezTo>
                  <a:cubicBezTo>
                    <a:pt x="788" y="685"/>
                    <a:pt x="790" y="633"/>
                    <a:pt x="789" y="579"/>
                  </a:cubicBezTo>
                  <a:cubicBezTo>
                    <a:pt x="770" y="579"/>
                    <a:pt x="752" y="579"/>
                    <a:pt x="733" y="579"/>
                  </a:cubicBezTo>
                  <a:cubicBezTo>
                    <a:pt x="730" y="630"/>
                    <a:pt x="731" y="686"/>
                    <a:pt x="729" y="739"/>
                  </a:cubicBezTo>
                  <a:close/>
                  <a:moveTo>
                    <a:pt x="791" y="582"/>
                  </a:moveTo>
                  <a:cubicBezTo>
                    <a:pt x="791" y="634"/>
                    <a:pt x="791" y="687"/>
                    <a:pt x="791" y="739"/>
                  </a:cubicBezTo>
                  <a:cubicBezTo>
                    <a:pt x="842" y="739"/>
                    <a:pt x="890" y="736"/>
                    <a:pt x="938" y="734"/>
                  </a:cubicBezTo>
                  <a:cubicBezTo>
                    <a:pt x="934" y="683"/>
                    <a:pt x="930" y="633"/>
                    <a:pt x="924" y="584"/>
                  </a:cubicBezTo>
                  <a:cubicBezTo>
                    <a:pt x="881" y="581"/>
                    <a:pt x="837" y="580"/>
                    <a:pt x="792" y="579"/>
                  </a:cubicBezTo>
                  <a:cubicBezTo>
                    <a:pt x="791" y="579"/>
                    <a:pt x="791" y="581"/>
                    <a:pt x="791" y="582"/>
                  </a:cubicBezTo>
                  <a:close/>
                  <a:moveTo>
                    <a:pt x="538" y="588"/>
                  </a:moveTo>
                  <a:cubicBezTo>
                    <a:pt x="531" y="634"/>
                    <a:pt x="526" y="681"/>
                    <a:pt x="521" y="729"/>
                  </a:cubicBezTo>
                  <a:cubicBezTo>
                    <a:pt x="552" y="732"/>
                    <a:pt x="584" y="734"/>
                    <a:pt x="616" y="736"/>
                  </a:cubicBezTo>
                  <a:cubicBezTo>
                    <a:pt x="612" y="686"/>
                    <a:pt x="615" y="630"/>
                    <a:pt x="609" y="583"/>
                  </a:cubicBezTo>
                  <a:cubicBezTo>
                    <a:pt x="586" y="585"/>
                    <a:pt x="562" y="587"/>
                    <a:pt x="538" y="588"/>
                  </a:cubicBezTo>
                  <a:close/>
                  <a:moveTo>
                    <a:pt x="929" y="584"/>
                  </a:moveTo>
                  <a:cubicBezTo>
                    <a:pt x="933" y="634"/>
                    <a:pt x="939" y="682"/>
                    <a:pt x="942" y="734"/>
                  </a:cubicBezTo>
                  <a:cubicBezTo>
                    <a:pt x="946" y="733"/>
                    <a:pt x="953" y="733"/>
                    <a:pt x="959" y="733"/>
                  </a:cubicBezTo>
                  <a:cubicBezTo>
                    <a:pt x="962" y="685"/>
                    <a:pt x="963" y="636"/>
                    <a:pt x="965" y="587"/>
                  </a:cubicBezTo>
                  <a:cubicBezTo>
                    <a:pt x="953" y="585"/>
                    <a:pt x="941" y="585"/>
                    <a:pt x="929" y="584"/>
                  </a:cubicBezTo>
                  <a:close/>
                  <a:moveTo>
                    <a:pt x="13" y="752"/>
                  </a:moveTo>
                  <a:cubicBezTo>
                    <a:pt x="25" y="732"/>
                    <a:pt x="46" y="719"/>
                    <a:pt x="63" y="704"/>
                  </a:cubicBezTo>
                  <a:cubicBezTo>
                    <a:pt x="63" y="674"/>
                    <a:pt x="63" y="645"/>
                    <a:pt x="66" y="618"/>
                  </a:cubicBezTo>
                  <a:cubicBezTo>
                    <a:pt x="54" y="609"/>
                    <a:pt x="45" y="597"/>
                    <a:pt x="35" y="585"/>
                  </a:cubicBezTo>
                  <a:cubicBezTo>
                    <a:pt x="23" y="635"/>
                    <a:pt x="7" y="690"/>
                    <a:pt x="13" y="752"/>
                  </a:cubicBezTo>
                  <a:close/>
                  <a:moveTo>
                    <a:pt x="967" y="587"/>
                  </a:moveTo>
                  <a:cubicBezTo>
                    <a:pt x="965" y="635"/>
                    <a:pt x="965" y="686"/>
                    <a:pt x="961" y="732"/>
                  </a:cubicBezTo>
                  <a:cubicBezTo>
                    <a:pt x="1017" y="729"/>
                    <a:pt x="1071" y="723"/>
                    <a:pt x="1123" y="716"/>
                  </a:cubicBezTo>
                  <a:cubicBezTo>
                    <a:pt x="1132" y="675"/>
                    <a:pt x="1121" y="639"/>
                    <a:pt x="1114" y="603"/>
                  </a:cubicBezTo>
                  <a:cubicBezTo>
                    <a:pt x="1067" y="597"/>
                    <a:pt x="1018" y="591"/>
                    <a:pt x="967" y="587"/>
                  </a:cubicBezTo>
                  <a:close/>
                  <a:moveTo>
                    <a:pt x="1476" y="597"/>
                  </a:moveTo>
                  <a:cubicBezTo>
                    <a:pt x="1478" y="594"/>
                    <a:pt x="1476" y="589"/>
                    <a:pt x="1474" y="587"/>
                  </a:cubicBezTo>
                  <a:cubicBezTo>
                    <a:pt x="1475" y="590"/>
                    <a:pt x="1475" y="594"/>
                    <a:pt x="1476" y="597"/>
                  </a:cubicBezTo>
                  <a:close/>
                  <a:moveTo>
                    <a:pt x="445" y="599"/>
                  </a:moveTo>
                  <a:cubicBezTo>
                    <a:pt x="446" y="641"/>
                    <a:pt x="448" y="683"/>
                    <a:pt x="452" y="722"/>
                  </a:cubicBezTo>
                  <a:cubicBezTo>
                    <a:pt x="474" y="725"/>
                    <a:pt x="496" y="727"/>
                    <a:pt x="518" y="729"/>
                  </a:cubicBezTo>
                  <a:cubicBezTo>
                    <a:pt x="523" y="682"/>
                    <a:pt x="528" y="634"/>
                    <a:pt x="535" y="589"/>
                  </a:cubicBezTo>
                  <a:cubicBezTo>
                    <a:pt x="504" y="591"/>
                    <a:pt x="475" y="595"/>
                    <a:pt x="445" y="599"/>
                  </a:cubicBezTo>
                  <a:close/>
                  <a:moveTo>
                    <a:pt x="1398" y="592"/>
                  </a:moveTo>
                  <a:cubicBezTo>
                    <a:pt x="1398" y="610"/>
                    <a:pt x="1399" y="628"/>
                    <a:pt x="1399" y="647"/>
                  </a:cubicBezTo>
                  <a:cubicBezTo>
                    <a:pt x="1404" y="644"/>
                    <a:pt x="1410" y="644"/>
                    <a:pt x="1412" y="640"/>
                  </a:cubicBezTo>
                  <a:cubicBezTo>
                    <a:pt x="1407" y="624"/>
                    <a:pt x="1403" y="607"/>
                    <a:pt x="1398" y="592"/>
                  </a:cubicBezTo>
                  <a:moveTo>
                    <a:pt x="1398" y="592"/>
                  </a:moveTo>
                  <a:cubicBezTo>
                    <a:pt x="1399" y="587"/>
                    <a:pt x="1395" y="591"/>
                    <a:pt x="1398" y="592"/>
                  </a:cubicBezTo>
                  <a:moveTo>
                    <a:pt x="354" y="612"/>
                  </a:moveTo>
                  <a:cubicBezTo>
                    <a:pt x="346" y="641"/>
                    <a:pt x="341" y="673"/>
                    <a:pt x="335" y="705"/>
                  </a:cubicBezTo>
                  <a:cubicBezTo>
                    <a:pt x="372" y="712"/>
                    <a:pt x="409" y="718"/>
                    <a:pt x="449" y="721"/>
                  </a:cubicBezTo>
                  <a:cubicBezTo>
                    <a:pt x="445" y="682"/>
                    <a:pt x="445" y="639"/>
                    <a:pt x="441" y="599"/>
                  </a:cubicBezTo>
                  <a:cubicBezTo>
                    <a:pt x="412" y="603"/>
                    <a:pt x="383" y="607"/>
                    <a:pt x="354" y="612"/>
                  </a:cubicBezTo>
                  <a:close/>
                  <a:moveTo>
                    <a:pt x="1483" y="721"/>
                  </a:moveTo>
                  <a:cubicBezTo>
                    <a:pt x="1487" y="724"/>
                    <a:pt x="1490" y="729"/>
                    <a:pt x="1494" y="733"/>
                  </a:cubicBezTo>
                  <a:cubicBezTo>
                    <a:pt x="1498" y="736"/>
                    <a:pt x="1504" y="743"/>
                    <a:pt x="1505" y="742"/>
                  </a:cubicBezTo>
                  <a:cubicBezTo>
                    <a:pt x="1499" y="690"/>
                    <a:pt x="1492" y="641"/>
                    <a:pt x="1477" y="599"/>
                  </a:cubicBezTo>
                  <a:cubicBezTo>
                    <a:pt x="1480" y="635"/>
                    <a:pt x="1484" y="678"/>
                    <a:pt x="1483" y="721"/>
                  </a:cubicBezTo>
                  <a:close/>
                  <a:moveTo>
                    <a:pt x="1416" y="642"/>
                  </a:moveTo>
                  <a:cubicBezTo>
                    <a:pt x="1419" y="657"/>
                    <a:pt x="1423" y="671"/>
                    <a:pt x="1425" y="686"/>
                  </a:cubicBezTo>
                  <a:cubicBezTo>
                    <a:pt x="1441" y="692"/>
                    <a:pt x="1456" y="703"/>
                    <a:pt x="1468" y="711"/>
                  </a:cubicBezTo>
                  <a:cubicBezTo>
                    <a:pt x="1472" y="714"/>
                    <a:pt x="1478" y="718"/>
                    <a:pt x="1480" y="718"/>
                  </a:cubicBezTo>
                  <a:cubicBezTo>
                    <a:pt x="1480" y="677"/>
                    <a:pt x="1480" y="637"/>
                    <a:pt x="1473" y="603"/>
                  </a:cubicBezTo>
                  <a:cubicBezTo>
                    <a:pt x="1457" y="619"/>
                    <a:pt x="1438" y="632"/>
                    <a:pt x="1416" y="642"/>
                  </a:cubicBezTo>
                  <a:close/>
                  <a:moveTo>
                    <a:pt x="1128" y="658"/>
                  </a:moveTo>
                  <a:cubicBezTo>
                    <a:pt x="1128" y="640"/>
                    <a:pt x="1129" y="623"/>
                    <a:pt x="1130" y="605"/>
                  </a:cubicBezTo>
                  <a:cubicBezTo>
                    <a:pt x="1124" y="606"/>
                    <a:pt x="1122" y="604"/>
                    <a:pt x="1117" y="604"/>
                  </a:cubicBezTo>
                  <a:cubicBezTo>
                    <a:pt x="1120" y="623"/>
                    <a:pt x="1124" y="640"/>
                    <a:pt x="1128" y="658"/>
                  </a:cubicBezTo>
                  <a:close/>
                  <a:moveTo>
                    <a:pt x="1134" y="606"/>
                  </a:moveTo>
                  <a:cubicBezTo>
                    <a:pt x="1132" y="607"/>
                    <a:pt x="1132" y="607"/>
                    <a:pt x="1132" y="609"/>
                  </a:cubicBezTo>
                  <a:cubicBezTo>
                    <a:pt x="1131" y="648"/>
                    <a:pt x="1128" y="682"/>
                    <a:pt x="1136" y="714"/>
                  </a:cubicBezTo>
                  <a:cubicBezTo>
                    <a:pt x="1184" y="707"/>
                    <a:pt x="1230" y="698"/>
                    <a:pt x="1274" y="688"/>
                  </a:cubicBezTo>
                  <a:cubicBezTo>
                    <a:pt x="1276" y="671"/>
                    <a:pt x="1276" y="653"/>
                    <a:pt x="1277" y="635"/>
                  </a:cubicBezTo>
                  <a:cubicBezTo>
                    <a:pt x="1230" y="624"/>
                    <a:pt x="1183" y="614"/>
                    <a:pt x="1134" y="606"/>
                  </a:cubicBezTo>
                  <a:close/>
                  <a:moveTo>
                    <a:pt x="349" y="613"/>
                  </a:moveTo>
                  <a:cubicBezTo>
                    <a:pt x="330" y="617"/>
                    <a:pt x="311" y="621"/>
                    <a:pt x="292" y="624"/>
                  </a:cubicBezTo>
                  <a:cubicBezTo>
                    <a:pt x="292" y="650"/>
                    <a:pt x="293" y="674"/>
                    <a:pt x="295" y="697"/>
                  </a:cubicBezTo>
                  <a:cubicBezTo>
                    <a:pt x="307" y="700"/>
                    <a:pt x="319" y="703"/>
                    <a:pt x="332" y="704"/>
                  </a:cubicBezTo>
                  <a:cubicBezTo>
                    <a:pt x="337" y="674"/>
                    <a:pt x="345" y="641"/>
                    <a:pt x="349" y="613"/>
                  </a:cubicBezTo>
                  <a:close/>
                  <a:moveTo>
                    <a:pt x="1279" y="634"/>
                  </a:moveTo>
                  <a:cubicBezTo>
                    <a:pt x="1282" y="634"/>
                    <a:pt x="1283" y="634"/>
                    <a:pt x="1284" y="635"/>
                  </a:cubicBezTo>
                  <a:cubicBezTo>
                    <a:pt x="1283" y="628"/>
                    <a:pt x="1282" y="622"/>
                    <a:pt x="1279" y="617"/>
                  </a:cubicBezTo>
                  <a:cubicBezTo>
                    <a:pt x="1279" y="623"/>
                    <a:pt x="1279" y="628"/>
                    <a:pt x="1279" y="634"/>
                  </a:cubicBezTo>
                  <a:close/>
                  <a:moveTo>
                    <a:pt x="67" y="699"/>
                  </a:moveTo>
                  <a:cubicBezTo>
                    <a:pt x="70" y="674"/>
                    <a:pt x="76" y="651"/>
                    <a:pt x="82" y="628"/>
                  </a:cubicBezTo>
                  <a:cubicBezTo>
                    <a:pt x="77" y="626"/>
                    <a:pt x="74" y="621"/>
                    <a:pt x="68" y="620"/>
                  </a:cubicBezTo>
                  <a:cubicBezTo>
                    <a:pt x="67" y="645"/>
                    <a:pt x="64" y="674"/>
                    <a:pt x="67" y="699"/>
                  </a:cubicBezTo>
                  <a:close/>
                  <a:moveTo>
                    <a:pt x="288" y="625"/>
                  </a:moveTo>
                  <a:cubicBezTo>
                    <a:pt x="255" y="634"/>
                    <a:pt x="221" y="642"/>
                    <a:pt x="190" y="652"/>
                  </a:cubicBezTo>
                  <a:cubicBezTo>
                    <a:pt x="189" y="659"/>
                    <a:pt x="188" y="664"/>
                    <a:pt x="186" y="670"/>
                  </a:cubicBezTo>
                  <a:cubicBezTo>
                    <a:pt x="220" y="680"/>
                    <a:pt x="255" y="690"/>
                    <a:pt x="293" y="696"/>
                  </a:cubicBezTo>
                  <a:cubicBezTo>
                    <a:pt x="290" y="673"/>
                    <a:pt x="291" y="648"/>
                    <a:pt x="288" y="625"/>
                  </a:cubicBezTo>
                  <a:close/>
                  <a:moveTo>
                    <a:pt x="69" y="701"/>
                  </a:moveTo>
                  <a:cubicBezTo>
                    <a:pt x="95" y="687"/>
                    <a:pt x="122" y="673"/>
                    <a:pt x="152" y="663"/>
                  </a:cubicBezTo>
                  <a:cubicBezTo>
                    <a:pt x="130" y="651"/>
                    <a:pt x="104" y="643"/>
                    <a:pt x="84" y="629"/>
                  </a:cubicBezTo>
                  <a:cubicBezTo>
                    <a:pt x="79" y="653"/>
                    <a:pt x="73" y="676"/>
                    <a:pt x="69" y="701"/>
                  </a:cubicBezTo>
                  <a:close/>
                  <a:moveTo>
                    <a:pt x="1277" y="687"/>
                  </a:moveTo>
                  <a:cubicBezTo>
                    <a:pt x="1283" y="685"/>
                    <a:pt x="1289" y="684"/>
                    <a:pt x="1296" y="682"/>
                  </a:cubicBezTo>
                  <a:cubicBezTo>
                    <a:pt x="1292" y="667"/>
                    <a:pt x="1290" y="652"/>
                    <a:pt x="1285" y="638"/>
                  </a:cubicBezTo>
                  <a:cubicBezTo>
                    <a:pt x="1284" y="637"/>
                    <a:pt x="1281" y="637"/>
                    <a:pt x="1279" y="636"/>
                  </a:cubicBezTo>
                  <a:cubicBezTo>
                    <a:pt x="1278" y="652"/>
                    <a:pt x="1278" y="670"/>
                    <a:pt x="1277" y="687"/>
                  </a:cubicBezTo>
                  <a:close/>
                  <a:moveTo>
                    <a:pt x="1298" y="681"/>
                  </a:moveTo>
                  <a:cubicBezTo>
                    <a:pt x="1320" y="675"/>
                    <a:pt x="1342" y="670"/>
                    <a:pt x="1362" y="661"/>
                  </a:cubicBezTo>
                  <a:cubicBezTo>
                    <a:pt x="1338" y="654"/>
                    <a:pt x="1315" y="645"/>
                    <a:pt x="1289" y="639"/>
                  </a:cubicBezTo>
                  <a:cubicBezTo>
                    <a:pt x="1291" y="653"/>
                    <a:pt x="1296" y="666"/>
                    <a:pt x="1298" y="681"/>
                  </a:cubicBezTo>
                  <a:close/>
                  <a:moveTo>
                    <a:pt x="1399" y="649"/>
                  </a:moveTo>
                  <a:cubicBezTo>
                    <a:pt x="1399" y="657"/>
                    <a:pt x="1399" y="665"/>
                    <a:pt x="1399" y="673"/>
                  </a:cubicBezTo>
                  <a:cubicBezTo>
                    <a:pt x="1407" y="677"/>
                    <a:pt x="1415" y="680"/>
                    <a:pt x="1422" y="684"/>
                  </a:cubicBezTo>
                  <a:cubicBezTo>
                    <a:pt x="1419" y="671"/>
                    <a:pt x="1418" y="655"/>
                    <a:pt x="1412" y="644"/>
                  </a:cubicBezTo>
                  <a:cubicBezTo>
                    <a:pt x="1409" y="646"/>
                    <a:pt x="1404" y="648"/>
                    <a:pt x="1399" y="649"/>
                  </a:cubicBezTo>
                  <a:close/>
                  <a:moveTo>
                    <a:pt x="1371" y="662"/>
                  </a:moveTo>
                  <a:cubicBezTo>
                    <a:pt x="1379" y="665"/>
                    <a:pt x="1388" y="668"/>
                    <a:pt x="1397" y="672"/>
                  </a:cubicBezTo>
                  <a:cubicBezTo>
                    <a:pt x="1396" y="666"/>
                    <a:pt x="1398" y="656"/>
                    <a:pt x="1396" y="651"/>
                  </a:cubicBezTo>
                  <a:cubicBezTo>
                    <a:pt x="1388" y="655"/>
                    <a:pt x="1379" y="658"/>
                    <a:pt x="1371" y="662"/>
                  </a:cubicBezTo>
                  <a:close/>
                  <a:moveTo>
                    <a:pt x="162" y="662"/>
                  </a:moveTo>
                  <a:cubicBezTo>
                    <a:pt x="169" y="664"/>
                    <a:pt x="175" y="668"/>
                    <a:pt x="184" y="669"/>
                  </a:cubicBezTo>
                  <a:cubicBezTo>
                    <a:pt x="184" y="663"/>
                    <a:pt x="187" y="659"/>
                    <a:pt x="187" y="653"/>
                  </a:cubicBezTo>
                  <a:cubicBezTo>
                    <a:pt x="178" y="656"/>
                    <a:pt x="170" y="658"/>
                    <a:pt x="162" y="662"/>
                  </a:cubicBezTo>
                  <a:close/>
                  <a:moveTo>
                    <a:pt x="109" y="683"/>
                  </a:moveTo>
                  <a:cubicBezTo>
                    <a:pt x="98" y="688"/>
                    <a:pt x="72" y="698"/>
                    <a:pt x="68" y="707"/>
                  </a:cubicBezTo>
                  <a:cubicBezTo>
                    <a:pt x="63" y="717"/>
                    <a:pt x="68" y="742"/>
                    <a:pt x="70" y="755"/>
                  </a:cubicBezTo>
                  <a:cubicBezTo>
                    <a:pt x="76" y="807"/>
                    <a:pt x="83" y="853"/>
                    <a:pt x="96" y="893"/>
                  </a:cubicBezTo>
                  <a:cubicBezTo>
                    <a:pt x="107" y="898"/>
                    <a:pt x="117" y="903"/>
                    <a:pt x="127" y="908"/>
                  </a:cubicBezTo>
                  <a:cubicBezTo>
                    <a:pt x="138" y="901"/>
                    <a:pt x="150" y="898"/>
                    <a:pt x="158" y="889"/>
                  </a:cubicBezTo>
                  <a:cubicBezTo>
                    <a:pt x="157" y="859"/>
                    <a:pt x="160" y="834"/>
                    <a:pt x="162" y="808"/>
                  </a:cubicBezTo>
                  <a:cubicBezTo>
                    <a:pt x="163" y="790"/>
                    <a:pt x="168" y="772"/>
                    <a:pt x="168" y="756"/>
                  </a:cubicBezTo>
                  <a:cubicBezTo>
                    <a:pt x="168" y="741"/>
                    <a:pt x="163" y="727"/>
                    <a:pt x="162" y="712"/>
                  </a:cubicBezTo>
                  <a:cubicBezTo>
                    <a:pt x="161" y="696"/>
                    <a:pt x="161" y="681"/>
                    <a:pt x="159" y="665"/>
                  </a:cubicBezTo>
                  <a:cubicBezTo>
                    <a:pt x="159" y="664"/>
                    <a:pt x="159" y="664"/>
                    <a:pt x="158" y="664"/>
                  </a:cubicBezTo>
                  <a:cubicBezTo>
                    <a:pt x="145" y="667"/>
                    <a:pt x="128" y="674"/>
                    <a:pt x="109" y="683"/>
                  </a:cubicBezTo>
                  <a:close/>
                  <a:moveTo>
                    <a:pt x="1367" y="664"/>
                  </a:moveTo>
                  <a:cubicBezTo>
                    <a:pt x="1347" y="670"/>
                    <a:pt x="1321" y="678"/>
                    <a:pt x="1299" y="685"/>
                  </a:cubicBezTo>
                  <a:cubicBezTo>
                    <a:pt x="1311" y="742"/>
                    <a:pt x="1319" y="805"/>
                    <a:pt x="1322" y="872"/>
                  </a:cubicBezTo>
                  <a:cubicBezTo>
                    <a:pt x="1336" y="877"/>
                    <a:pt x="1347" y="884"/>
                    <a:pt x="1362" y="888"/>
                  </a:cubicBezTo>
                  <a:cubicBezTo>
                    <a:pt x="1380" y="824"/>
                    <a:pt x="1394" y="754"/>
                    <a:pt x="1397" y="674"/>
                  </a:cubicBezTo>
                  <a:cubicBezTo>
                    <a:pt x="1386" y="672"/>
                    <a:pt x="1378" y="666"/>
                    <a:pt x="1367" y="664"/>
                  </a:cubicBezTo>
                  <a:close/>
                  <a:moveTo>
                    <a:pt x="170" y="745"/>
                  </a:moveTo>
                  <a:cubicBezTo>
                    <a:pt x="172" y="719"/>
                    <a:pt x="178" y="695"/>
                    <a:pt x="183" y="671"/>
                  </a:cubicBezTo>
                  <a:cubicBezTo>
                    <a:pt x="175" y="670"/>
                    <a:pt x="169" y="667"/>
                    <a:pt x="162" y="665"/>
                  </a:cubicBezTo>
                  <a:cubicBezTo>
                    <a:pt x="164" y="692"/>
                    <a:pt x="164" y="722"/>
                    <a:pt x="170" y="745"/>
                  </a:cubicBezTo>
                  <a:close/>
                  <a:moveTo>
                    <a:pt x="185" y="672"/>
                  </a:moveTo>
                  <a:cubicBezTo>
                    <a:pt x="185" y="673"/>
                    <a:pt x="185" y="674"/>
                    <a:pt x="185" y="675"/>
                  </a:cubicBezTo>
                  <a:cubicBezTo>
                    <a:pt x="182" y="704"/>
                    <a:pt x="169" y="731"/>
                    <a:pt x="171" y="761"/>
                  </a:cubicBezTo>
                  <a:cubicBezTo>
                    <a:pt x="172" y="801"/>
                    <a:pt x="188" y="839"/>
                    <a:pt x="195" y="875"/>
                  </a:cubicBezTo>
                  <a:cubicBezTo>
                    <a:pt x="232" y="860"/>
                    <a:pt x="272" y="848"/>
                    <a:pt x="314" y="837"/>
                  </a:cubicBezTo>
                  <a:cubicBezTo>
                    <a:pt x="306" y="792"/>
                    <a:pt x="297" y="749"/>
                    <a:pt x="294" y="700"/>
                  </a:cubicBezTo>
                  <a:cubicBezTo>
                    <a:pt x="256" y="692"/>
                    <a:pt x="219" y="683"/>
                    <a:pt x="185" y="672"/>
                  </a:cubicBezTo>
                  <a:close/>
                  <a:moveTo>
                    <a:pt x="1364" y="890"/>
                  </a:moveTo>
                  <a:cubicBezTo>
                    <a:pt x="1375" y="896"/>
                    <a:pt x="1385" y="902"/>
                    <a:pt x="1397" y="908"/>
                  </a:cubicBezTo>
                  <a:cubicBezTo>
                    <a:pt x="1411" y="900"/>
                    <a:pt x="1428" y="894"/>
                    <a:pt x="1441" y="885"/>
                  </a:cubicBezTo>
                  <a:cubicBezTo>
                    <a:pt x="1442" y="811"/>
                    <a:pt x="1435" y="747"/>
                    <a:pt x="1423" y="687"/>
                  </a:cubicBezTo>
                  <a:cubicBezTo>
                    <a:pt x="1415" y="684"/>
                    <a:pt x="1408" y="679"/>
                    <a:pt x="1398" y="676"/>
                  </a:cubicBezTo>
                  <a:cubicBezTo>
                    <a:pt x="1397" y="757"/>
                    <a:pt x="1382" y="826"/>
                    <a:pt x="1364" y="890"/>
                  </a:cubicBezTo>
                  <a:close/>
                  <a:moveTo>
                    <a:pt x="1127" y="716"/>
                  </a:moveTo>
                  <a:cubicBezTo>
                    <a:pt x="1127" y="713"/>
                    <a:pt x="1132" y="715"/>
                    <a:pt x="1134" y="715"/>
                  </a:cubicBezTo>
                  <a:cubicBezTo>
                    <a:pt x="1132" y="705"/>
                    <a:pt x="1131" y="694"/>
                    <a:pt x="1129" y="685"/>
                  </a:cubicBezTo>
                  <a:cubicBezTo>
                    <a:pt x="1128" y="694"/>
                    <a:pt x="1125" y="707"/>
                    <a:pt x="1127" y="716"/>
                  </a:cubicBezTo>
                  <a:close/>
                  <a:moveTo>
                    <a:pt x="1277" y="690"/>
                  </a:moveTo>
                  <a:cubicBezTo>
                    <a:pt x="1272" y="746"/>
                    <a:pt x="1263" y="798"/>
                    <a:pt x="1252" y="848"/>
                  </a:cubicBezTo>
                  <a:cubicBezTo>
                    <a:pt x="1275" y="855"/>
                    <a:pt x="1298" y="862"/>
                    <a:pt x="1319" y="871"/>
                  </a:cubicBezTo>
                  <a:cubicBezTo>
                    <a:pt x="1316" y="804"/>
                    <a:pt x="1310" y="740"/>
                    <a:pt x="1295" y="685"/>
                  </a:cubicBezTo>
                  <a:cubicBezTo>
                    <a:pt x="1289" y="687"/>
                    <a:pt x="1283" y="688"/>
                    <a:pt x="1277" y="690"/>
                  </a:cubicBezTo>
                  <a:close/>
                  <a:moveTo>
                    <a:pt x="1443" y="884"/>
                  </a:moveTo>
                  <a:cubicBezTo>
                    <a:pt x="1447" y="884"/>
                    <a:pt x="1454" y="877"/>
                    <a:pt x="1459" y="875"/>
                  </a:cubicBezTo>
                  <a:cubicBezTo>
                    <a:pt x="1470" y="828"/>
                    <a:pt x="1478" y="779"/>
                    <a:pt x="1480" y="723"/>
                  </a:cubicBezTo>
                  <a:cubicBezTo>
                    <a:pt x="1465" y="709"/>
                    <a:pt x="1446" y="699"/>
                    <a:pt x="1426" y="689"/>
                  </a:cubicBezTo>
                  <a:cubicBezTo>
                    <a:pt x="1437" y="748"/>
                    <a:pt x="1446" y="814"/>
                    <a:pt x="1443" y="884"/>
                  </a:cubicBezTo>
                  <a:close/>
                  <a:moveTo>
                    <a:pt x="1136" y="718"/>
                  </a:moveTo>
                  <a:cubicBezTo>
                    <a:pt x="1142" y="751"/>
                    <a:pt x="1146" y="785"/>
                    <a:pt x="1148" y="822"/>
                  </a:cubicBezTo>
                  <a:cubicBezTo>
                    <a:pt x="1182" y="830"/>
                    <a:pt x="1216" y="838"/>
                    <a:pt x="1249" y="847"/>
                  </a:cubicBezTo>
                  <a:cubicBezTo>
                    <a:pt x="1260" y="798"/>
                    <a:pt x="1269" y="747"/>
                    <a:pt x="1274" y="691"/>
                  </a:cubicBezTo>
                  <a:cubicBezTo>
                    <a:pt x="1273" y="691"/>
                    <a:pt x="1272" y="691"/>
                    <a:pt x="1272" y="691"/>
                  </a:cubicBezTo>
                  <a:cubicBezTo>
                    <a:pt x="1229" y="702"/>
                    <a:pt x="1181" y="708"/>
                    <a:pt x="1136" y="718"/>
                  </a:cubicBezTo>
                  <a:close/>
                  <a:moveTo>
                    <a:pt x="317" y="834"/>
                  </a:moveTo>
                  <a:cubicBezTo>
                    <a:pt x="320" y="790"/>
                    <a:pt x="325" y="747"/>
                    <a:pt x="332" y="707"/>
                  </a:cubicBezTo>
                  <a:cubicBezTo>
                    <a:pt x="319" y="706"/>
                    <a:pt x="307" y="703"/>
                    <a:pt x="295" y="700"/>
                  </a:cubicBezTo>
                  <a:cubicBezTo>
                    <a:pt x="301" y="747"/>
                    <a:pt x="306" y="792"/>
                    <a:pt x="317" y="834"/>
                  </a:cubicBezTo>
                  <a:close/>
                  <a:moveTo>
                    <a:pt x="334" y="708"/>
                  </a:moveTo>
                  <a:cubicBezTo>
                    <a:pt x="329" y="749"/>
                    <a:pt x="320" y="792"/>
                    <a:pt x="320" y="836"/>
                  </a:cubicBezTo>
                  <a:cubicBezTo>
                    <a:pt x="364" y="824"/>
                    <a:pt x="411" y="815"/>
                    <a:pt x="460" y="809"/>
                  </a:cubicBezTo>
                  <a:cubicBezTo>
                    <a:pt x="456" y="781"/>
                    <a:pt x="452" y="754"/>
                    <a:pt x="450" y="724"/>
                  </a:cubicBezTo>
                  <a:cubicBezTo>
                    <a:pt x="410" y="721"/>
                    <a:pt x="372" y="714"/>
                    <a:pt x="334" y="708"/>
                  </a:cubicBezTo>
                  <a:close/>
                  <a:moveTo>
                    <a:pt x="12" y="759"/>
                  </a:moveTo>
                  <a:cubicBezTo>
                    <a:pt x="10" y="769"/>
                    <a:pt x="13" y="784"/>
                    <a:pt x="14" y="796"/>
                  </a:cubicBezTo>
                  <a:cubicBezTo>
                    <a:pt x="15" y="809"/>
                    <a:pt x="15" y="823"/>
                    <a:pt x="18" y="833"/>
                  </a:cubicBezTo>
                  <a:cubicBezTo>
                    <a:pt x="21" y="843"/>
                    <a:pt x="38" y="854"/>
                    <a:pt x="45" y="860"/>
                  </a:cubicBezTo>
                  <a:cubicBezTo>
                    <a:pt x="48" y="862"/>
                    <a:pt x="50" y="867"/>
                    <a:pt x="54" y="865"/>
                  </a:cubicBezTo>
                  <a:cubicBezTo>
                    <a:pt x="52" y="809"/>
                    <a:pt x="59" y="757"/>
                    <a:pt x="63" y="710"/>
                  </a:cubicBezTo>
                  <a:cubicBezTo>
                    <a:pt x="63" y="709"/>
                    <a:pt x="63" y="709"/>
                    <a:pt x="62" y="709"/>
                  </a:cubicBezTo>
                  <a:cubicBezTo>
                    <a:pt x="50" y="719"/>
                    <a:pt x="16" y="741"/>
                    <a:pt x="12" y="759"/>
                  </a:cubicBezTo>
                  <a:close/>
                  <a:moveTo>
                    <a:pt x="1134" y="718"/>
                  </a:moveTo>
                  <a:cubicBezTo>
                    <a:pt x="1133" y="716"/>
                    <a:pt x="1129" y="719"/>
                    <a:pt x="1126" y="718"/>
                  </a:cubicBezTo>
                  <a:cubicBezTo>
                    <a:pt x="1122" y="751"/>
                    <a:pt x="1118" y="785"/>
                    <a:pt x="1112" y="816"/>
                  </a:cubicBezTo>
                  <a:cubicBezTo>
                    <a:pt x="1124" y="818"/>
                    <a:pt x="1134" y="821"/>
                    <a:pt x="1146" y="822"/>
                  </a:cubicBezTo>
                  <a:cubicBezTo>
                    <a:pt x="1143" y="787"/>
                    <a:pt x="1139" y="752"/>
                    <a:pt x="1134" y="718"/>
                  </a:cubicBezTo>
                  <a:close/>
                  <a:moveTo>
                    <a:pt x="961" y="735"/>
                  </a:moveTo>
                  <a:cubicBezTo>
                    <a:pt x="960" y="755"/>
                    <a:pt x="958" y="775"/>
                    <a:pt x="956" y="795"/>
                  </a:cubicBezTo>
                  <a:cubicBezTo>
                    <a:pt x="1009" y="801"/>
                    <a:pt x="1060" y="807"/>
                    <a:pt x="1110" y="815"/>
                  </a:cubicBezTo>
                  <a:cubicBezTo>
                    <a:pt x="1113" y="784"/>
                    <a:pt x="1123" y="748"/>
                    <a:pt x="1121" y="719"/>
                  </a:cubicBezTo>
                  <a:cubicBezTo>
                    <a:pt x="1070" y="726"/>
                    <a:pt x="1016" y="732"/>
                    <a:pt x="961" y="735"/>
                  </a:cubicBezTo>
                  <a:close/>
                  <a:moveTo>
                    <a:pt x="1462" y="872"/>
                  </a:moveTo>
                  <a:cubicBezTo>
                    <a:pt x="1480" y="862"/>
                    <a:pt x="1495" y="848"/>
                    <a:pt x="1507" y="832"/>
                  </a:cubicBezTo>
                  <a:cubicBezTo>
                    <a:pt x="1507" y="814"/>
                    <a:pt x="1508" y="802"/>
                    <a:pt x="1507" y="786"/>
                  </a:cubicBezTo>
                  <a:cubicBezTo>
                    <a:pt x="1506" y="773"/>
                    <a:pt x="1508" y="759"/>
                    <a:pt x="1506" y="750"/>
                  </a:cubicBezTo>
                  <a:cubicBezTo>
                    <a:pt x="1503" y="738"/>
                    <a:pt x="1488" y="733"/>
                    <a:pt x="1482" y="724"/>
                  </a:cubicBezTo>
                  <a:cubicBezTo>
                    <a:pt x="1481" y="779"/>
                    <a:pt x="1472" y="827"/>
                    <a:pt x="1462" y="872"/>
                  </a:cubicBezTo>
                  <a:close/>
                  <a:moveTo>
                    <a:pt x="462" y="808"/>
                  </a:moveTo>
                  <a:cubicBezTo>
                    <a:pt x="479" y="806"/>
                    <a:pt x="496" y="804"/>
                    <a:pt x="512" y="801"/>
                  </a:cubicBezTo>
                  <a:cubicBezTo>
                    <a:pt x="515" y="778"/>
                    <a:pt x="516" y="755"/>
                    <a:pt x="518" y="732"/>
                  </a:cubicBezTo>
                  <a:cubicBezTo>
                    <a:pt x="496" y="729"/>
                    <a:pt x="474" y="727"/>
                    <a:pt x="452" y="725"/>
                  </a:cubicBezTo>
                  <a:cubicBezTo>
                    <a:pt x="455" y="753"/>
                    <a:pt x="458" y="780"/>
                    <a:pt x="462" y="808"/>
                  </a:cubicBezTo>
                  <a:close/>
                  <a:moveTo>
                    <a:pt x="56" y="868"/>
                  </a:moveTo>
                  <a:cubicBezTo>
                    <a:pt x="66" y="877"/>
                    <a:pt x="79" y="884"/>
                    <a:pt x="92" y="890"/>
                  </a:cubicBezTo>
                  <a:cubicBezTo>
                    <a:pt x="79" y="840"/>
                    <a:pt x="69" y="787"/>
                    <a:pt x="64" y="728"/>
                  </a:cubicBezTo>
                  <a:cubicBezTo>
                    <a:pt x="58" y="772"/>
                    <a:pt x="55" y="818"/>
                    <a:pt x="56" y="868"/>
                  </a:cubicBezTo>
                  <a:close/>
                  <a:moveTo>
                    <a:pt x="522" y="732"/>
                  </a:moveTo>
                  <a:cubicBezTo>
                    <a:pt x="518" y="753"/>
                    <a:pt x="518" y="778"/>
                    <a:pt x="515" y="801"/>
                  </a:cubicBezTo>
                  <a:cubicBezTo>
                    <a:pt x="549" y="797"/>
                    <a:pt x="584" y="794"/>
                    <a:pt x="619" y="791"/>
                  </a:cubicBezTo>
                  <a:cubicBezTo>
                    <a:pt x="619" y="773"/>
                    <a:pt x="617" y="756"/>
                    <a:pt x="616" y="739"/>
                  </a:cubicBezTo>
                  <a:cubicBezTo>
                    <a:pt x="585" y="736"/>
                    <a:pt x="553" y="735"/>
                    <a:pt x="522" y="732"/>
                  </a:cubicBezTo>
                  <a:close/>
                  <a:moveTo>
                    <a:pt x="8" y="761"/>
                  </a:moveTo>
                  <a:cubicBezTo>
                    <a:pt x="10" y="754"/>
                    <a:pt x="10" y="740"/>
                    <a:pt x="8" y="733"/>
                  </a:cubicBezTo>
                  <a:cubicBezTo>
                    <a:pt x="10" y="743"/>
                    <a:pt x="6" y="753"/>
                    <a:pt x="8" y="761"/>
                  </a:cubicBezTo>
                  <a:close/>
                  <a:moveTo>
                    <a:pt x="942" y="737"/>
                  </a:moveTo>
                  <a:cubicBezTo>
                    <a:pt x="943" y="757"/>
                    <a:pt x="945" y="775"/>
                    <a:pt x="945" y="795"/>
                  </a:cubicBezTo>
                  <a:cubicBezTo>
                    <a:pt x="948" y="795"/>
                    <a:pt x="950" y="795"/>
                    <a:pt x="953" y="795"/>
                  </a:cubicBezTo>
                  <a:cubicBezTo>
                    <a:pt x="956" y="776"/>
                    <a:pt x="957" y="756"/>
                    <a:pt x="958" y="736"/>
                  </a:cubicBezTo>
                  <a:cubicBezTo>
                    <a:pt x="953" y="736"/>
                    <a:pt x="946" y="735"/>
                    <a:pt x="942" y="737"/>
                  </a:cubicBezTo>
                  <a:close/>
                  <a:moveTo>
                    <a:pt x="790" y="742"/>
                  </a:moveTo>
                  <a:cubicBezTo>
                    <a:pt x="790" y="757"/>
                    <a:pt x="790" y="772"/>
                    <a:pt x="790" y="788"/>
                  </a:cubicBezTo>
                  <a:cubicBezTo>
                    <a:pt x="843" y="788"/>
                    <a:pt x="892" y="791"/>
                    <a:pt x="942" y="794"/>
                  </a:cubicBezTo>
                  <a:cubicBezTo>
                    <a:pt x="940" y="776"/>
                    <a:pt x="940" y="755"/>
                    <a:pt x="938" y="737"/>
                  </a:cubicBezTo>
                  <a:cubicBezTo>
                    <a:pt x="889" y="739"/>
                    <a:pt x="841" y="742"/>
                    <a:pt x="790" y="742"/>
                  </a:cubicBezTo>
                  <a:close/>
                  <a:moveTo>
                    <a:pt x="621" y="739"/>
                  </a:moveTo>
                  <a:cubicBezTo>
                    <a:pt x="619" y="755"/>
                    <a:pt x="623" y="774"/>
                    <a:pt x="623" y="791"/>
                  </a:cubicBezTo>
                  <a:cubicBezTo>
                    <a:pt x="657" y="790"/>
                    <a:pt x="691" y="788"/>
                    <a:pt x="726" y="788"/>
                  </a:cubicBezTo>
                  <a:cubicBezTo>
                    <a:pt x="726" y="772"/>
                    <a:pt x="726" y="757"/>
                    <a:pt x="726" y="742"/>
                  </a:cubicBezTo>
                  <a:cubicBezTo>
                    <a:pt x="690" y="742"/>
                    <a:pt x="656" y="740"/>
                    <a:pt x="621" y="739"/>
                  </a:cubicBezTo>
                  <a:close/>
                  <a:moveTo>
                    <a:pt x="729" y="742"/>
                  </a:moveTo>
                  <a:cubicBezTo>
                    <a:pt x="729" y="757"/>
                    <a:pt x="729" y="772"/>
                    <a:pt x="729" y="788"/>
                  </a:cubicBezTo>
                  <a:cubicBezTo>
                    <a:pt x="749" y="788"/>
                    <a:pt x="768" y="788"/>
                    <a:pt x="787" y="788"/>
                  </a:cubicBezTo>
                  <a:cubicBezTo>
                    <a:pt x="788" y="773"/>
                    <a:pt x="788" y="757"/>
                    <a:pt x="788" y="742"/>
                  </a:cubicBezTo>
                  <a:cubicBezTo>
                    <a:pt x="768" y="742"/>
                    <a:pt x="749" y="742"/>
                    <a:pt x="729" y="742"/>
                  </a:cubicBezTo>
                  <a:close/>
                  <a:moveTo>
                    <a:pt x="1508" y="753"/>
                  </a:moveTo>
                  <a:cubicBezTo>
                    <a:pt x="1508" y="753"/>
                    <a:pt x="1509" y="754"/>
                    <a:pt x="1508" y="753"/>
                  </a:cubicBezTo>
                  <a:close/>
                  <a:moveTo>
                    <a:pt x="1511" y="827"/>
                  </a:moveTo>
                  <a:cubicBezTo>
                    <a:pt x="1520" y="808"/>
                    <a:pt x="1524" y="768"/>
                    <a:pt x="1509" y="754"/>
                  </a:cubicBezTo>
                  <a:cubicBezTo>
                    <a:pt x="1510" y="778"/>
                    <a:pt x="1509" y="804"/>
                    <a:pt x="1511" y="827"/>
                  </a:cubicBezTo>
                  <a:close/>
                  <a:moveTo>
                    <a:pt x="15" y="828"/>
                  </a:moveTo>
                  <a:cubicBezTo>
                    <a:pt x="12" y="808"/>
                    <a:pt x="12" y="784"/>
                    <a:pt x="8" y="765"/>
                  </a:cubicBezTo>
                  <a:cubicBezTo>
                    <a:pt x="6" y="784"/>
                    <a:pt x="4" y="816"/>
                    <a:pt x="15" y="828"/>
                  </a:cubicBezTo>
                  <a:close/>
                  <a:moveTo>
                    <a:pt x="162" y="890"/>
                  </a:moveTo>
                  <a:cubicBezTo>
                    <a:pt x="171" y="884"/>
                    <a:pt x="184" y="881"/>
                    <a:pt x="193" y="875"/>
                  </a:cubicBezTo>
                  <a:cubicBezTo>
                    <a:pt x="182" y="842"/>
                    <a:pt x="176" y="805"/>
                    <a:pt x="169" y="768"/>
                  </a:cubicBezTo>
                  <a:cubicBezTo>
                    <a:pt x="165" y="806"/>
                    <a:pt x="159" y="852"/>
                    <a:pt x="162" y="890"/>
                  </a:cubicBezTo>
                  <a:close/>
                  <a:moveTo>
                    <a:pt x="5" y="797"/>
                  </a:moveTo>
                  <a:cubicBezTo>
                    <a:pt x="5" y="793"/>
                    <a:pt x="5" y="784"/>
                    <a:pt x="4" y="780"/>
                  </a:cubicBezTo>
                  <a:cubicBezTo>
                    <a:pt x="2" y="787"/>
                    <a:pt x="4" y="811"/>
                    <a:pt x="5" y="797"/>
                  </a:cubicBezTo>
                  <a:close/>
                  <a:moveTo>
                    <a:pt x="624" y="794"/>
                  </a:moveTo>
                  <a:cubicBezTo>
                    <a:pt x="627" y="863"/>
                    <a:pt x="635" y="934"/>
                    <a:pt x="643" y="1001"/>
                  </a:cubicBezTo>
                  <a:cubicBezTo>
                    <a:pt x="670" y="999"/>
                    <a:pt x="698" y="998"/>
                    <a:pt x="726" y="997"/>
                  </a:cubicBezTo>
                  <a:cubicBezTo>
                    <a:pt x="726" y="928"/>
                    <a:pt x="725" y="858"/>
                    <a:pt x="726" y="791"/>
                  </a:cubicBezTo>
                  <a:cubicBezTo>
                    <a:pt x="694" y="790"/>
                    <a:pt x="656" y="792"/>
                    <a:pt x="624" y="794"/>
                  </a:cubicBezTo>
                  <a:close/>
                  <a:moveTo>
                    <a:pt x="729" y="792"/>
                  </a:moveTo>
                  <a:cubicBezTo>
                    <a:pt x="727" y="859"/>
                    <a:pt x="729" y="929"/>
                    <a:pt x="728" y="997"/>
                  </a:cubicBezTo>
                  <a:cubicBezTo>
                    <a:pt x="747" y="997"/>
                    <a:pt x="765" y="997"/>
                    <a:pt x="783" y="997"/>
                  </a:cubicBezTo>
                  <a:cubicBezTo>
                    <a:pt x="785" y="929"/>
                    <a:pt x="787" y="860"/>
                    <a:pt x="787" y="790"/>
                  </a:cubicBezTo>
                  <a:cubicBezTo>
                    <a:pt x="768" y="790"/>
                    <a:pt x="749" y="790"/>
                    <a:pt x="730" y="790"/>
                  </a:cubicBezTo>
                  <a:cubicBezTo>
                    <a:pt x="729" y="790"/>
                    <a:pt x="729" y="791"/>
                    <a:pt x="729" y="792"/>
                  </a:cubicBezTo>
                  <a:close/>
                  <a:moveTo>
                    <a:pt x="790" y="792"/>
                  </a:moveTo>
                  <a:cubicBezTo>
                    <a:pt x="789" y="861"/>
                    <a:pt x="788" y="929"/>
                    <a:pt x="786" y="997"/>
                  </a:cubicBezTo>
                  <a:cubicBezTo>
                    <a:pt x="834" y="997"/>
                    <a:pt x="881" y="1003"/>
                    <a:pt x="927" y="998"/>
                  </a:cubicBezTo>
                  <a:cubicBezTo>
                    <a:pt x="937" y="935"/>
                    <a:pt x="950" y="870"/>
                    <a:pt x="942" y="797"/>
                  </a:cubicBezTo>
                  <a:cubicBezTo>
                    <a:pt x="894" y="792"/>
                    <a:pt x="842" y="791"/>
                    <a:pt x="791" y="790"/>
                  </a:cubicBezTo>
                  <a:cubicBezTo>
                    <a:pt x="790" y="790"/>
                    <a:pt x="790" y="791"/>
                    <a:pt x="790" y="792"/>
                  </a:cubicBezTo>
                  <a:close/>
                  <a:moveTo>
                    <a:pt x="1521" y="796"/>
                  </a:moveTo>
                  <a:cubicBezTo>
                    <a:pt x="1521" y="795"/>
                    <a:pt x="1522" y="788"/>
                    <a:pt x="1520" y="791"/>
                  </a:cubicBezTo>
                  <a:cubicBezTo>
                    <a:pt x="1520" y="793"/>
                    <a:pt x="1520" y="799"/>
                    <a:pt x="1521" y="796"/>
                  </a:cubicBezTo>
                  <a:close/>
                  <a:moveTo>
                    <a:pt x="515" y="804"/>
                  </a:moveTo>
                  <a:cubicBezTo>
                    <a:pt x="511" y="864"/>
                    <a:pt x="510" y="926"/>
                    <a:pt x="510" y="991"/>
                  </a:cubicBezTo>
                  <a:cubicBezTo>
                    <a:pt x="552" y="995"/>
                    <a:pt x="598" y="999"/>
                    <a:pt x="640" y="1000"/>
                  </a:cubicBezTo>
                  <a:cubicBezTo>
                    <a:pt x="631" y="934"/>
                    <a:pt x="624" y="865"/>
                    <a:pt x="620" y="794"/>
                  </a:cubicBezTo>
                  <a:cubicBezTo>
                    <a:pt x="584" y="797"/>
                    <a:pt x="549" y="799"/>
                    <a:pt x="515" y="804"/>
                  </a:cubicBezTo>
                  <a:close/>
                  <a:moveTo>
                    <a:pt x="948" y="845"/>
                  </a:moveTo>
                  <a:cubicBezTo>
                    <a:pt x="950" y="830"/>
                    <a:pt x="952" y="814"/>
                    <a:pt x="953" y="798"/>
                  </a:cubicBezTo>
                  <a:cubicBezTo>
                    <a:pt x="950" y="798"/>
                    <a:pt x="949" y="797"/>
                    <a:pt x="945" y="797"/>
                  </a:cubicBezTo>
                  <a:cubicBezTo>
                    <a:pt x="947" y="812"/>
                    <a:pt x="946" y="830"/>
                    <a:pt x="948" y="845"/>
                  </a:cubicBezTo>
                  <a:close/>
                  <a:moveTo>
                    <a:pt x="950" y="997"/>
                  </a:moveTo>
                  <a:cubicBezTo>
                    <a:pt x="991" y="993"/>
                    <a:pt x="1030" y="989"/>
                    <a:pt x="1070" y="985"/>
                  </a:cubicBezTo>
                  <a:cubicBezTo>
                    <a:pt x="1087" y="933"/>
                    <a:pt x="1099" y="877"/>
                    <a:pt x="1110" y="818"/>
                  </a:cubicBezTo>
                  <a:cubicBezTo>
                    <a:pt x="1061" y="809"/>
                    <a:pt x="1009" y="803"/>
                    <a:pt x="957" y="798"/>
                  </a:cubicBezTo>
                  <a:cubicBezTo>
                    <a:pt x="944" y="857"/>
                    <a:pt x="952" y="927"/>
                    <a:pt x="950" y="997"/>
                  </a:cubicBezTo>
                  <a:close/>
                  <a:moveTo>
                    <a:pt x="462" y="811"/>
                  </a:moveTo>
                  <a:cubicBezTo>
                    <a:pt x="470" y="866"/>
                    <a:pt x="483" y="925"/>
                    <a:pt x="495" y="975"/>
                  </a:cubicBezTo>
                  <a:cubicBezTo>
                    <a:pt x="497" y="982"/>
                    <a:pt x="496" y="993"/>
                    <a:pt x="508" y="991"/>
                  </a:cubicBezTo>
                  <a:cubicBezTo>
                    <a:pt x="507" y="935"/>
                    <a:pt x="508" y="873"/>
                    <a:pt x="511" y="820"/>
                  </a:cubicBezTo>
                  <a:cubicBezTo>
                    <a:pt x="512" y="816"/>
                    <a:pt x="515" y="807"/>
                    <a:pt x="510" y="804"/>
                  </a:cubicBezTo>
                  <a:cubicBezTo>
                    <a:pt x="494" y="807"/>
                    <a:pt x="477" y="808"/>
                    <a:pt x="462" y="811"/>
                  </a:cubicBezTo>
                  <a:close/>
                  <a:moveTo>
                    <a:pt x="318" y="839"/>
                  </a:moveTo>
                  <a:cubicBezTo>
                    <a:pt x="326" y="887"/>
                    <a:pt x="341" y="928"/>
                    <a:pt x="354" y="970"/>
                  </a:cubicBezTo>
                  <a:cubicBezTo>
                    <a:pt x="400" y="977"/>
                    <a:pt x="448" y="987"/>
                    <a:pt x="496" y="988"/>
                  </a:cubicBezTo>
                  <a:cubicBezTo>
                    <a:pt x="480" y="933"/>
                    <a:pt x="470" y="871"/>
                    <a:pt x="459" y="811"/>
                  </a:cubicBezTo>
                  <a:cubicBezTo>
                    <a:pt x="411" y="819"/>
                    <a:pt x="363" y="827"/>
                    <a:pt x="318" y="839"/>
                  </a:cubicBezTo>
                  <a:close/>
                  <a:moveTo>
                    <a:pt x="1113" y="819"/>
                  </a:moveTo>
                  <a:cubicBezTo>
                    <a:pt x="1113" y="819"/>
                    <a:pt x="1113" y="818"/>
                    <a:pt x="1112" y="818"/>
                  </a:cubicBezTo>
                  <a:cubicBezTo>
                    <a:pt x="1102" y="876"/>
                    <a:pt x="1089" y="932"/>
                    <a:pt x="1074" y="984"/>
                  </a:cubicBezTo>
                  <a:cubicBezTo>
                    <a:pt x="1100" y="981"/>
                    <a:pt x="1126" y="978"/>
                    <a:pt x="1151" y="973"/>
                  </a:cubicBezTo>
                  <a:cubicBezTo>
                    <a:pt x="1151" y="922"/>
                    <a:pt x="1149" y="873"/>
                    <a:pt x="1146" y="825"/>
                  </a:cubicBezTo>
                  <a:cubicBezTo>
                    <a:pt x="1135" y="823"/>
                    <a:pt x="1125" y="820"/>
                    <a:pt x="1113" y="819"/>
                  </a:cubicBezTo>
                  <a:close/>
                  <a:moveTo>
                    <a:pt x="46" y="1018"/>
                  </a:moveTo>
                  <a:cubicBezTo>
                    <a:pt x="45" y="1002"/>
                    <a:pt x="48" y="990"/>
                    <a:pt x="54" y="980"/>
                  </a:cubicBezTo>
                  <a:cubicBezTo>
                    <a:pt x="37" y="936"/>
                    <a:pt x="24" y="889"/>
                    <a:pt x="17" y="837"/>
                  </a:cubicBezTo>
                  <a:cubicBezTo>
                    <a:pt x="13" y="832"/>
                    <a:pt x="11" y="826"/>
                    <a:pt x="7" y="821"/>
                  </a:cubicBezTo>
                  <a:cubicBezTo>
                    <a:pt x="12" y="895"/>
                    <a:pt x="24" y="961"/>
                    <a:pt x="46" y="1018"/>
                  </a:cubicBezTo>
                  <a:close/>
                  <a:moveTo>
                    <a:pt x="1507" y="887"/>
                  </a:moveTo>
                  <a:cubicBezTo>
                    <a:pt x="1509" y="865"/>
                    <a:pt x="1516" y="844"/>
                    <a:pt x="1515" y="823"/>
                  </a:cubicBezTo>
                  <a:cubicBezTo>
                    <a:pt x="1506" y="838"/>
                    <a:pt x="1508" y="868"/>
                    <a:pt x="1507" y="887"/>
                  </a:cubicBezTo>
                  <a:close/>
                  <a:moveTo>
                    <a:pt x="1149" y="826"/>
                  </a:moveTo>
                  <a:cubicBezTo>
                    <a:pt x="1152" y="873"/>
                    <a:pt x="1154" y="922"/>
                    <a:pt x="1154" y="973"/>
                  </a:cubicBezTo>
                  <a:cubicBezTo>
                    <a:pt x="1174" y="969"/>
                    <a:pt x="1195" y="965"/>
                    <a:pt x="1215" y="961"/>
                  </a:cubicBezTo>
                  <a:cubicBezTo>
                    <a:pt x="1227" y="925"/>
                    <a:pt x="1240" y="889"/>
                    <a:pt x="1248" y="849"/>
                  </a:cubicBezTo>
                  <a:cubicBezTo>
                    <a:pt x="1215" y="841"/>
                    <a:pt x="1184" y="832"/>
                    <a:pt x="1149" y="826"/>
                  </a:cubicBezTo>
                  <a:close/>
                  <a:moveTo>
                    <a:pt x="1461" y="878"/>
                  </a:moveTo>
                  <a:cubicBezTo>
                    <a:pt x="1455" y="899"/>
                    <a:pt x="1449" y="921"/>
                    <a:pt x="1442" y="941"/>
                  </a:cubicBezTo>
                  <a:cubicBezTo>
                    <a:pt x="1456" y="956"/>
                    <a:pt x="1469" y="972"/>
                    <a:pt x="1476" y="993"/>
                  </a:cubicBezTo>
                  <a:cubicBezTo>
                    <a:pt x="1493" y="949"/>
                    <a:pt x="1507" y="896"/>
                    <a:pt x="1506" y="837"/>
                  </a:cubicBezTo>
                  <a:cubicBezTo>
                    <a:pt x="1495" y="854"/>
                    <a:pt x="1476" y="865"/>
                    <a:pt x="1461" y="878"/>
                  </a:cubicBezTo>
                  <a:close/>
                  <a:moveTo>
                    <a:pt x="196" y="877"/>
                  </a:moveTo>
                  <a:cubicBezTo>
                    <a:pt x="201" y="898"/>
                    <a:pt x="208" y="918"/>
                    <a:pt x="215" y="938"/>
                  </a:cubicBezTo>
                  <a:cubicBezTo>
                    <a:pt x="247" y="946"/>
                    <a:pt x="278" y="956"/>
                    <a:pt x="313" y="961"/>
                  </a:cubicBezTo>
                  <a:cubicBezTo>
                    <a:pt x="311" y="919"/>
                    <a:pt x="316" y="878"/>
                    <a:pt x="315" y="839"/>
                  </a:cubicBezTo>
                  <a:cubicBezTo>
                    <a:pt x="314" y="839"/>
                    <a:pt x="313" y="839"/>
                    <a:pt x="313" y="839"/>
                  </a:cubicBezTo>
                  <a:cubicBezTo>
                    <a:pt x="272" y="850"/>
                    <a:pt x="233" y="863"/>
                    <a:pt x="196" y="877"/>
                  </a:cubicBezTo>
                  <a:close/>
                  <a:moveTo>
                    <a:pt x="55" y="977"/>
                  </a:moveTo>
                  <a:cubicBezTo>
                    <a:pt x="56" y="970"/>
                    <a:pt x="61" y="968"/>
                    <a:pt x="63" y="962"/>
                  </a:cubicBezTo>
                  <a:cubicBezTo>
                    <a:pt x="57" y="935"/>
                    <a:pt x="56" y="902"/>
                    <a:pt x="54" y="871"/>
                  </a:cubicBezTo>
                  <a:cubicBezTo>
                    <a:pt x="42" y="861"/>
                    <a:pt x="30" y="852"/>
                    <a:pt x="20" y="840"/>
                  </a:cubicBezTo>
                  <a:cubicBezTo>
                    <a:pt x="27" y="890"/>
                    <a:pt x="39" y="936"/>
                    <a:pt x="55" y="977"/>
                  </a:cubicBezTo>
                  <a:close/>
                  <a:moveTo>
                    <a:pt x="1251" y="851"/>
                  </a:moveTo>
                  <a:cubicBezTo>
                    <a:pt x="1241" y="889"/>
                    <a:pt x="1230" y="925"/>
                    <a:pt x="1218" y="960"/>
                  </a:cubicBezTo>
                  <a:cubicBezTo>
                    <a:pt x="1253" y="953"/>
                    <a:pt x="1288" y="945"/>
                    <a:pt x="1320" y="935"/>
                  </a:cubicBezTo>
                  <a:cubicBezTo>
                    <a:pt x="1320" y="914"/>
                    <a:pt x="1320" y="893"/>
                    <a:pt x="1319" y="873"/>
                  </a:cubicBezTo>
                  <a:cubicBezTo>
                    <a:pt x="1296" y="866"/>
                    <a:pt x="1275" y="857"/>
                    <a:pt x="1251" y="851"/>
                  </a:cubicBezTo>
                  <a:close/>
                  <a:moveTo>
                    <a:pt x="316" y="962"/>
                  </a:moveTo>
                  <a:cubicBezTo>
                    <a:pt x="327" y="965"/>
                    <a:pt x="339" y="967"/>
                    <a:pt x="351" y="969"/>
                  </a:cubicBezTo>
                  <a:cubicBezTo>
                    <a:pt x="338" y="932"/>
                    <a:pt x="328" y="893"/>
                    <a:pt x="318" y="853"/>
                  </a:cubicBezTo>
                  <a:cubicBezTo>
                    <a:pt x="316" y="889"/>
                    <a:pt x="315" y="925"/>
                    <a:pt x="316" y="962"/>
                  </a:cubicBezTo>
                  <a:close/>
                  <a:moveTo>
                    <a:pt x="65" y="959"/>
                  </a:moveTo>
                  <a:cubicBezTo>
                    <a:pt x="75" y="948"/>
                    <a:pt x="90" y="935"/>
                    <a:pt x="102" y="923"/>
                  </a:cubicBezTo>
                  <a:cubicBezTo>
                    <a:pt x="99" y="914"/>
                    <a:pt x="96" y="904"/>
                    <a:pt x="94" y="894"/>
                  </a:cubicBezTo>
                  <a:cubicBezTo>
                    <a:pt x="80" y="889"/>
                    <a:pt x="69" y="880"/>
                    <a:pt x="56" y="873"/>
                  </a:cubicBezTo>
                  <a:cubicBezTo>
                    <a:pt x="59" y="902"/>
                    <a:pt x="60" y="932"/>
                    <a:pt x="65" y="959"/>
                  </a:cubicBezTo>
                  <a:close/>
                  <a:moveTo>
                    <a:pt x="1322" y="934"/>
                  </a:moveTo>
                  <a:cubicBezTo>
                    <a:pt x="1332" y="932"/>
                    <a:pt x="1340" y="928"/>
                    <a:pt x="1350" y="925"/>
                  </a:cubicBezTo>
                  <a:cubicBezTo>
                    <a:pt x="1354" y="914"/>
                    <a:pt x="1357" y="903"/>
                    <a:pt x="1360" y="891"/>
                  </a:cubicBezTo>
                  <a:cubicBezTo>
                    <a:pt x="1347" y="886"/>
                    <a:pt x="1335" y="880"/>
                    <a:pt x="1322" y="875"/>
                  </a:cubicBezTo>
                  <a:cubicBezTo>
                    <a:pt x="1323" y="895"/>
                    <a:pt x="1323" y="913"/>
                    <a:pt x="1322" y="934"/>
                  </a:cubicBezTo>
                  <a:close/>
                  <a:moveTo>
                    <a:pt x="194" y="879"/>
                  </a:moveTo>
                  <a:cubicBezTo>
                    <a:pt x="181" y="882"/>
                    <a:pt x="173" y="889"/>
                    <a:pt x="161" y="892"/>
                  </a:cubicBezTo>
                  <a:cubicBezTo>
                    <a:pt x="161" y="902"/>
                    <a:pt x="161" y="911"/>
                    <a:pt x="161" y="921"/>
                  </a:cubicBezTo>
                  <a:cubicBezTo>
                    <a:pt x="179" y="925"/>
                    <a:pt x="195" y="935"/>
                    <a:pt x="212" y="935"/>
                  </a:cubicBezTo>
                  <a:cubicBezTo>
                    <a:pt x="205" y="917"/>
                    <a:pt x="199" y="899"/>
                    <a:pt x="194" y="879"/>
                  </a:cubicBezTo>
                  <a:close/>
                  <a:moveTo>
                    <a:pt x="1457" y="881"/>
                  </a:moveTo>
                  <a:cubicBezTo>
                    <a:pt x="1457" y="880"/>
                    <a:pt x="1456" y="880"/>
                    <a:pt x="1455" y="880"/>
                  </a:cubicBezTo>
                  <a:cubicBezTo>
                    <a:pt x="1452" y="883"/>
                    <a:pt x="1447" y="885"/>
                    <a:pt x="1443" y="887"/>
                  </a:cubicBezTo>
                  <a:cubicBezTo>
                    <a:pt x="1443" y="905"/>
                    <a:pt x="1440" y="923"/>
                    <a:pt x="1441" y="937"/>
                  </a:cubicBezTo>
                  <a:cubicBezTo>
                    <a:pt x="1443" y="919"/>
                    <a:pt x="1456" y="899"/>
                    <a:pt x="1457" y="881"/>
                  </a:cubicBezTo>
                  <a:close/>
                  <a:moveTo>
                    <a:pt x="1505" y="889"/>
                  </a:moveTo>
                  <a:cubicBezTo>
                    <a:pt x="1506" y="893"/>
                    <a:pt x="1506" y="886"/>
                    <a:pt x="1505" y="889"/>
                  </a:cubicBezTo>
                  <a:close/>
                  <a:moveTo>
                    <a:pt x="1399" y="909"/>
                  </a:moveTo>
                  <a:cubicBezTo>
                    <a:pt x="1411" y="918"/>
                    <a:pt x="1425" y="927"/>
                    <a:pt x="1437" y="936"/>
                  </a:cubicBezTo>
                  <a:cubicBezTo>
                    <a:pt x="1438" y="922"/>
                    <a:pt x="1441" y="904"/>
                    <a:pt x="1439" y="889"/>
                  </a:cubicBezTo>
                  <a:cubicBezTo>
                    <a:pt x="1427" y="897"/>
                    <a:pt x="1413" y="903"/>
                    <a:pt x="1399" y="909"/>
                  </a:cubicBezTo>
                  <a:close/>
                  <a:moveTo>
                    <a:pt x="1354" y="924"/>
                  </a:moveTo>
                  <a:cubicBezTo>
                    <a:pt x="1366" y="919"/>
                    <a:pt x="1379" y="914"/>
                    <a:pt x="1392" y="910"/>
                  </a:cubicBezTo>
                  <a:cubicBezTo>
                    <a:pt x="1384" y="902"/>
                    <a:pt x="1373" y="898"/>
                    <a:pt x="1363" y="893"/>
                  </a:cubicBezTo>
                  <a:cubicBezTo>
                    <a:pt x="1360" y="903"/>
                    <a:pt x="1354" y="915"/>
                    <a:pt x="1354" y="924"/>
                  </a:cubicBezTo>
                  <a:close/>
                  <a:moveTo>
                    <a:pt x="131" y="910"/>
                  </a:moveTo>
                  <a:cubicBezTo>
                    <a:pt x="141" y="912"/>
                    <a:pt x="148" y="917"/>
                    <a:pt x="158" y="919"/>
                  </a:cubicBezTo>
                  <a:cubicBezTo>
                    <a:pt x="158" y="911"/>
                    <a:pt x="159" y="901"/>
                    <a:pt x="157" y="894"/>
                  </a:cubicBezTo>
                  <a:cubicBezTo>
                    <a:pt x="149" y="900"/>
                    <a:pt x="139" y="903"/>
                    <a:pt x="131" y="910"/>
                  </a:cubicBezTo>
                  <a:close/>
                  <a:moveTo>
                    <a:pt x="929" y="998"/>
                  </a:moveTo>
                  <a:cubicBezTo>
                    <a:pt x="936" y="999"/>
                    <a:pt x="939" y="996"/>
                    <a:pt x="945" y="997"/>
                  </a:cubicBezTo>
                  <a:cubicBezTo>
                    <a:pt x="947" y="964"/>
                    <a:pt x="945" y="928"/>
                    <a:pt x="944" y="895"/>
                  </a:cubicBezTo>
                  <a:cubicBezTo>
                    <a:pt x="941" y="931"/>
                    <a:pt x="935" y="964"/>
                    <a:pt x="929" y="998"/>
                  </a:cubicBezTo>
                  <a:close/>
                  <a:moveTo>
                    <a:pt x="98" y="897"/>
                  </a:moveTo>
                  <a:cubicBezTo>
                    <a:pt x="99" y="906"/>
                    <a:pt x="103" y="913"/>
                    <a:pt x="104" y="922"/>
                  </a:cubicBezTo>
                  <a:cubicBezTo>
                    <a:pt x="112" y="918"/>
                    <a:pt x="119" y="915"/>
                    <a:pt x="125" y="909"/>
                  </a:cubicBezTo>
                  <a:cubicBezTo>
                    <a:pt x="115" y="906"/>
                    <a:pt x="107" y="900"/>
                    <a:pt x="98" y="897"/>
                  </a:cubicBezTo>
                  <a:moveTo>
                    <a:pt x="98" y="897"/>
                  </a:moveTo>
                  <a:cubicBezTo>
                    <a:pt x="97" y="896"/>
                    <a:pt x="97" y="897"/>
                    <a:pt x="98" y="897"/>
                  </a:cubicBezTo>
                  <a:moveTo>
                    <a:pt x="128" y="911"/>
                  </a:moveTo>
                  <a:cubicBezTo>
                    <a:pt x="121" y="916"/>
                    <a:pt x="111" y="919"/>
                    <a:pt x="106" y="927"/>
                  </a:cubicBezTo>
                  <a:cubicBezTo>
                    <a:pt x="126" y="981"/>
                    <a:pt x="148" y="1032"/>
                    <a:pt x="176" y="1078"/>
                  </a:cubicBezTo>
                  <a:cubicBezTo>
                    <a:pt x="166" y="1030"/>
                    <a:pt x="160" y="978"/>
                    <a:pt x="158" y="922"/>
                  </a:cubicBezTo>
                  <a:cubicBezTo>
                    <a:pt x="148" y="919"/>
                    <a:pt x="138" y="915"/>
                    <a:pt x="128" y="911"/>
                  </a:cubicBezTo>
                  <a:close/>
                  <a:moveTo>
                    <a:pt x="1396" y="911"/>
                  </a:moveTo>
                  <a:cubicBezTo>
                    <a:pt x="1381" y="916"/>
                    <a:pt x="1367" y="923"/>
                    <a:pt x="1351" y="927"/>
                  </a:cubicBezTo>
                  <a:cubicBezTo>
                    <a:pt x="1341" y="957"/>
                    <a:pt x="1330" y="985"/>
                    <a:pt x="1317" y="1011"/>
                  </a:cubicBezTo>
                  <a:cubicBezTo>
                    <a:pt x="1313" y="1047"/>
                    <a:pt x="1308" y="1080"/>
                    <a:pt x="1301" y="1111"/>
                  </a:cubicBezTo>
                  <a:cubicBezTo>
                    <a:pt x="1314" y="1119"/>
                    <a:pt x="1324" y="1130"/>
                    <a:pt x="1336" y="1139"/>
                  </a:cubicBezTo>
                  <a:cubicBezTo>
                    <a:pt x="1376" y="1079"/>
                    <a:pt x="1414" y="1018"/>
                    <a:pt x="1437" y="941"/>
                  </a:cubicBezTo>
                  <a:cubicBezTo>
                    <a:pt x="1425" y="929"/>
                    <a:pt x="1410" y="920"/>
                    <a:pt x="1396" y="911"/>
                  </a:cubicBezTo>
                  <a:close/>
                  <a:moveTo>
                    <a:pt x="161" y="927"/>
                  </a:moveTo>
                  <a:cubicBezTo>
                    <a:pt x="163" y="985"/>
                    <a:pt x="170" y="1038"/>
                    <a:pt x="181" y="1087"/>
                  </a:cubicBezTo>
                  <a:cubicBezTo>
                    <a:pt x="190" y="1099"/>
                    <a:pt x="197" y="1113"/>
                    <a:pt x="206" y="1125"/>
                  </a:cubicBezTo>
                  <a:cubicBezTo>
                    <a:pt x="227" y="1107"/>
                    <a:pt x="251" y="1093"/>
                    <a:pt x="277" y="1081"/>
                  </a:cubicBezTo>
                  <a:cubicBezTo>
                    <a:pt x="255" y="1036"/>
                    <a:pt x="231" y="992"/>
                    <a:pt x="214" y="940"/>
                  </a:cubicBezTo>
                  <a:cubicBezTo>
                    <a:pt x="195" y="936"/>
                    <a:pt x="179" y="929"/>
                    <a:pt x="161" y="924"/>
                  </a:cubicBezTo>
                  <a:cubicBezTo>
                    <a:pt x="161" y="925"/>
                    <a:pt x="161" y="926"/>
                    <a:pt x="161" y="927"/>
                  </a:cubicBezTo>
                  <a:close/>
                  <a:moveTo>
                    <a:pt x="66" y="965"/>
                  </a:moveTo>
                  <a:cubicBezTo>
                    <a:pt x="64" y="977"/>
                    <a:pt x="71" y="992"/>
                    <a:pt x="74" y="1005"/>
                  </a:cubicBezTo>
                  <a:cubicBezTo>
                    <a:pt x="77" y="1019"/>
                    <a:pt x="78" y="1032"/>
                    <a:pt x="82" y="1043"/>
                  </a:cubicBezTo>
                  <a:cubicBezTo>
                    <a:pt x="93" y="1070"/>
                    <a:pt x="112" y="1092"/>
                    <a:pt x="122" y="1112"/>
                  </a:cubicBezTo>
                  <a:cubicBezTo>
                    <a:pt x="142" y="1123"/>
                    <a:pt x="164" y="1137"/>
                    <a:pt x="186" y="1144"/>
                  </a:cubicBezTo>
                  <a:cubicBezTo>
                    <a:pt x="195" y="1137"/>
                    <a:pt x="189" y="1127"/>
                    <a:pt x="186" y="1118"/>
                  </a:cubicBezTo>
                  <a:cubicBezTo>
                    <a:pt x="183" y="1108"/>
                    <a:pt x="181" y="1097"/>
                    <a:pt x="179" y="1087"/>
                  </a:cubicBezTo>
                  <a:cubicBezTo>
                    <a:pt x="149" y="1039"/>
                    <a:pt x="124" y="986"/>
                    <a:pt x="104" y="928"/>
                  </a:cubicBezTo>
                  <a:cubicBezTo>
                    <a:pt x="104" y="927"/>
                    <a:pt x="104" y="927"/>
                    <a:pt x="103" y="927"/>
                  </a:cubicBezTo>
                  <a:cubicBezTo>
                    <a:pt x="95" y="937"/>
                    <a:pt x="68" y="952"/>
                    <a:pt x="66" y="965"/>
                  </a:cubicBezTo>
                  <a:close/>
                  <a:moveTo>
                    <a:pt x="1322" y="936"/>
                  </a:moveTo>
                  <a:cubicBezTo>
                    <a:pt x="1322" y="959"/>
                    <a:pt x="1319" y="983"/>
                    <a:pt x="1319" y="1003"/>
                  </a:cubicBezTo>
                  <a:cubicBezTo>
                    <a:pt x="1329" y="979"/>
                    <a:pt x="1339" y="954"/>
                    <a:pt x="1349" y="929"/>
                  </a:cubicBezTo>
                  <a:cubicBezTo>
                    <a:pt x="1339" y="930"/>
                    <a:pt x="1332" y="935"/>
                    <a:pt x="1322" y="936"/>
                  </a:cubicBezTo>
                  <a:close/>
                  <a:moveTo>
                    <a:pt x="1216" y="963"/>
                  </a:moveTo>
                  <a:cubicBezTo>
                    <a:pt x="1206" y="996"/>
                    <a:pt x="1192" y="1025"/>
                    <a:pt x="1179" y="1055"/>
                  </a:cubicBezTo>
                  <a:cubicBezTo>
                    <a:pt x="1212" y="1065"/>
                    <a:pt x="1242" y="1078"/>
                    <a:pt x="1271" y="1093"/>
                  </a:cubicBezTo>
                  <a:cubicBezTo>
                    <a:pt x="1278" y="1080"/>
                    <a:pt x="1286" y="1067"/>
                    <a:pt x="1294" y="1053"/>
                  </a:cubicBezTo>
                  <a:cubicBezTo>
                    <a:pt x="1300" y="1041"/>
                    <a:pt x="1312" y="1023"/>
                    <a:pt x="1315" y="1010"/>
                  </a:cubicBezTo>
                  <a:cubicBezTo>
                    <a:pt x="1320" y="988"/>
                    <a:pt x="1316" y="966"/>
                    <a:pt x="1319" y="938"/>
                  </a:cubicBezTo>
                  <a:cubicBezTo>
                    <a:pt x="1318" y="938"/>
                    <a:pt x="1318" y="938"/>
                    <a:pt x="1317" y="938"/>
                  </a:cubicBezTo>
                  <a:cubicBezTo>
                    <a:pt x="1285" y="948"/>
                    <a:pt x="1252" y="957"/>
                    <a:pt x="1216" y="963"/>
                  </a:cubicBezTo>
                  <a:close/>
                  <a:moveTo>
                    <a:pt x="280" y="1079"/>
                  </a:moveTo>
                  <a:cubicBezTo>
                    <a:pt x="293" y="1075"/>
                    <a:pt x="305" y="1068"/>
                    <a:pt x="319" y="1064"/>
                  </a:cubicBezTo>
                  <a:cubicBezTo>
                    <a:pt x="315" y="1033"/>
                    <a:pt x="314" y="998"/>
                    <a:pt x="313" y="964"/>
                  </a:cubicBezTo>
                  <a:cubicBezTo>
                    <a:pt x="279" y="958"/>
                    <a:pt x="248" y="950"/>
                    <a:pt x="217" y="941"/>
                  </a:cubicBezTo>
                  <a:cubicBezTo>
                    <a:pt x="234" y="991"/>
                    <a:pt x="256" y="1036"/>
                    <a:pt x="280" y="1079"/>
                  </a:cubicBezTo>
                  <a:close/>
                  <a:moveTo>
                    <a:pt x="1403" y="1111"/>
                  </a:moveTo>
                  <a:cubicBezTo>
                    <a:pt x="1431" y="1098"/>
                    <a:pt x="1442" y="1073"/>
                    <a:pt x="1454" y="1045"/>
                  </a:cubicBezTo>
                  <a:cubicBezTo>
                    <a:pt x="1461" y="1029"/>
                    <a:pt x="1470" y="1013"/>
                    <a:pt x="1474" y="997"/>
                  </a:cubicBezTo>
                  <a:cubicBezTo>
                    <a:pt x="1468" y="975"/>
                    <a:pt x="1455" y="958"/>
                    <a:pt x="1440" y="944"/>
                  </a:cubicBezTo>
                  <a:cubicBezTo>
                    <a:pt x="1433" y="1004"/>
                    <a:pt x="1418" y="1062"/>
                    <a:pt x="1403" y="1111"/>
                  </a:cubicBezTo>
                  <a:close/>
                  <a:moveTo>
                    <a:pt x="1491" y="959"/>
                  </a:moveTo>
                  <a:cubicBezTo>
                    <a:pt x="1492" y="962"/>
                    <a:pt x="1492" y="955"/>
                    <a:pt x="1491" y="959"/>
                  </a:cubicBezTo>
                  <a:close/>
                  <a:moveTo>
                    <a:pt x="1434" y="961"/>
                  </a:moveTo>
                  <a:cubicBezTo>
                    <a:pt x="1434" y="961"/>
                    <a:pt x="1435" y="962"/>
                    <a:pt x="1434" y="961"/>
                  </a:cubicBezTo>
                  <a:close/>
                  <a:moveTo>
                    <a:pt x="1490" y="963"/>
                  </a:moveTo>
                  <a:cubicBezTo>
                    <a:pt x="1489" y="963"/>
                    <a:pt x="1489" y="963"/>
                    <a:pt x="1489" y="963"/>
                  </a:cubicBezTo>
                  <a:cubicBezTo>
                    <a:pt x="1487" y="979"/>
                    <a:pt x="1474" y="992"/>
                    <a:pt x="1479" y="1008"/>
                  </a:cubicBezTo>
                  <a:cubicBezTo>
                    <a:pt x="1482" y="992"/>
                    <a:pt x="1488" y="980"/>
                    <a:pt x="1490" y="963"/>
                  </a:cubicBezTo>
                  <a:moveTo>
                    <a:pt x="1490" y="963"/>
                  </a:moveTo>
                  <a:cubicBezTo>
                    <a:pt x="1493" y="962"/>
                    <a:pt x="1489" y="958"/>
                    <a:pt x="1490" y="963"/>
                  </a:cubicBezTo>
                  <a:moveTo>
                    <a:pt x="1350" y="1123"/>
                  </a:moveTo>
                  <a:cubicBezTo>
                    <a:pt x="1346" y="1129"/>
                    <a:pt x="1339" y="1135"/>
                    <a:pt x="1338" y="1144"/>
                  </a:cubicBezTo>
                  <a:cubicBezTo>
                    <a:pt x="1361" y="1136"/>
                    <a:pt x="1379" y="1125"/>
                    <a:pt x="1398" y="1114"/>
                  </a:cubicBezTo>
                  <a:cubicBezTo>
                    <a:pt x="1414" y="1068"/>
                    <a:pt x="1429" y="1017"/>
                    <a:pt x="1433" y="963"/>
                  </a:cubicBezTo>
                  <a:cubicBezTo>
                    <a:pt x="1411" y="1021"/>
                    <a:pt x="1383" y="1076"/>
                    <a:pt x="1350" y="1123"/>
                  </a:cubicBezTo>
                  <a:close/>
                  <a:moveTo>
                    <a:pt x="1213" y="965"/>
                  </a:moveTo>
                  <a:cubicBezTo>
                    <a:pt x="1195" y="967"/>
                    <a:pt x="1173" y="973"/>
                    <a:pt x="1153" y="976"/>
                  </a:cubicBezTo>
                  <a:cubicBezTo>
                    <a:pt x="1153" y="1000"/>
                    <a:pt x="1152" y="1023"/>
                    <a:pt x="1150" y="1046"/>
                  </a:cubicBezTo>
                  <a:cubicBezTo>
                    <a:pt x="1160" y="1048"/>
                    <a:pt x="1167" y="1052"/>
                    <a:pt x="1177" y="1054"/>
                  </a:cubicBezTo>
                  <a:cubicBezTo>
                    <a:pt x="1190" y="1025"/>
                    <a:pt x="1202" y="996"/>
                    <a:pt x="1213" y="965"/>
                  </a:cubicBezTo>
                  <a:close/>
                  <a:moveTo>
                    <a:pt x="321" y="1062"/>
                  </a:moveTo>
                  <a:cubicBezTo>
                    <a:pt x="341" y="1057"/>
                    <a:pt x="360" y="1049"/>
                    <a:pt x="380" y="1044"/>
                  </a:cubicBezTo>
                  <a:cubicBezTo>
                    <a:pt x="370" y="1020"/>
                    <a:pt x="361" y="996"/>
                    <a:pt x="352" y="972"/>
                  </a:cubicBezTo>
                  <a:cubicBezTo>
                    <a:pt x="339" y="970"/>
                    <a:pt x="328" y="967"/>
                    <a:pt x="316" y="965"/>
                  </a:cubicBezTo>
                  <a:cubicBezTo>
                    <a:pt x="316" y="999"/>
                    <a:pt x="319" y="1030"/>
                    <a:pt x="321" y="1062"/>
                  </a:cubicBezTo>
                  <a:close/>
                  <a:moveTo>
                    <a:pt x="75" y="1024"/>
                  </a:moveTo>
                  <a:cubicBezTo>
                    <a:pt x="70" y="1006"/>
                    <a:pt x="68" y="985"/>
                    <a:pt x="62" y="968"/>
                  </a:cubicBezTo>
                  <a:cubicBezTo>
                    <a:pt x="50" y="986"/>
                    <a:pt x="69" y="1007"/>
                    <a:pt x="75" y="1024"/>
                  </a:cubicBezTo>
                  <a:close/>
                  <a:moveTo>
                    <a:pt x="382" y="1043"/>
                  </a:moveTo>
                  <a:cubicBezTo>
                    <a:pt x="421" y="1032"/>
                    <a:pt x="463" y="1025"/>
                    <a:pt x="504" y="1016"/>
                  </a:cubicBezTo>
                  <a:cubicBezTo>
                    <a:pt x="501" y="1009"/>
                    <a:pt x="499" y="1001"/>
                    <a:pt x="497" y="992"/>
                  </a:cubicBezTo>
                  <a:cubicBezTo>
                    <a:pt x="448" y="988"/>
                    <a:pt x="402" y="981"/>
                    <a:pt x="356" y="973"/>
                  </a:cubicBezTo>
                  <a:cubicBezTo>
                    <a:pt x="363" y="998"/>
                    <a:pt x="374" y="1019"/>
                    <a:pt x="382" y="1043"/>
                  </a:cubicBezTo>
                  <a:close/>
                  <a:moveTo>
                    <a:pt x="1150" y="976"/>
                  </a:moveTo>
                  <a:cubicBezTo>
                    <a:pt x="1125" y="981"/>
                    <a:pt x="1099" y="984"/>
                    <a:pt x="1073" y="987"/>
                  </a:cubicBezTo>
                  <a:cubicBezTo>
                    <a:pt x="1069" y="1000"/>
                    <a:pt x="1065" y="1012"/>
                    <a:pt x="1062" y="1025"/>
                  </a:cubicBezTo>
                  <a:cubicBezTo>
                    <a:pt x="1092" y="1029"/>
                    <a:pt x="1121" y="1039"/>
                    <a:pt x="1148" y="1044"/>
                  </a:cubicBezTo>
                  <a:cubicBezTo>
                    <a:pt x="1148" y="1021"/>
                    <a:pt x="1151" y="996"/>
                    <a:pt x="1150" y="976"/>
                  </a:cubicBezTo>
                  <a:close/>
                  <a:moveTo>
                    <a:pt x="95" y="1092"/>
                  </a:moveTo>
                  <a:cubicBezTo>
                    <a:pt x="95" y="1093"/>
                    <a:pt x="96" y="1092"/>
                    <a:pt x="95" y="1092"/>
                  </a:cubicBezTo>
                  <a:moveTo>
                    <a:pt x="95" y="1092"/>
                  </a:moveTo>
                  <a:cubicBezTo>
                    <a:pt x="84" y="1053"/>
                    <a:pt x="70" y="1017"/>
                    <a:pt x="54" y="984"/>
                  </a:cubicBezTo>
                  <a:cubicBezTo>
                    <a:pt x="36" y="1032"/>
                    <a:pt x="67" y="1071"/>
                    <a:pt x="95" y="1092"/>
                  </a:cubicBezTo>
                  <a:moveTo>
                    <a:pt x="950" y="1000"/>
                  </a:moveTo>
                  <a:cubicBezTo>
                    <a:pt x="950" y="1002"/>
                    <a:pt x="950" y="1004"/>
                    <a:pt x="950" y="1007"/>
                  </a:cubicBezTo>
                  <a:cubicBezTo>
                    <a:pt x="986" y="1013"/>
                    <a:pt x="1024" y="1017"/>
                    <a:pt x="1059" y="1024"/>
                  </a:cubicBezTo>
                  <a:cubicBezTo>
                    <a:pt x="1063" y="1013"/>
                    <a:pt x="1066" y="1000"/>
                    <a:pt x="1070" y="988"/>
                  </a:cubicBezTo>
                  <a:cubicBezTo>
                    <a:pt x="1030" y="992"/>
                    <a:pt x="990" y="996"/>
                    <a:pt x="950" y="1000"/>
                  </a:cubicBezTo>
                  <a:close/>
                  <a:moveTo>
                    <a:pt x="508" y="1016"/>
                  </a:moveTo>
                  <a:cubicBezTo>
                    <a:pt x="508" y="1009"/>
                    <a:pt x="508" y="1001"/>
                    <a:pt x="508" y="994"/>
                  </a:cubicBezTo>
                  <a:cubicBezTo>
                    <a:pt x="506" y="993"/>
                    <a:pt x="503" y="993"/>
                    <a:pt x="500" y="993"/>
                  </a:cubicBezTo>
                  <a:cubicBezTo>
                    <a:pt x="502" y="1001"/>
                    <a:pt x="502" y="1011"/>
                    <a:pt x="508" y="1016"/>
                  </a:cubicBezTo>
                  <a:close/>
                  <a:moveTo>
                    <a:pt x="510" y="994"/>
                  </a:moveTo>
                  <a:cubicBezTo>
                    <a:pt x="511" y="1001"/>
                    <a:pt x="509" y="1011"/>
                    <a:pt x="511" y="1016"/>
                  </a:cubicBezTo>
                  <a:cubicBezTo>
                    <a:pt x="545" y="1009"/>
                    <a:pt x="584" y="1008"/>
                    <a:pt x="619" y="1002"/>
                  </a:cubicBezTo>
                  <a:cubicBezTo>
                    <a:pt x="581" y="1001"/>
                    <a:pt x="546" y="997"/>
                    <a:pt x="510" y="994"/>
                  </a:cubicBezTo>
                  <a:close/>
                  <a:moveTo>
                    <a:pt x="684" y="1002"/>
                  </a:moveTo>
                  <a:cubicBezTo>
                    <a:pt x="696" y="1003"/>
                    <a:pt x="716" y="1005"/>
                    <a:pt x="726" y="1001"/>
                  </a:cubicBezTo>
                  <a:cubicBezTo>
                    <a:pt x="714" y="999"/>
                    <a:pt x="697" y="1001"/>
                    <a:pt x="684" y="1002"/>
                  </a:cubicBezTo>
                  <a:close/>
                  <a:moveTo>
                    <a:pt x="728" y="1002"/>
                  </a:moveTo>
                  <a:cubicBezTo>
                    <a:pt x="729" y="1002"/>
                    <a:pt x="729" y="1003"/>
                    <a:pt x="730" y="1003"/>
                  </a:cubicBezTo>
                  <a:cubicBezTo>
                    <a:pt x="740" y="1004"/>
                    <a:pt x="752" y="1004"/>
                    <a:pt x="763" y="1004"/>
                  </a:cubicBezTo>
                  <a:cubicBezTo>
                    <a:pt x="770" y="1004"/>
                    <a:pt x="780" y="1006"/>
                    <a:pt x="783" y="1001"/>
                  </a:cubicBezTo>
                  <a:cubicBezTo>
                    <a:pt x="767" y="1000"/>
                    <a:pt x="743" y="998"/>
                    <a:pt x="728" y="1002"/>
                  </a:cubicBezTo>
                  <a:close/>
                  <a:moveTo>
                    <a:pt x="786" y="1002"/>
                  </a:moveTo>
                  <a:cubicBezTo>
                    <a:pt x="802" y="1003"/>
                    <a:pt x="826" y="1004"/>
                    <a:pt x="840" y="1001"/>
                  </a:cubicBezTo>
                  <a:cubicBezTo>
                    <a:pt x="822" y="1003"/>
                    <a:pt x="801" y="997"/>
                    <a:pt x="786" y="1002"/>
                  </a:cubicBezTo>
                  <a:close/>
                  <a:moveTo>
                    <a:pt x="928" y="1005"/>
                  </a:moveTo>
                  <a:cubicBezTo>
                    <a:pt x="933" y="1006"/>
                    <a:pt x="939" y="1006"/>
                    <a:pt x="945" y="1007"/>
                  </a:cubicBezTo>
                  <a:cubicBezTo>
                    <a:pt x="945" y="1004"/>
                    <a:pt x="945" y="1002"/>
                    <a:pt x="945" y="1000"/>
                  </a:cubicBezTo>
                  <a:cubicBezTo>
                    <a:pt x="939" y="1001"/>
                    <a:pt x="929" y="998"/>
                    <a:pt x="928" y="1005"/>
                  </a:cubicBezTo>
                  <a:close/>
                  <a:moveTo>
                    <a:pt x="905" y="1003"/>
                  </a:moveTo>
                  <a:cubicBezTo>
                    <a:pt x="911" y="1002"/>
                    <a:pt x="924" y="1008"/>
                    <a:pt x="926" y="1002"/>
                  </a:cubicBezTo>
                  <a:cubicBezTo>
                    <a:pt x="921" y="1001"/>
                    <a:pt x="911" y="1002"/>
                    <a:pt x="905" y="1003"/>
                  </a:cubicBezTo>
                  <a:close/>
                  <a:moveTo>
                    <a:pt x="510" y="1018"/>
                  </a:moveTo>
                  <a:cubicBezTo>
                    <a:pt x="512" y="1043"/>
                    <a:pt x="518" y="1061"/>
                    <a:pt x="525" y="1080"/>
                  </a:cubicBezTo>
                  <a:cubicBezTo>
                    <a:pt x="539" y="1124"/>
                    <a:pt x="556" y="1165"/>
                    <a:pt x="573" y="1204"/>
                  </a:cubicBezTo>
                  <a:cubicBezTo>
                    <a:pt x="605" y="1200"/>
                    <a:pt x="636" y="1195"/>
                    <a:pt x="671" y="1193"/>
                  </a:cubicBezTo>
                  <a:cubicBezTo>
                    <a:pt x="658" y="1137"/>
                    <a:pt x="651" y="1072"/>
                    <a:pt x="641" y="1014"/>
                  </a:cubicBezTo>
                  <a:cubicBezTo>
                    <a:pt x="641" y="1011"/>
                    <a:pt x="643" y="1004"/>
                    <a:pt x="637" y="1004"/>
                  </a:cubicBezTo>
                  <a:cubicBezTo>
                    <a:pt x="594" y="1007"/>
                    <a:pt x="552" y="1012"/>
                    <a:pt x="510" y="1018"/>
                  </a:cubicBezTo>
                  <a:close/>
                  <a:moveTo>
                    <a:pt x="675" y="1192"/>
                  </a:moveTo>
                  <a:cubicBezTo>
                    <a:pt x="693" y="1192"/>
                    <a:pt x="708" y="1189"/>
                    <a:pt x="726" y="1190"/>
                  </a:cubicBezTo>
                  <a:cubicBezTo>
                    <a:pt x="727" y="1128"/>
                    <a:pt x="725" y="1068"/>
                    <a:pt x="726" y="1006"/>
                  </a:cubicBezTo>
                  <a:cubicBezTo>
                    <a:pt x="697" y="1006"/>
                    <a:pt x="672" y="1004"/>
                    <a:pt x="645" y="1004"/>
                  </a:cubicBezTo>
                  <a:cubicBezTo>
                    <a:pt x="650" y="1067"/>
                    <a:pt x="663" y="1131"/>
                    <a:pt x="675" y="1192"/>
                  </a:cubicBezTo>
                  <a:close/>
                  <a:moveTo>
                    <a:pt x="786" y="1006"/>
                  </a:moveTo>
                  <a:cubicBezTo>
                    <a:pt x="784" y="1067"/>
                    <a:pt x="782" y="1128"/>
                    <a:pt x="780" y="1189"/>
                  </a:cubicBezTo>
                  <a:cubicBezTo>
                    <a:pt x="815" y="1190"/>
                    <a:pt x="851" y="1191"/>
                    <a:pt x="883" y="1196"/>
                  </a:cubicBezTo>
                  <a:cubicBezTo>
                    <a:pt x="899" y="1135"/>
                    <a:pt x="913" y="1072"/>
                    <a:pt x="925" y="1007"/>
                  </a:cubicBezTo>
                  <a:cubicBezTo>
                    <a:pt x="882" y="1000"/>
                    <a:pt x="834" y="1007"/>
                    <a:pt x="786" y="1006"/>
                  </a:cubicBezTo>
                  <a:close/>
                  <a:moveTo>
                    <a:pt x="1439" y="1083"/>
                  </a:moveTo>
                  <a:cubicBezTo>
                    <a:pt x="1437" y="1084"/>
                    <a:pt x="1439" y="1084"/>
                    <a:pt x="1439" y="1083"/>
                  </a:cubicBezTo>
                  <a:moveTo>
                    <a:pt x="1439" y="1083"/>
                  </a:moveTo>
                  <a:cubicBezTo>
                    <a:pt x="1439" y="1083"/>
                    <a:pt x="1440" y="1083"/>
                    <a:pt x="1440" y="1083"/>
                  </a:cubicBezTo>
                  <a:cubicBezTo>
                    <a:pt x="1458" y="1065"/>
                    <a:pt x="1478" y="1037"/>
                    <a:pt x="1474" y="1004"/>
                  </a:cubicBezTo>
                  <a:cubicBezTo>
                    <a:pt x="1465" y="1033"/>
                    <a:pt x="1451" y="1057"/>
                    <a:pt x="1439" y="1083"/>
                  </a:cubicBezTo>
                  <a:moveTo>
                    <a:pt x="729" y="1190"/>
                  </a:moveTo>
                  <a:cubicBezTo>
                    <a:pt x="744" y="1188"/>
                    <a:pt x="762" y="1189"/>
                    <a:pt x="777" y="1189"/>
                  </a:cubicBezTo>
                  <a:cubicBezTo>
                    <a:pt x="780" y="1129"/>
                    <a:pt x="782" y="1067"/>
                    <a:pt x="783" y="1006"/>
                  </a:cubicBezTo>
                  <a:cubicBezTo>
                    <a:pt x="765" y="1006"/>
                    <a:pt x="747" y="1006"/>
                    <a:pt x="729" y="1006"/>
                  </a:cubicBezTo>
                  <a:cubicBezTo>
                    <a:pt x="727" y="1066"/>
                    <a:pt x="729" y="1129"/>
                    <a:pt x="729" y="1190"/>
                  </a:cubicBezTo>
                  <a:close/>
                  <a:moveTo>
                    <a:pt x="928" y="1007"/>
                  </a:moveTo>
                  <a:cubicBezTo>
                    <a:pt x="915" y="1072"/>
                    <a:pt x="903" y="1136"/>
                    <a:pt x="885" y="1196"/>
                  </a:cubicBezTo>
                  <a:cubicBezTo>
                    <a:pt x="903" y="1197"/>
                    <a:pt x="920" y="1200"/>
                    <a:pt x="937" y="1202"/>
                  </a:cubicBezTo>
                  <a:cubicBezTo>
                    <a:pt x="941" y="1140"/>
                    <a:pt x="945" y="1077"/>
                    <a:pt x="945" y="1009"/>
                  </a:cubicBezTo>
                  <a:cubicBezTo>
                    <a:pt x="940" y="1009"/>
                    <a:pt x="934" y="1008"/>
                    <a:pt x="928" y="1007"/>
                  </a:cubicBezTo>
                  <a:close/>
                  <a:moveTo>
                    <a:pt x="951" y="1010"/>
                  </a:moveTo>
                  <a:cubicBezTo>
                    <a:pt x="947" y="1074"/>
                    <a:pt x="947" y="1142"/>
                    <a:pt x="941" y="1203"/>
                  </a:cubicBezTo>
                  <a:cubicBezTo>
                    <a:pt x="955" y="1205"/>
                    <a:pt x="968" y="1208"/>
                    <a:pt x="981" y="1211"/>
                  </a:cubicBezTo>
                  <a:cubicBezTo>
                    <a:pt x="1010" y="1153"/>
                    <a:pt x="1037" y="1093"/>
                    <a:pt x="1058" y="1026"/>
                  </a:cubicBezTo>
                  <a:cubicBezTo>
                    <a:pt x="1022" y="1020"/>
                    <a:pt x="989" y="1013"/>
                    <a:pt x="951" y="1010"/>
                  </a:cubicBezTo>
                  <a:close/>
                  <a:moveTo>
                    <a:pt x="507" y="1020"/>
                  </a:moveTo>
                  <a:cubicBezTo>
                    <a:pt x="508" y="1024"/>
                    <a:pt x="508" y="1016"/>
                    <a:pt x="507" y="1020"/>
                  </a:cubicBezTo>
                  <a:close/>
                  <a:moveTo>
                    <a:pt x="384" y="1045"/>
                  </a:moveTo>
                  <a:cubicBezTo>
                    <a:pt x="411" y="1107"/>
                    <a:pt x="441" y="1167"/>
                    <a:pt x="479" y="1218"/>
                  </a:cubicBezTo>
                  <a:cubicBezTo>
                    <a:pt x="493" y="1223"/>
                    <a:pt x="508" y="1219"/>
                    <a:pt x="522" y="1216"/>
                  </a:cubicBezTo>
                  <a:cubicBezTo>
                    <a:pt x="517" y="1173"/>
                    <a:pt x="513" y="1126"/>
                    <a:pt x="510" y="1081"/>
                  </a:cubicBezTo>
                  <a:cubicBezTo>
                    <a:pt x="509" y="1066"/>
                    <a:pt x="511" y="1049"/>
                    <a:pt x="509" y="1034"/>
                  </a:cubicBezTo>
                  <a:cubicBezTo>
                    <a:pt x="508" y="1030"/>
                    <a:pt x="506" y="1023"/>
                    <a:pt x="502" y="1020"/>
                  </a:cubicBezTo>
                  <a:cubicBezTo>
                    <a:pt x="460" y="1026"/>
                    <a:pt x="422" y="1036"/>
                    <a:pt x="384" y="1045"/>
                  </a:cubicBezTo>
                  <a:close/>
                  <a:moveTo>
                    <a:pt x="1274" y="1095"/>
                  </a:moveTo>
                  <a:cubicBezTo>
                    <a:pt x="1283" y="1099"/>
                    <a:pt x="1290" y="1105"/>
                    <a:pt x="1299" y="1109"/>
                  </a:cubicBezTo>
                  <a:cubicBezTo>
                    <a:pt x="1304" y="1081"/>
                    <a:pt x="1312" y="1050"/>
                    <a:pt x="1312" y="1021"/>
                  </a:cubicBezTo>
                  <a:cubicBezTo>
                    <a:pt x="1301" y="1047"/>
                    <a:pt x="1286" y="1070"/>
                    <a:pt x="1274" y="1095"/>
                  </a:cubicBezTo>
                  <a:close/>
                  <a:moveTo>
                    <a:pt x="508" y="1025"/>
                  </a:moveTo>
                  <a:cubicBezTo>
                    <a:pt x="507" y="1024"/>
                    <a:pt x="508" y="1025"/>
                    <a:pt x="508" y="1025"/>
                  </a:cubicBezTo>
                  <a:close/>
                  <a:moveTo>
                    <a:pt x="75" y="1026"/>
                  </a:moveTo>
                  <a:cubicBezTo>
                    <a:pt x="75" y="1026"/>
                    <a:pt x="74" y="1025"/>
                    <a:pt x="75" y="1026"/>
                  </a:cubicBezTo>
                  <a:close/>
                  <a:moveTo>
                    <a:pt x="1062" y="1027"/>
                  </a:moveTo>
                  <a:cubicBezTo>
                    <a:pt x="1038" y="1091"/>
                    <a:pt x="1014" y="1154"/>
                    <a:pt x="984" y="1211"/>
                  </a:cubicBezTo>
                  <a:cubicBezTo>
                    <a:pt x="1013" y="1223"/>
                    <a:pt x="1049" y="1219"/>
                    <a:pt x="1083" y="1213"/>
                  </a:cubicBezTo>
                  <a:cubicBezTo>
                    <a:pt x="1092" y="1199"/>
                    <a:pt x="1103" y="1185"/>
                    <a:pt x="1112" y="1170"/>
                  </a:cubicBezTo>
                  <a:cubicBezTo>
                    <a:pt x="1121" y="1156"/>
                    <a:pt x="1134" y="1140"/>
                    <a:pt x="1139" y="1124"/>
                  </a:cubicBezTo>
                  <a:cubicBezTo>
                    <a:pt x="1146" y="1101"/>
                    <a:pt x="1143" y="1075"/>
                    <a:pt x="1147" y="1047"/>
                  </a:cubicBezTo>
                  <a:cubicBezTo>
                    <a:pt x="1119" y="1040"/>
                    <a:pt x="1091" y="1033"/>
                    <a:pt x="1062" y="1027"/>
                  </a:cubicBezTo>
                  <a:close/>
                  <a:moveTo>
                    <a:pt x="526" y="1215"/>
                  </a:moveTo>
                  <a:cubicBezTo>
                    <a:pt x="539" y="1211"/>
                    <a:pt x="555" y="1208"/>
                    <a:pt x="570" y="1205"/>
                  </a:cubicBezTo>
                  <a:cubicBezTo>
                    <a:pt x="548" y="1154"/>
                    <a:pt x="529" y="1101"/>
                    <a:pt x="511" y="1046"/>
                  </a:cubicBezTo>
                  <a:cubicBezTo>
                    <a:pt x="514" y="1104"/>
                    <a:pt x="518" y="1162"/>
                    <a:pt x="526" y="1215"/>
                  </a:cubicBezTo>
                  <a:close/>
                  <a:moveTo>
                    <a:pt x="322" y="1065"/>
                  </a:moveTo>
                  <a:cubicBezTo>
                    <a:pt x="325" y="1103"/>
                    <a:pt x="332" y="1137"/>
                    <a:pt x="339" y="1171"/>
                  </a:cubicBezTo>
                  <a:cubicBezTo>
                    <a:pt x="345" y="1180"/>
                    <a:pt x="353" y="1188"/>
                    <a:pt x="359" y="1198"/>
                  </a:cubicBezTo>
                  <a:cubicBezTo>
                    <a:pt x="396" y="1205"/>
                    <a:pt x="436" y="1213"/>
                    <a:pt x="474" y="1217"/>
                  </a:cubicBezTo>
                  <a:cubicBezTo>
                    <a:pt x="441" y="1168"/>
                    <a:pt x="410" y="1113"/>
                    <a:pt x="386" y="1057"/>
                  </a:cubicBezTo>
                  <a:cubicBezTo>
                    <a:pt x="384" y="1054"/>
                    <a:pt x="384" y="1048"/>
                    <a:pt x="379" y="1047"/>
                  </a:cubicBezTo>
                  <a:cubicBezTo>
                    <a:pt x="359" y="1052"/>
                    <a:pt x="341" y="1059"/>
                    <a:pt x="322" y="1065"/>
                  </a:cubicBezTo>
                  <a:close/>
                  <a:moveTo>
                    <a:pt x="1144" y="1118"/>
                  </a:moveTo>
                  <a:cubicBezTo>
                    <a:pt x="1154" y="1097"/>
                    <a:pt x="1166" y="1078"/>
                    <a:pt x="1175" y="1055"/>
                  </a:cubicBezTo>
                  <a:cubicBezTo>
                    <a:pt x="1166" y="1054"/>
                    <a:pt x="1159" y="1050"/>
                    <a:pt x="1150" y="1049"/>
                  </a:cubicBezTo>
                  <a:cubicBezTo>
                    <a:pt x="1149" y="1072"/>
                    <a:pt x="1144" y="1097"/>
                    <a:pt x="1144" y="1118"/>
                  </a:cubicBezTo>
                  <a:close/>
                  <a:moveTo>
                    <a:pt x="87" y="1057"/>
                  </a:moveTo>
                  <a:cubicBezTo>
                    <a:pt x="94" y="1077"/>
                    <a:pt x="96" y="1100"/>
                    <a:pt x="115" y="1107"/>
                  </a:cubicBezTo>
                  <a:cubicBezTo>
                    <a:pt x="106" y="1091"/>
                    <a:pt x="96" y="1074"/>
                    <a:pt x="87" y="1057"/>
                  </a:cubicBezTo>
                  <a:moveTo>
                    <a:pt x="87" y="1057"/>
                  </a:moveTo>
                  <a:cubicBezTo>
                    <a:pt x="88" y="1053"/>
                    <a:pt x="84" y="1057"/>
                    <a:pt x="87" y="1057"/>
                  </a:cubicBezTo>
                  <a:moveTo>
                    <a:pt x="1177" y="1057"/>
                  </a:moveTo>
                  <a:cubicBezTo>
                    <a:pt x="1172" y="1069"/>
                    <a:pt x="1167" y="1081"/>
                    <a:pt x="1160" y="1093"/>
                  </a:cubicBezTo>
                  <a:cubicBezTo>
                    <a:pt x="1155" y="1103"/>
                    <a:pt x="1146" y="1113"/>
                    <a:pt x="1142" y="1125"/>
                  </a:cubicBezTo>
                  <a:cubicBezTo>
                    <a:pt x="1138" y="1137"/>
                    <a:pt x="1139" y="1152"/>
                    <a:pt x="1136" y="1165"/>
                  </a:cubicBezTo>
                  <a:cubicBezTo>
                    <a:pt x="1134" y="1178"/>
                    <a:pt x="1131" y="1190"/>
                    <a:pt x="1129" y="1204"/>
                  </a:cubicBezTo>
                  <a:cubicBezTo>
                    <a:pt x="1155" y="1201"/>
                    <a:pt x="1179" y="1194"/>
                    <a:pt x="1204" y="1189"/>
                  </a:cubicBezTo>
                  <a:cubicBezTo>
                    <a:pt x="1227" y="1159"/>
                    <a:pt x="1250" y="1129"/>
                    <a:pt x="1269" y="1095"/>
                  </a:cubicBezTo>
                  <a:cubicBezTo>
                    <a:pt x="1240" y="1080"/>
                    <a:pt x="1211" y="1066"/>
                    <a:pt x="1177" y="1057"/>
                  </a:cubicBezTo>
                  <a:close/>
                  <a:moveTo>
                    <a:pt x="64" y="1065"/>
                  </a:moveTo>
                  <a:cubicBezTo>
                    <a:pt x="88" y="1121"/>
                    <a:pt x="118" y="1171"/>
                    <a:pt x="154" y="1215"/>
                  </a:cubicBezTo>
                  <a:moveTo>
                    <a:pt x="154" y="1215"/>
                  </a:moveTo>
                  <a:cubicBezTo>
                    <a:pt x="154" y="1216"/>
                    <a:pt x="155" y="1216"/>
                    <a:pt x="155" y="1216"/>
                  </a:cubicBezTo>
                  <a:moveTo>
                    <a:pt x="155" y="1216"/>
                  </a:moveTo>
                  <a:cubicBezTo>
                    <a:pt x="155" y="1217"/>
                    <a:pt x="155" y="1218"/>
                    <a:pt x="156" y="1218"/>
                  </a:cubicBezTo>
                  <a:moveTo>
                    <a:pt x="156" y="1218"/>
                  </a:moveTo>
                  <a:cubicBezTo>
                    <a:pt x="156" y="1219"/>
                    <a:pt x="157" y="1219"/>
                    <a:pt x="157" y="1219"/>
                  </a:cubicBezTo>
                  <a:moveTo>
                    <a:pt x="157" y="1219"/>
                  </a:moveTo>
                  <a:cubicBezTo>
                    <a:pt x="158" y="1220"/>
                    <a:pt x="158" y="1219"/>
                    <a:pt x="157" y="1219"/>
                  </a:cubicBezTo>
                  <a:moveTo>
                    <a:pt x="157" y="1219"/>
                  </a:moveTo>
                  <a:cubicBezTo>
                    <a:pt x="157" y="1218"/>
                    <a:pt x="157" y="1218"/>
                    <a:pt x="156" y="1218"/>
                  </a:cubicBezTo>
                  <a:moveTo>
                    <a:pt x="156" y="1218"/>
                  </a:moveTo>
                  <a:cubicBezTo>
                    <a:pt x="156" y="1217"/>
                    <a:pt x="156" y="1216"/>
                    <a:pt x="155" y="1216"/>
                  </a:cubicBezTo>
                  <a:moveTo>
                    <a:pt x="155" y="1216"/>
                  </a:moveTo>
                  <a:cubicBezTo>
                    <a:pt x="155" y="1215"/>
                    <a:pt x="155" y="1215"/>
                    <a:pt x="154" y="1215"/>
                  </a:cubicBezTo>
                  <a:moveTo>
                    <a:pt x="154" y="1215"/>
                  </a:moveTo>
                  <a:cubicBezTo>
                    <a:pt x="134" y="1178"/>
                    <a:pt x="113" y="1142"/>
                    <a:pt x="99" y="1099"/>
                  </a:cubicBezTo>
                  <a:cubicBezTo>
                    <a:pt x="85" y="1089"/>
                    <a:pt x="75" y="1077"/>
                    <a:pt x="64" y="1065"/>
                  </a:cubicBezTo>
                  <a:moveTo>
                    <a:pt x="64" y="1065"/>
                  </a:moveTo>
                  <a:cubicBezTo>
                    <a:pt x="63" y="1064"/>
                    <a:pt x="63" y="1065"/>
                    <a:pt x="64" y="1065"/>
                  </a:cubicBezTo>
                  <a:moveTo>
                    <a:pt x="282" y="1081"/>
                  </a:moveTo>
                  <a:cubicBezTo>
                    <a:pt x="297" y="1111"/>
                    <a:pt x="315" y="1138"/>
                    <a:pt x="335" y="1164"/>
                  </a:cubicBezTo>
                  <a:cubicBezTo>
                    <a:pt x="327" y="1133"/>
                    <a:pt x="324" y="1098"/>
                    <a:pt x="318" y="1066"/>
                  </a:cubicBezTo>
                  <a:cubicBezTo>
                    <a:pt x="307" y="1072"/>
                    <a:pt x="294" y="1076"/>
                    <a:pt x="282" y="1081"/>
                  </a:cubicBezTo>
                  <a:close/>
                  <a:moveTo>
                    <a:pt x="1457" y="1068"/>
                  </a:moveTo>
                  <a:cubicBezTo>
                    <a:pt x="1458" y="1069"/>
                    <a:pt x="1457" y="1068"/>
                    <a:pt x="1457" y="1068"/>
                  </a:cubicBezTo>
                  <a:close/>
                  <a:moveTo>
                    <a:pt x="1361" y="1232"/>
                  </a:moveTo>
                  <a:cubicBezTo>
                    <a:pt x="1360" y="1233"/>
                    <a:pt x="1361" y="1233"/>
                    <a:pt x="1361" y="1232"/>
                  </a:cubicBezTo>
                  <a:moveTo>
                    <a:pt x="1361" y="1232"/>
                  </a:moveTo>
                  <a:cubicBezTo>
                    <a:pt x="1399" y="1185"/>
                    <a:pt x="1434" y="1129"/>
                    <a:pt x="1456" y="1069"/>
                  </a:cubicBezTo>
                  <a:cubicBezTo>
                    <a:pt x="1450" y="1078"/>
                    <a:pt x="1442" y="1085"/>
                    <a:pt x="1433" y="1092"/>
                  </a:cubicBezTo>
                  <a:cubicBezTo>
                    <a:pt x="1414" y="1130"/>
                    <a:pt x="1388" y="1162"/>
                    <a:pt x="1365" y="1196"/>
                  </a:cubicBezTo>
                  <a:cubicBezTo>
                    <a:pt x="1367" y="1209"/>
                    <a:pt x="1364" y="1221"/>
                    <a:pt x="1361" y="1232"/>
                  </a:cubicBezTo>
                  <a:moveTo>
                    <a:pt x="341" y="1193"/>
                  </a:moveTo>
                  <a:cubicBezTo>
                    <a:pt x="341" y="1194"/>
                    <a:pt x="342" y="1193"/>
                    <a:pt x="341" y="1193"/>
                  </a:cubicBezTo>
                  <a:moveTo>
                    <a:pt x="341" y="1193"/>
                  </a:moveTo>
                  <a:cubicBezTo>
                    <a:pt x="340" y="1185"/>
                    <a:pt x="337" y="1179"/>
                    <a:pt x="337" y="1172"/>
                  </a:cubicBezTo>
                  <a:cubicBezTo>
                    <a:pt x="315" y="1144"/>
                    <a:pt x="298" y="1113"/>
                    <a:pt x="278" y="1083"/>
                  </a:cubicBezTo>
                  <a:cubicBezTo>
                    <a:pt x="261" y="1092"/>
                    <a:pt x="240" y="1102"/>
                    <a:pt x="222" y="1114"/>
                  </a:cubicBezTo>
                  <a:cubicBezTo>
                    <a:pt x="220" y="1116"/>
                    <a:pt x="207" y="1125"/>
                    <a:pt x="207" y="1127"/>
                  </a:cubicBezTo>
                  <a:cubicBezTo>
                    <a:pt x="207" y="1129"/>
                    <a:pt x="219" y="1144"/>
                    <a:pt x="221" y="1146"/>
                  </a:cubicBezTo>
                  <a:cubicBezTo>
                    <a:pt x="226" y="1153"/>
                    <a:pt x="230" y="1157"/>
                    <a:pt x="234" y="1164"/>
                  </a:cubicBezTo>
                  <a:cubicBezTo>
                    <a:pt x="269" y="1174"/>
                    <a:pt x="303" y="1186"/>
                    <a:pt x="341" y="1193"/>
                  </a:cubicBezTo>
                  <a:moveTo>
                    <a:pt x="183" y="1096"/>
                  </a:moveTo>
                  <a:cubicBezTo>
                    <a:pt x="183" y="1095"/>
                    <a:pt x="184" y="1096"/>
                    <a:pt x="183" y="1096"/>
                  </a:cubicBezTo>
                  <a:close/>
                  <a:moveTo>
                    <a:pt x="195" y="1134"/>
                  </a:moveTo>
                  <a:cubicBezTo>
                    <a:pt x="197" y="1130"/>
                    <a:pt x="202" y="1130"/>
                    <a:pt x="203" y="1125"/>
                  </a:cubicBezTo>
                  <a:cubicBezTo>
                    <a:pt x="196" y="1116"/>
                    <a:pt x="191" y="1106"/>
                    <a:pt x="184" y="1097"/>
                  </a:cubicBezTo>
                  <a:cubicBezTo>
                    <a:pt x="187" y="1110"/>
                    <a:pt x="190" y="1123"/>
                    <a:pt x="195" y="1134"/>
                  </a:cubicBezTo>
                  <a:close/>
                  <a:moveTo>
                    <a:pt x="1271" y="1097"/>
                  </a:moveTo>
                  <a:cubicBezTo>
                    <a:pt x="1271" y="1098"/>
                    <a:pt x="1270" y="1099"/>
                    <a:pt x="1270" y="1100"/>
                  </a:cubicBezTo>
                  <a:cubicBezTo>
                    <a:pt x="1254" y="1126"/>
                    <a:pt x="1234" y="1154"/>
                    <a:pt x="1216" y="1177"/>
                  </a:cubicBezTo>
                  <a:cubicBezTo>
                    <a:pt x="1214" y="1180"/>
                    <a:pt x="1210" y="1183"/>
                    <a:pt x="1210" y="1187"/>
                  </a:cubicBezTo>
                  <a:cubicBezTo>
                    <a:pt x="1235" y="1180"/>
                    <a:pt x="1261" y="1174"/>
                    <a:pt x="1284" y="1165"/>
                  </a:cubicBezTo>
                  <a:cubicBezTo>
                    <a:pt x="1289" y="1147"/>
                    <a:pt x="1294" y="1131"/>
                    <a:pt x="1298" y="1112"/>
                  </a:cubicBezTo>
                  <a:cubicBezTo>
                    <a:pt x="1289" y="1107"/>
                    <a:pt x="1281" y="1100"/>
                    <a:pt x="1271" y="1097"/>
                  </a:cubicBezTo>
                  <a:close/>
                  <a:moveTo>
                    <a:pt x="1426" y="1099"/>
                  </a:moveTo>
                  <a:cubicBezTo>
                    <a:pt x="1417" y="1104"/>
                    <a:pt x="1408" y="1111"/>
                    <a:pt x="1399" y="1117"/>
                  </a:cubicBezTo>
                  <a:cubicBezTo>
                    <a:pt x="1394" y="1137"/>
                    <a:pt x="1385" y="1154"/>
                    <a:pt x="1377" y="1173"/>
                  </a:cubicBezTo>
                  <a:moveTo>
                    <a:pt x="1377" y="1173"/>
                  </a:moveTo>
                  <a:cubicBezTo>
                    <a:pt x="1376" y="1173"/>
                    <a:pt x="1377" y="1174"/>
                    <a:pt x="1376" y="1175"/>
                  </a:cubicBezTo>
                  <a:moveTo>
                    <a:pt x="1376" y="1175"/>
                  </a:moveTo>
                  <a:cubicBezTo>
                    <a:pt x="1375" y="1175"/>
                    <a:pt x="1377" y="1176"/>
                    <a:pt x="1376" y="1175"/>
                  </a:cubicBezTo>
                  <a:moveTo>
                    <a:pt x="1376" y="1175"/>
                  </a:moveTo>
                  <a:cubicBezTo>
                    <a:pt x="1377" y="1174"/>
                    <a:pt x="1377" y="1173"/>
                    <a:pt x="1377" y="1173"/>
                  </a:cubicBezTo>
                  <a:moveTo>
                    <a:pt x="1377" y="1173"/>
                  </a:moveTo>
                  <a:cubicBezTo>
                    <a:pt x="1396" y="1150"/>
                    <a:pt x="1412" y="1125"/>
                    <a:pt x="1426" y="1099"/>
                  </a:cubicBezTo>
                  <a:moveTo>
                    <a:pt x="1426" y="1099"/>
                  </a:moveTo>
                  <a:cubicBezTo>
                    <a:pt x="1428" y="1098"/>
                    <a:pt x="1426" y="1098"/>
                    <a:pt x="1426" y="1099"/>
                  </a:cubicBezTo>
                  <a:moveTo>
                    <a:pt x="159" y="1216"/>
                  </a:moveTo>
                  <a:cubicBezTo>
                    <a:pt x="156" y="1201"/>
                    <a:pt x="160" y="1188"/>
                    <a:pt x="164" y="1176"/>
                  </a:cubicBezTo>
                  <a:cubicBezTo>
                    <a:pt x="148" y="1157"/>
                    <a:pt x="133" y="1136"/>
                    <a:pt x="120" y="1113"/>
                  </a:cubicBezTo>
                  <a:cubicBezTo>
                    <a:pt x="113" y="1111"/>
                    <a:pt x="109" y="1105"/>
                    <a:pt x="102" y="1103"/>
                  </a:cubicBezTo>
                  <a:cubicBezTo>
                    <a:pt x="118" y="1144"/>
                    <a:pt x="137" y="1181"/>
                    <a:pt x="159" y="1216"/>
                  </a:cubicBezTo>
                  <a:close/>
                  <a:moveTo>
                    <a:pt x="1287" y="1164"/>
                  </a:moveTo>
                  <a:cubicBezTo>
                    <a:pt x="1303" y="1157"/>
                    <a:pt x="1323" y="1155"/>
                    <a:pt x="1333" y="1143"/>
                  </a:cubicBezTo>
                  <a:cubicBezTo>
                    <a:pt x="1325" y="1131"/>
                    <a:pt x="1312" y="1123"/>
                    <a:pt x="1301" y="1114"/>
                  </a:cubicBezTo>
                  <a:cubicBezTo>
                    <a:pt x="1296" y="1131"/>
                    <a:pt x="1292" y="1148"/>
                    <a:pt x="1287" y="1164"/>
                  </a:cubicBezTo>
                  <a:close/>
                  <a:moveTo>
                    <a:pt x="126" y="1118"/>
                  </a:moveTo>
                  <a:cubicBezTo>
                    <a:pt x="138" y="1138"/>
                    <a:pt x="150" y="1157"/>
                    <a:pt x="166" y="1174"/>
                  </a:cubicBezTo>
                  <a:cubicBezTo>
                    <a:pt x="169" y="1162"/>
                    <a:pt x="177" y="1155"/>
                    <a:pt x="182" y="1146"/>
                  </a:cubicBezTo>
                  <a:cubicBezTo>
                    <a:pt x="161" y="1138"/>
                    <a:pt x="144" y="1127"/>
                    <a:pt x="126" y="1118"/>
                  </a:cubicBezTo>
                  <a:moveTo>
                    <a:pt x="126" y="1118"/>
                  </a:moveTo>
                  <a:cubicBezTo>
                    <a:pt x="125" y="1116"/>
                    <a:pt x="124" y="1118"/>
                    <a:pt x="126" y="1118"/>
                  </a:cubicBezTo>
                  <a:moveTo>
                    <a:pt x="1342" y="1146"/>
                  </a:moveTo>
                  <a:cubicBezTo>
                    <a:pt x="1351" y="1159"/>
                    <a:pt x="1360" y="1173"/>
                    <a:pt x="1365" y="1190"/>
                  </a:cubicBezTo>
                  <a:cubicBezTo>
                    <a:pt x="1377" y="1168"/>
                    <a:pt x="1387" y="1145"/>
                    <a:pt x="1396" y="1120"/>
                  </a:cubicBezTo>
                  <a:cubicBezTo>
                    <a:pt x="1397" y="1120"/>
                    <a:pt x="1396" y="1119"/>
                    <a:pt x="1395" y="1119"/>
                  </a:cubicBezTo>
                  <a:cubicBezTo>
                    <a:pt x="1379" y="1129"/>
                    <a:pt x="1361" y="1138"/>
                    <a:pt x="1342" y="1146"/>
                  </a:cubicBezTo>
                  <a:close/>
                  <a:moveTo>
                    <a:pt x="204" y="1128"/>
                  </a:moveTo>
                  <a:cubicBezTo>
                    <a:pt x="202" y="1133"/>
                    <a:pt x="196" y="1134"/>
                    <a:pt x="195" y="1139"/>
                  </a:cubicBezTo>
                  <a:cubicBezTo>
                    <a:pt x="197" y="1142"/>
                    <a:pt x="198" y="1146"/>
                    <a:pt x="198" y="1151"/>
                  </a:cubicBezTo>
                  <a:cubicBezTo>
                    <a:pt x="209" y="1153"/>
                    <a:pt x="219" y="1160"/>
                    <a:pt x="229" y="1160"/>
                  </a:cubicBezTo>
                  <a:cubicBezTo>
                    <a:pt x="220" y="1151"/>
                    <a:pt x="214" y="1138"/>
                    <a:pt x="204" y="1128"/>
                  </a:cubicBezTo>
                  <a:close/>
                  <a:moveTo>
                    <a:pt x="1100" y="1194"/>
                  </a:moveTo>
                  <a:cubicBezTo>
                    <a:pt x="1095" y="1200"/>
                    <a:pt x="1088" y="1206"/>
                    <a:pt x="1088" y="1212"/>
                  </a:cubicBezTo>
                  <a:cubicBezTo>
                    <a:pt x="1101" y="1209"/>
                    <a:pt x="1114" y="1208"/>
                    <a:pt x="1126" y="1205"/>
                  </a:cubicBezTo>
                  <a:cubicBezTo>
                    <a:pt x="1129" y="1181"/>
                    <a:pt x="1137" y="1156"/>
                    <a:pt x="1137" y="1132"/>
                  </a:cubicBezTo>
                  <a:cubicBezTo>
                    <a:pt x="1126" y="1153"/>
                    <a:pt x="1113" y="1175"/>
                    <a:pt x="1100" y="1194"/>
                  </a:cubicBezTo>
                  <a:close/>
                  <a:moveTo>
                    <a:pt x="187" y="1146"/>
                  </a:moveTo>
                  <a:cubicBezTo>
                    <a:pt x="190" y="1145"/>
                    <a:pt x="194" y="1150"/>
                    <a:pt x="196" y="1148"/>
                  </a:cubicBezTo>
                  <a:cubicBezTo>
                    <a:pt x="193" y="1146"/>
                    <a:pt x="194" y="1141"/>
                    <a:pt x="192" y="1140"/>
                  </a:cubicBezTo>
                  <a:cubicBezTo>
                    <a:pt x="191" y="1142"/>
                    <a:pt x="188" y="1143"/>
                    <a:pt x="187" y="1146"/>
                  </a:cubicBezTo>
                  <a:close/>
                  <a:moveTo>
                    <a:pt x="1333" y="1147"/>
                  </a:moveTo>
                  <a:cubicBezTo>
                    <a:pt x="1335" y="1147"/>
                    <a:pt x="1336" y="1146"/>
                    <a:pt x="1337" y="1145"/>
                  </a:cubicBezTo>
                  <a:cubicBezTo>
                    <a:pt x="1335" y="1143"/>
                    <a:pt x="1334" y="1145"/>
                    <a:pt x="1333" y="1147"/>
                  </a:cubicBezTo>
                  <a:close/>
                  <a:moveTo>
                    <a:pt x="241" y="1257"/>
                  </a:moveTo>
                  <a:cubicBezTo>
                    <a:pt x="241" y="1258"/>
                    <a:pt x="242" y="1257"/>
                    <a:pt x="241" y="1257"/>
                  </a:cubicBezTo>
                  <a:moveTo>
                    <a:pt x="241" y="1257"/>
                  </a:moveTo>
                  <a:cubicBezTo>
                    <a:pt x="224" y="1224"/>
                    <a:pt x="209" y="1190"/>
                    <a:pt x="197" y="1152"/>
                  </a:cubicBezTo>
                  <a:cubicBezTo>
                    <a:pt x="194" y="1150"/>
                    <a:pt x="189" y="1150"/>
                    <a:pt x="187" y="1148"/>
                  </a:cubicBezTo>
                  <a:cubicBezTo>
                    <a:pt x="177" y="1154"/>
                    <a:pt x="173" y="1166"/>
                    <a:pt x="167" y="1175"/>
                  </a:cubicBezTo>
                  <a:cubicBezTo>
                    <a:pt x="189" y="1205"/>
                    <a:pt x="214" y="1232"/>
                    <a:pt x="241" y="1257"/>
                  </a:cubicBezTo>
                  <a:moveTo>
                    <a:pt x="1207" y="1335"/>
                  </a:moveTo>
                  <a:cubicBezTo>
                    <a:pt x="1206" y="1335"/>
                    <a:pt x="1208" y="1336"/>
                    <a:pt x="1207" y="1335"/>
                  </a:cubicBezTo>
                  <a:moveTo>
                    <a:pt x="1207" y="1335"/>
                  </a:moveTo>
                  <a:cubicBezTo>
                    <a:pt x="1267" y="1295"/>
                    <a:pt x="1319" y="1248"/>
                    <a:pt x="1362" y="1192"/>
                  </a:cubicBezTo>
                  <a:cubicBezTo>
                    <a:pt x="1357" y="1174"/>
                    <a:pt x="1350" y="1158"/>
                    <a:pt x="1337" y="1148"/>
                  </a:cubicBezTo>
                  <a:cubicBezTo>
                    <a:pt x="1322" y="1158"/>
                    <a:pt x="1312" y="1174"/>
                    <a:pt x="1300" y="1189"/>
                  </a:cubicBezTo>
                  <a:cubicBezTo>
                    <a:pt x="1294" y="1196"/>
                    <a:pt x="1288" y="1203"/>
                    <a:pt x="1281" y="1210"/>
                  </a:cubicBezTo>
                  <a:cubicBezTo>
                    <a:pt x="1275" y="1217"/>
                    <a:pt x="1267" y="1223"/>
                    <a:pt x="1263" y="1230"/>
                  </a:cubicBezTo>
                  <a:cubicBezTo>
                    <a:pt x="1258" y="1239"/>
                    <a:pt x="1255" y="1249"/>
                    <a:pt x="1251" y="1258"/>
                  </a:cubicBezTo>
                  <a:cubicBezTo>
                    <a:pt x="1237" y="1285"/>
                    <a:pt x="1225" y="1311"/>
                    <a:pt x="1207" y="1335"/>
                  </a:cubicBezTo>
                  <a:moveTo>
                    <a:pt x="1324" y="1154"/>
                  </a:moveTo>
                  <a:cubicBezTo>
                    <a:pt x="1310" y="1158"/>
                    <a:pt x="1300" y="1164"/>
                    <a:pt x="1286" y="1167"/>
                  </a:cubicBezTo>
                  <a:cubicBezTo>
                    <a:pt x="1282" y="1186"/>
                    <a:pt x="1272" y="1204"/>
                    <a:pt x="1269" y="1221"/>
                  </a:cubicBezTo>
                  <a:cubicBezTo>
                    <a:pt x="1287" y="1199"/>
                    <a:pt x="1307" y="1178"/>
                    <a:pt x="1324" y="1154"/>
                  </a:cubicBezTo>
                  <a:moveTo>
                    <a:pt x="1324" y="1154"/>
                  </a:moveTo>
                  <a:cubicBezTo>
                    <a:pt x="1325" y="1154"/>
                    <a:pt x="1324" y="1153"/>
                    <a:pt x="1324" y="1154"/>
                  </a:cubicBezTo>
                  <a:moveTo>
                    <a:pt x="222" y="1212"/>
                  </a:moveTo>
                  <a:cubicBezTo>
                    <a:pt x="231" y="1230"/>
                    <a:pt x="237" y="1251"/>
                    <a:pt x="247" y="1264"/>
                  </a:cubicBezTo>
                  <a:cubicBezTo>
                    <a:pt x="252" y="1270"/>
                    <a:pt x="260" y="1275"/>
                    <a:pt x="267" y="1280"/>
                  </a:cubicBezTo>
                  <a:cubicBezTo>
                    <a:pt x="287" y="1297"/>
                    <a:pt x="306" y="1314"/>
                    <a:pt x="328" y="1328"/>
                  </a:cubicBezTo>
                  <a:cubicBezTo>
                    <a:pt x="334" y="1313"/>
                    <a:pt x="344" y="1302"/>
                    <a:pt x="354" y="1291"/>
                  </a:cubicBezTo>
                  <a:cubicBezTo>
                    <a:pt x="308" y="1254"/>
                    <a:pt x="269" y="1211"/>
                    <a:pt x="232" y="1165"/>
                  </a:cubicBezTo>
                  <a:cubicBezTo>
                    <a:pt x="220" y="1162"/>
                    <a:pt x="212" y="1157"/>
                    <a:pt x="200" y="1154"/>
                  </a:cubicBezTo>
                  <a:cubicBezTo>
                    <a:pt x="206" y="1174"/>
                    <a:pt x="214" y="1193"/>
                    <a:pt x="222" y="1212"/>
                  </a:cubicBezTo>
                  <a:close/>
                  <a:moveTo>
                    <a:pt x="356" y="1290"/>
                  </a:moveTo>
                  <a:cubicBezTo>
                    <a:pt x="359" y="1285"/>
                    <a:pt x="365" y="1284"/>
                    <a:pt x="367" y="1278"/>
                  </a:cubicBezTo>
                  <a:cubicBezTo>
                    <a:pt x="358" y="1252"/>
                    <a:pt x="349" y="1226"/>
                    <a:pt x="342" y="1197"/>
                  </a:cubicBezTo>
                  <a:cubicBezTo>
                    <a:pt x="306" y="1189"/>
                    <a:pt x="270" y="1177"/>
                    <a:pt x="238" y="1169"/>
                  </a:cubicBezTo>
                  <a:cubicBezTo>
                    <a:pt x="274" y="1212"/>
                    <a:pt x="312" y="1254"/>
                    <a:pt x="356" y="1290"/>
                  </a:cubicBezTo>
                  <a:close/>
                  <a:moveTo>
                    <a:pt x="1223" y="1265"/>
                  </a:moveTo>
                  <a:cubicBezTo>
                    <a:pt x="1235" y="1254"/>
                    <a:pt x="1255" y="1239"/>
                    <a:pt x="1263" y="1225"/>
                  </a:cubicBezTo>
                  <a:cubicBezTo>
                    <a:pt x="1273" y="1209"/>
                    <a:pt x="1274" y="1190"/>
                    <a:pt x="1282" y="1170"/>
                  </a:cubicBezTo>
                  <a:cubicBezTo>
                    <a:pt x="1282" y="1169"/>
                    <a:pt x="1282" y="1169"/>
                    <a:pt x="1281" y="1169"/>
                  </a:cubicBezTo>
                  <a:cubicBezTo>
                    <a:pt x="1257" y="1177"/>
                    <a:pt x="1232" y="1184"/>
                    <a:pt x="1206" y="1191"/>
                  </a:cubicBezTo>
                  <a:cubicBezTo>
                    <a:pt x="1184" y="1218"/>
                    <a:pt x="1160" y="1242"/>
                    <a:pt x="1137" y="1268"/>
                  </a:cubicBezTo>
                  <a:cubicBezTo>
                    <a:pt x="1155" y="1276"/>
                    <a:pt x="1167" y="1289"/>
                    <a:pt x="1181" y="1301"/>
                  </a:cubicBezTo>
                  <a:cubicBezTo>
                    <a:pt x="1195" y="1290"/>
                    <a:pt x="1208" y="1278"/>
                    <a:pt x="1223" y="1265"/>
                  </a:cubicBezTo>
                  <a:close/>
                  <a:moveTo>
                    <a:pt x="344" y="1195"/>
                  </a:moveTo>
                  <a:cubicBezTo>
                    <a:pt x="349" y="1194"/>
                    <a:pt x="353" y="1198"/>
                    <a:pt x="355" y="1196"/>
                  </a:cubicBezTo>
                  <a:cubicBezTo>
                    <a:pt x="350" y="1190"/>
                    <a:pt x="346" y="1183"/>
                    <a:pt x="341" y="1178"/>
                  </a:cubicBezTo>
                  <a:cubicBezTo>
                    <a:pt x="342" y="1184"/>
                    <a:pt x="343" y="1189"/>
                    <a:pt x="344" y="1195"/>
                  </a:cubicBezTo>
                  <a:close/>
                  <a:moveTo>
                    <a:pt x="289" y="1331"/>
                  </a:moveTo>
                  <a:cubicBezTo>
                    <a:pt x="289" y="1332"/>
                    <a:pt x="290" y="1331"/>
                    <a:pt x="289" y="1331"/>
                  </a:cubicBezTo>
                  <a:moveTo>
                    <a:pt x="289" y="1331"/>
                  </a:moveTo>
                  <a:cubicBezTo>
                    <a:pt x="274" y="1310"/>
                    <a:pt x="258" y="1290"/>
                    <a:pt x="246" y="1266"/>
                  </a:cubicBezTo>
                  <a:cubicBezTo>
                    <a:pt x="216" y="1240"/>
                    <a:pt x="192" y="1209"/>
                    <a:pt x="165" y="1180"/>
                  </a:cubicBezTo>
                  <a:cubicBezTo>
                    <a:pt x="163" y="1194"/>
                    <a:pt x="158" y="1209"/>
                    <a:pt x="163" y="1223"/>
                  </a:cubicBezTo>
                  <a:cubicBezTo>
                    <a:pt x="169" y="1238"/>
                    <a:pt x="189" y="1257"/>
                    <a:pt x="203" y="1271"/>
                  </a:cubicBezTo>
                  <a:cubicBezTo>
                    <a:pt x="217" y="1284"/>
                    <a:pt x="236" y="1304"/>
                    <a:pt x="249" y="1313"/>
                  </a:cubicBezTo>
                  <a:cubicBezTo>
                    <a:pt x="261" y="1321"/>
                    <a:pt x="278" y="1326"/>
                    <a:pt x="289" y="1331"/>
                  </a:cubicBezTo>
                  <a:moveTo>
                    <a:pt x="676" y="1195"/>
                  </a:moveTo>
                  <a:cubicBezTo>
                    <a:pt x="677" y="1209"/>
                    <a:pt x="682" y="1221"/>
                    <a:pt x="683" y="1235"/>
                  </a:cubicBezTo>
                  <a:cubicBezTo>
                    <a:pt x="697" y="1236"/>
                    <a:pt x="712" y="1236"/>
                    <a:pt x="727" y="1236"/>
                  </a:cubicBezTo>
                  <a:cubicBezTo>
                    <a:pt x="726" y="1222"/>
                    <a:pt x="730" y="1202"/>
                    <a:pt x="725" y="1192"/>
                  </a:cubicBezTo>
                  <a:cubicBezTo>
                    <a:pt x="709" y="1193"/>
                    <a:pt x="691" y="1193"/>
                    <a:pt x="676" y="1195"/>
                  </a:cubicBezTo>
                  <a:close/>
                  <a:moveTo>
                    <a:pt x="729" y="1192"/>
                  </a:moveTo>
                  <a:cubicBezTo>
                    <a:pt x="729" y="1207"/>
                    <a:pt x="731" y="1220"/>
                    <a:pt x="730" y="1236"/>
                  </a:cubicBezTo>
                  <a:cubicBezTo>
                    <a:pt x="744" y="1238"/>
                    <a:pt x="761" y="1236"/>
                    <a:pt x="775" y="1237"/>
                  </a:cubicBezTo>
                  <a:cubicBezTo>
                    <a:pt x="777" y="1222"/>
                    <a:pt x="777" y="1207"/>
                    <a:pt x="777" y="1192"/>
                  </a:cubicBezTo>
                  <a:cubicBezTo>
                    <a:pt x="761" y="1192"/>
                    <a:pt x="745" y="1192"/>
                    <a:pt x="729" y="1192"/>
                  </a:cubicBezTo>
                  <a:close/>
                  <a:moveTo>
                    <a:pt x="780" y="1192"/>
                  </a:moveTo>
                  <a:cubicBezTo>
                    <a:pt x="779" y="1206"/>
                    <a:pt x="779" y="1222"/>
                    <a:pt x="778" y="1237"/>
                  </a:cubicBezTo>
                  <a:cubicBezTo>
                    <a:pt x="809" y="1235"/>
                    <a:pt x="841" y="1236"/>
                    <a:pt x="871" y="1234"/>
                  </a:cubicBezTo>
                  <a:cubicBezTo>
                    <a:pt x="875" y="1222"/>
                    <a:pt x="879" y="1210"/>
                    <a:pt x="882" y="1198"/>
                  </a:cubicBezTo>
                  <a:cubicBezTo>
                    <a:pt x="849" y="1195"/>
                    <a:pt x="816" y="1192"/>
                    <a:pt x="780" y="1192"/>
                  </a:cubicBezTo>
                  <a:close/>
                  <a:moveTo>
                    <a:pt x="1200" y="1193"/>
                  </a:moveTo>
                  <a:cubicBezTo>
                    <a:pt x="1176" y="1197"/>
                    <a:pt x="1153" y="1204"/>
                    <a:pt x="1128" y="1207"/>
                  </a:cubicBezTo>
                  <a:cubicBezTo>
                    <a:pt x="1124" y="1224"/>
                    <a:pt x="1120" y="1239"/>
                    <a:pt x="1116" y="1255"/>
                  </a:cubicBezTo>
                  <a:cubicBezTo>
                    <a:pt x="1122" y="1258"/>
                    <a:pt x="1128" y="1262"/>
                    <a:pt x="1134" y="1265"/>
                  </a:cubicBezTo>
                  <a:cubicBezTo>
                    <a:pt x="1158" y="1242"/>
                    <a:pt x="1180" y="1219"/>
                    <a:pt x="1200" y="1193"/>
                  </a:cubicBezTo>
                  <a:moveTo>
                    <a:pt x="1200" y="1193"/>
                  </a:moveTo>
                  <a:cubicBezTo>
                    <a:pt x="1201" y="1192"/>
                    <a:pt x="1200" y="1192"/>
                    <a:pt x="1200" y="1193"/>
                  </a:cubicBezTo>
                  <a:moveTo>
                    <a:pt x="671" y="1195"/>
                  </a:moveTo>
                  <a:cubicBezTo>
                    <a:pt x="638" y="1198"/>
                    <a:pt x="605" y="1201"/>
                    <a:pt x="575" y="1207"/>
                  </a:cubicBezTo>
                  <a:cubicBezTo>
                    <a:pt x="578" y="1215"/>
                    <a:pt x="580" y="1224"/>
                    <a:pt x="586" y="1229"/>
                  </a:cubicBezTo>
                  <a:cubicBezTo>
                    <a:pt x="616" y="1232"/>
                    <a:pt x="650" y="1235"/>
                    <a:pt x="680" y="1234"/>
                  </a:cubicBezTo>
                  <a:cubicBezTo>
                    <a:pt x="676" y="1222"/>
                    <a:pt x="675" y="1207"/>
                    <a:pt x="671" y="1195"/>
                  </a:cubicBezTo>
                  <a:close/>
                  <a:moveTo>
                    <a:pt x="369" y="1277"/>
                  </a:moveTo>
                  <a:cubicBezTo>
                    <a:pt x="382" y="1271"/>
                    <a:pt x="394" y="1263"/>
                    <a:pt x="406" y="1255"/>
                  </a:cubicBezTo>
                  <a:cubicBezTo>
                    <a:pt x="389" y="1237"/>
                    <a:pt x="373" y="1219"/>
                    <a:pt x="358" y="1199"/>
                  </a:cubicBezTo>
                  <a:cubicBezTo>
                    <a:pt x="353" y="1200"/>
                    <a:pt x="350" y="1197"/>
                    <a:pt x="345" y="1198"/>
                  </a:cubicBezTo>
                  <a:cubicBezTo>
                    <a:pt x="352" y="1226"/>
                    <a:pt x="361" y="1251"/>
                    <a:pt x="369" y="1277"/>
                  </a:cubicBezTo>
                  <a:close/>
                  <a:moveTo>
                    <a:pt x="884" y="1199"/>
                  </a:moveTo>
                  <a:cubicBezTo>
                    <a:pt x="882" y="1211"/>
                    <a:pt x="877" y="1221"/>
                    <a:pt x="874" y="1234"/>
                  </a:cubicBezTo>
                  <a:cubicBezTo>
                    <a:pt x="894" y="1233"/>
                    <a:pt x="914" y="1231"/>
                    <a:pt x="934" y="1230"/>
                  </a:cubicBezTo>
                  <a:cubicBezTo>
                    <a:pt x="934" y="1221"/>
                    <a:pt x="936" y="1215"/>
                    <a:pt x="936" y="1205"/>
                  </a:cubicBezTo>
                  <a:cubicBezTo>
                    <a:pt x="919" y="1202"/>
                    <a:pt x="903" y="1199"/>
                    <a:pt x="884" y="1199"/>
                  </a:cubicBezTo>
                  <a:close/>
                  <a:moveTo>
                    <a:pt x="1360" y="1199"/>
                  </a:moveTo>
                  <a:cubicBezTo>
                    <a:pt x="1360" y="1199"/>
                    <a:pt x="1361" y="1200"/>
                    <a:pt x="1360" y="1199"/>
                  </a:cubicBezTo>
                  <a:close/>
                  <a:moveTo>
                    <a:pt x="363" y="1201"/>
                  </a:moveTo>
                  <a:cubicBezTo>
                    <a:pt x="378" y="1220"/>
                    <a:pt x="392" y="1239"/>
                    <a:pt x="410" y="1254"/>
                  </a:cubicBezTo>
                  <a:cubicBezTo>
                    <a:pt x="432" y="1244"/>
                    <a:pt x="454" y="1234"/>
                    <a:pt x="480" y="1227"/>
                  </a:cubicBezTo>
                  <a:cubicBezTo>
                    <a:pt x="477" y="1217"/>
                    <a:pt x="463" y="1219"/>
                    <a:pt x="454" y="1218"/>
                  </a:cubicBezTo>
                  <a:cubicBezTo>
                    <a:pt x="424" y="1213"/>
                    <a:pt x="391" y="1206"/>
                    <a:pt x="363" y="1201"/>
                  </a:cubicBezTo>
                  <a:moveTo>
                    <a:pt x="363" y="1201"/>
                  </a:moveTo>
                  <a:cubicBezTo>
                    <a:pt x="362" y="1200"/>
                    <a:pt x="361" y="1201"/>
                    <a:pt x="363" y="1201"/>
                  </a:cubicBezTo>
                  <a:moveTo>
                    <a:pt x="1359" y="1201"/>
                  </a:moveTo>
                  <a:cubicBezTo>
                    <a:pt x="1318" y="1253"/>
                    <a:pt x="1263" y="1298"/>
                    <a:pt x="1208" y="1338"/>
                  </a:cubicBezTo>
                  <a:cubicBezTo>
                    <a:pt x="1206" y="1339"/>
                    <a:pt x="1201" y="1341"/>
                    <a:pt x="1202" y="1345"/>
                  </a:cubicBezTo>
                  <a:cubicBezTo>
                    <a:pt x="1217" y="1339"/>
                    <a:pt x="1232" y="1333"/>
                    <a:pt x="1247" y="1326"/>
                  </a:cubicBezTo>
                  <a:cubicBezTo>
                    <a:pt x="1261" y="1320"/>
                    <a:pt x="1277" y="1313"/>
                    <a:pt x="1289" y="1304"/>
                  </a:cubicBezTo>
                  <a:cubicBezTo>
                    <a:pt x="1303" y="1293"/>
                    <a:pt x="1316" y="1270"/>
                    <a:pt x="1326" y="1255"/>
                  </a:cubicBezTo>
                  <a:cubicBezTo>
                    <a:pt x="1338" y="1238"/>
                    <a:pt x="1350" y="1220"/>
                    <a:pt x="1359" y="1201"/>
                  </a:cubicBezTo>
                  <a:moveTo>
                    <a:pt x="1359" y="1201"/>
                  </a:moveTo>
                  <a:cubicBezTo>
                    <a:pt x="1361" y="1201"/>
                    <a:pt x="1359" y="1200"/>
                    <a:pt x="1359" y="1201"/>
                  </a:cubicBezTo>
                  <a:moveTo>
                    <a:pt x="1301" y="1295"/>
                  </a:moveTo>
                  <a:cubicBezTo>
                    <a:pt x="1299" y="1296"/>
                    <a:pt x="1301" y="1297"/>
                    <a:pt x="1301" y="1295"/>
                  </a:cubicBezTo>
                  <a:moveTo>
                    <a:pt x="1301" y="1295"/>
                  </a:moveTo>
                  <a:cubicBezTo>
                    <a:pt x="1315" y="1282"/>
                    <a:pt x="1343" y="1260"/>
                    <a:pt x="1354" y="1241"/>
                  </a:cubicBezTo>
                  <a:cubicBezTo>
                    <a:pt x="1360" y="1231"/>
                    <a:pt x="1364" y="1215"/>
                    <a:pt x="1362" y="1201"/>
                  </a:cubicBezTo>
                  <a:cubicBezTo>
                    <a:pt x="1345" y="1236"/>
                    <a:pt x="1323" y="1266"/>
                    <a:pt x="1301" y="1295"/>
                  </a:cubicBezTo>
                  <a:moveTo>
                    <a:pt x="938" y="1229"/>
                  </a:moveTo>
                  <a:cubicBezTo>
                    <a:pt x="950" y="1230"/>
                    <a:pt x="958" y="1227"/>
                    <a:pt x="970" y="1227"/>
                  </a:cubicBezTo>
                  <a:cubicBezTo>
                    <a:pt x="975" y="1224"/>
                    <a:pt x="977" y="1218"/>
                    <a:pt x="979" y="1213"/>
                  </a:cubicBezTo>
                  <a:cubicBezTo>
                    <a:pt x="967" y="1210"/>
                    <a:pt x="953" y="1208"/>
                    <a:pt x="941" y="1205"/>
                  </a:cubicBezTo>
                  <a:cubicBezTo>
                    <a:pt x="939" y="1212"/>
                    <a:pt x="940" y="1222"/>
                    <a:pt x="938" y="1229"/>
                  </a:cubicBezTo>
                  <a:close/>
                  <a:moveTo>
                    <a:pt x="526" y="1219"/>
                  </a:moveTo>
                  <a:cubicBezTo>
                    <a:pt x="526" y="1221"/>
                    <a:pt x="526" y="1222"/>
                    <a:pt x="527" y="1223"/>
                  </a:cubicBezTo>
                  <a:cubicBezTo>
                    <a:pt x="544" y="1226"/>
                    <a:pt x="565" y="1229"/>
                    <a:pt x="582" y="1228"/>
                  </a:cubicBezTo>
                  <a:cubicBezTo>
                    <a:pt x="577" y="1222"/>
                    <a:pt x="575" y="1213"/>
                    <a:pt x="571" y="1207"/>
                  </a:cubicBezTo>
                  <a:cubicBezTo>
                    <a:pt x="557" y="1212"/>
                    <a:pt x="538" y="1212"/>
                    <a:pt x="526" y="1219"/>
                  </a:cubicBezTo>
                  <a:close/>
                  <a:moveTo>
                    <a:pt x="1084" y="1215"/>
                  </a:moveTo>
                  <a:cubicBezTo>
                    <a:pt x="1080" y="1223"/>
                    <a:pt x="1071" y="1229"/>
                    <a:pt x="1070" y="1236"/>
                  </a:cubicBezTo>
                  <a:cubicBezTo>
                    <a:pt x="1086" y="1240"/>
                    <a:pt x="1099" y="1248"/>
                    <a:pt x="1113" y="1253"/>
                  </a:cubicBezTo>
                  <a:cubicBezTo>
                    <a:pt x="1118" y="1240"/>
                    <a:pt x="1120" y="1224"/>
                    <a:pt x="1125" y="1210"/>
                  </a:cubicBezTo>
                  <a:cubicBezTo>
                    <a:pt x="1125" y="1209"/>
                    <a:pt x="1125" y="1208"/>
                    <a:pt x="1123" y="1208"/>
                  </a:cubicBezTo>
                  <a:cubicBezTo>
                    <a:pt x="1111" y="1211"/>
                    <a:pt x="1097" y="1213"/>
                    <a:pt x="1084" y="1215"/>
                  </a:cubicBezTo>
                  <a:close/>
                  <a:moveTo>
                    <a:pt x="982" y="1214"/>
                  </a:moveTo>
                  <a:cubicBezTo>
                    <a:pt x="980" y="1218"/>
                    <a:pt x="977" y="1222"/>
                    <a:pt x="975" y="1226"/>
                  </a:cubicBezTo>
                  <a:cubicBezTo>
                    <a:pt x="988" y="1225"/>
                    <a:pt x="1003" y="1224"/>
                    <a:pt x="1015" y="1222"/>
                  </a:cubicBezTo>
                  <a:cubicBezTo>
                    <a:pt x="1005" y="1219"/>
                    <a:pt x="994" y="1216"/>
                    <a:pt x="982" y="1214"/>
                  </a:cubicBezTo>
                  <a:close/>
                  <a:moveTo>
                    <a:pt x="1031" y="1223"/>
                  </a:moveTo>
                  <a:cubicBezTo>
                    <a:pt x="1044" y="1226"/>
                    <a:pt x="1054" y="1231"/>
                    <a:pt x="1066" y="1234"/>
                  </a:cubicBezTo>
                  <a:cubicBezTo>
                    <a:pt x="1070" y="1229"/>
                    <a:pt x="1080" y="1220"/>
                    <a:pt x="1078" y="1216"/>
                  </a:cubicBezTo>
                  <a:cubicBezTo>
                    <a:pt x="1063" y="1219"/>
                    <a:pt x="1045" y="1220"/>
                    <a:pt x="1031" y="1223"/>
                  </a:cubicBezTo>
                  <a:close/>
                  <a:moveTo>
                    <a:pt x="509" y="1223"/>
                  </a:moveTo>
                  <a:cubicBezTo>
                    <a:pt x="515" y="1222"/>
                    <a:pt x="518" y="1224"/>
                    <a:pt x="524" y="1223"/>
                  </a:cubicBezTo>
                  <a:cubicBezTo>
                    <a:pt x="523" y="1222"/>
                    <a:pt x="524" y="1217"/>
                    <a:pt x="521" y="1218"/>
                  </a:cubicBezTo>
                  <a:cubicBezTo>
                    <a:pt x="518" y="1220"/>
                    <a:pt x="511" y="1219"/>
                    <a:pt x="509" y="1223"/>
                  </a:cubicBezTo>
                  <a:close/>
                  <a:moveTo>
                    <a:pt x="482" y="1225"/>
                  </a:moveTo>
                  <a:cubicBezTo>
                    <a:pt x="487" y="1226"/>
                    <a:pt x="490" y="1224"/>
                    <a:pt x="493" y="1223"/>
                  </a:cubicBezTo>
                  <a:cubicBezTo>
                    <a:pt x="488" y="1223"/>
                    <a:pt x="483" y="1220"/>
                    <a:pt x="480" y="1223"/>
                  </a:cubicBezTo>
                  <a:cubicBezTo>
                    <a:pt x="481" y="1223"/>
                    <a:pt x="482" y="1224"/>
                    <a:pt x="482" y="1225"/>
                  </a:cubicBezTo>
                  <a:close/>
                  <a:moveTo>
                    <a:pt x="535" y="1295"/>
                  </a:moveTo>
                  <a:cubicBezTo>
                    <a:pt x="536" y="1296"/>
                    <a:pt x="537" y="1294"/>
                    <a:pt x="535" y="1295"/>
                  </a:cubicBezTo>
                  <a:moveTo>
                    <a:pt x="535" y="1295"/>
                  </a:moveTo>
                  <a:cubicBezTo>
                    <a:pt x="532" y="1272"/>
                    <a:pt x="527" y="1251"/>
                    <a:pt x="525" y="1227"/>
                  </a:cubicBezTo>
                  <a:cubicBezTo>
                    <a:pt x="512" y="1224"/>
                    <a:pt x="497" y="1223"/>
                    <a:pt x="486" y="1227"/>
                  </a:cubicBezTo>
                  <a:cubicBezTo>
                    <a:pt x="498" y="1250"/>
                    <a:pt x="518" y="1273"/>
                    <a:pt x="535" y="1295"/>
                  </a:cubicBezTo>
                  <a:moveTo>
                    <a:pt x="1022" y="1223"/>
                  </a:moveTo>
                  <a:cubicBezTo>
                    <a:pt x="1007" y="1223"/>
                    <a:pt x="991" y="1230"/>
                    <a:pt x="973" y="1229"/>
                  </a:cubicBezTo>
                  <a:cubicBezTo>
                    <a:pt x="960" y="1255"/>
                    <a:pt x="945" y="1280"/>
                    <a:pt x="928" y="1303"/>
                  </a:cubicBezTo>
                  <a:cubicBezTo>
                    <a:pt x="927" y="1316"/>
                    <a:pt x="925" y="1329"/>
                    <a:pt x="922" y="1342"/>
                  </a:cubicBezTo>
                  <a:cubicBezTo>
                    <a:pt x="920" y="1353"/>
                    <a:pt x="915" y="1367"/>
                    <a:pt x="917" y="1376"/>
                  </a:cubicBezTo>
                  <a:cubicBezTo>
                    <a:pt x="925" y="1381"/>
                    <a:pt x="933" y="1372"/>
                    <a:pt x="939" y="1367"/>
                  </a:cubicBezTo>
                  <a:cubicBezTo>
                    <a:pt x="986" y="1330"/>
                    <a:pt x="1029" y="1283"/>
                    <a:pt x="1064" y="1236"/>
                  </a:cubicBezTo>
                  <a:cubicBezTo>
                    <a:pt x="1050" y="1234"/>
                    <a:pt x="1038" y="1224"/>
                    <a:pt x="1022" y="1223"/>
                  </a:cubicBezTo>
                  <a:close/>
                  <a:moveTo>
                    <a:pt x="539" y="1299"/>
                  </a:moveTo>
                  <a:cubicBezTo>
                    <a:pt x="563" y="1325"/>
                    <a:pt x="587" y="1352"/>
                    <a:pt x="615" y="1374"/>
                  </a:cubicBezTo>
                  <a:cubicBezTo>
                    <a:pt x="628" y="1368"/>
                    <a:pt x="645" y="1367"/>
                    <a:pt x="658" y="1362"/>
                  </a:cubicBezTo>
                  <a:cubicBezTo>
                    <a:pt x="630" y="1322"/>
                    <a:pt x="605" y="1279"/>
                    <a:pt x="583" y="1232"/>
                  </a:cubicBezTo>
                  <a:cubicBezTo>
                    <a:pt x="564" y="1230"/>
                    <a:pt x="545" y="1229"/>
                    <a:pt x="527" y="1226"/>
                  </a:cubicBezTo>
                  <a:cubicBezTo>
                    <a:pt x="530" y="1251"/>
                    <a:pt x="535" y="1275"/>
                    <a:pt x="539" y="1299"/>
                  </a:cubicBezTo>
                  <a:close/>
                  <a:moveTo>
                    <a:pt x="537" y="1300"/>
                  </a:moveTo>
                  <a:cubicBezTo>
                    <a:pt x="517" y="1278"/>
                    <a:pt x="500" y="1252"/>
                    <a:pt x="481" y="1229"/>
                  </a:cubicBezTo>
                  <a:cubicBezTo>
                    <a:pt x="456" y="1237"/>
                    <a:pt x="433" y="1246"/>
                    <a:pt x="412" y="1256"/>
                  </a:cubicBezTo>
                  <a:cubicBezTo>
                    <a:pt x="452" y="1302"/>
                    <a:pt x="504" y="1344"/>
                    <a:pt x="558" y="1379"/>
                  </a:cubicBezTo>
                  <a:cubicBezTo>
                    <a:pt x="550" y="1354"/>
                    <a:pt x="543" y="1328"/>
                    <a:pt x="537" y="1300"/>
                  </a:cubicBezTo>
                  <a:close/>
                  <a:moveTo>
                    <a:pt x="938" y="1232"/>
                  </a:moveTo>
                  <a:cubicBezTo>
                    <a:pt x="936" y="1253"/>
                    <a:pt x="931" y="1276"/>
                    <a:pt x="931" y="1295"/>
                  </a:cubicBezTo>
                  <a:cubicBezTo>
                    <a:pt x="945" y="1275"/>
                    <a:pt x="957" y="1253"/>
                    <a:pt x="970" y="1231"/>
                  </a:cubicBezTo>
                  <a:cubicBezTo>
                    <a:pt x="970" y="1230"/>
                    <a:pt x="970" y="1229"/>
                    <a:pt x="968" y="1229"/>
                  </a:cubicBezTo>
                  <a:cubicBezTo>
                    <a:pt x="959" y="1231"/>
                    <a:pt x="948" y="1232"/>
                    <a:pt x="938" y="1232"/>
                  </a:cubicBezTo>
                  <a:close/>
                  <a:moveTo>
                    <a:pt x="663" y="1362"/>
                  </a:moveTo>
                  <a:cubicBezTo>
                    <a:pt x="679" y="1359"/>
                    <a:pt x="696" y="1357"/>
                    <a:pt x="712" y="1355"/>
                  </a:cubicBezTo>
                  <a:cubicBezTo>
                    <a:pt x="700" y="1317"/>
                    <a:pt x="690" y="1278"/>
                    <a:pt x="680" y="1238"/>
                  </a:cubicBezTo>
                  <a:cubicBezTo>
                    <a:pt x="649" y="1236"/>
                    <a:pt x="616" y="1235"/>
                    <a:pt x="586" y="1232"/>
                  </a:cubicBezTo>
                  <a:cubicBezTo>
                    <a:pt x="608" y="1279"/>
                    <a:pt x="632" y="1324"/>
                    <a:pt x="663" y="1362"/>
                  </a:cubicBezTo>
                  <a:close/>
                  <a:moveTo>
                    <a:pt x="872" y="1237"/>
                  </a:moveTo>
                  <a:cubicBezTo>
                    <a:pt x="861" y="1280"/>
                    <a:pt x="845" y="1318"/>
                    <a:pt x="829" y="1357"/>
                  </a:cubicBezTo>
                  <a:cubicBezTo>
                    <a:pt x="845" y="1360"/>
                    <a:pt x="862" y="1361"/>
                    <a:pt x="876" y="1366"/>
                  </a:cubicBezTo>
                  <a:cubicBezTo>
                    <a:pt x="895" y="1349"/>
                    <a:pt x="908" y="1326"/>
                    <a:pt x="924" y="1306"/>
                  </a:cubicBezTo>
                  <a:cubicBezTo>
                    <a:pt x="927" y="1282"/>
                    <a:pt x="932" y="1259"/>
                    <a:pt x="933" y="1233"/>
                  </a:cubicBezTo>
                  <a:cubicBezTo>
                    <a:pt x="912" y="1234"/>
                    <a:pt x="892" y="1235"/>
                    <a:pt x="872" y="1237"/>
                  </a:cubicBezTo>
                  <a:close/>
                  <a:moveTo>
                    <a:pt x="1182" y="1304"/>
                  </a:moveTo>
                  <a:cubicBezTo>
                    <a:pt x="1190" y="1314"/>
                    <a:pt x="1196" y="1326"/>
                    <a:pt x="1200" y="1341"/>
                  </a:cubicBezTo>
                  <a:cubicBezTo>
                    <a:pt x="1222" y="1309"/>
                    <a:pt x="1244" y="1273"/>
                    <a:pt x="1257" y="1235"/>
                  </a:cubicBezTo>
                  <a:cubicBezTo>
                    <a:pt x="1234" y="1260"/>
                    <a:pt x="1208" y="1282"/>
                    <a:pt x="1182" y="1304"/>
                  </a:cubicBezTo>
                  <a:close/>
                  <a:moveTo>
                    <a:pt x="778" y="1239"/>
                  </a:moveTo>
                  <a:cubicBezTo>
                    <a:pt x="776" y="1277"/>
                    <a:pt x="774" y="1315"/>
                    <a:pt x="773" y="1353"/>
                  </a:cubicBezTo>
                  <a:cubicBezTo>
                    <a:pt x="791" y="1354"/>
                    <a:pt x="810" y="1355"/>
                    <a:pt x="826" y="1357"/>
                  </a:cubicBezTo>
                  <a:cubicBezTo>
                    <a:pt x="843" y="1319"/>
                    <a:pt x="857" y="1279"/>
                    <a:pt x="870" y="1237"/>
                  </a:cubicBezTo>
                  <a:cubicBezTo>
                    <a:pt x="840" y="1238"/>
                    <a:pt x="810" y="1239"/>
                    <a:pt x="778" y="1239"/>
                  </a:cubicBezTo>
                  <a:close/>
                  <a:moveTo>
                    <a:pt x="170" y="1239"/>
                  </a:moveTo>
                  <a:cubicBezTo>
                    <a:pt x="177" y="1254"/>
                    <a:pt x="187" y="1266"/>
                    <a:pt x="198" y="1276"/>
                  </a:cubicBezTo>
                  <a:moveTo>
                    <a:pt x="198" y="1276"/>
                  </a:moveTo>
                  <a:cubicBezTo>
                    <a:pt x="199" y="1278"/>
                    <a:pt x="200" y="1276"/>
                    <a:pt x="198" y="1276"/>
                  </a:cubicBezTo>
                  <a:moveTo>
                    <a:pt x="198" y="1276"/>
                  </a:moveTo>
                  <a:cubicBezTo>
                    <a:pt x="189" y="1264"/>
                    <a:pt x="180" y="1250"/>
                    <a:pt x="170" y="1239"/>
                  </a:cubicBezTo>
                  <a:moveTo>
                    <a:pt x="170" y="1239"/>
                  </a:moveTo>
                  <a:cubicBezTo>
                    <a:pt x="169" y="1237"/>
                    <a:pt x="169" y="1239"/>
                    <a:pt x="170" y="1239"/>
                  </a:cubicBezTo>
                  <a:moveTo>
                    <a:pt x="716" y="1355"/>
                  </a:moveTo>
                  <a:cubicBezTo>
                    <a:pt x="722" y="1356"/>
                    <a:pt x="725" y="1353"/>
                    <a:pt x="731" y="1354"/>
                  </a:cubicBezTo>
                  <a:cubicBezTo>
                    <a:pt x="729" y="1317"/>
                    <a:pt x="729" y="1277"/>
                    <a:pt x="727" y="1239"/>
                  </a:cubicBezTo>
                  <a:cubicBezTo>
                    <a:pt x="713" y="1240"/>
                    <a:pt x="696" y="1237"/>
                    <a:pt x="684" y="1239"/>
                  </a:cubicBezTo>
                  <a:cubicBezTo>
                    <a:pt x="694" y="1278"/>
                    <a:pt x="704" y="1318"/>
                    <a:pt x="716" y="1355"/>
                  </a:cubicBezTo>
                  <a:close/>
                  <a:moveTo>
                    <a:pt x="1067" y="1238"/>
                  </a:moveTo>
                  <a:cubicBezTo>
                    <a:pt x="1026" y="1291"/>
                    <a:pt x="978" y="1338"/>
                    <a:pt x="927" y="1381"/>
                  </a:cubicBezTo>
                  <a:cubicBezTo>
                    <a:pt x="939" y="1385"/>
                    <a:pt x="948" y="1391"/>
                    <a:pt x="959" y="1396"/>
                  </a:cubicBezTo>
                  <a:cubicBezTo>
                    <a:pt x="1011" y="1367"/>
                    <a:pt x="1058" y="1334"/>
                    <a:pt x="1101" y="1296"/>
                  </a:cubicBezTo>
                  <a:cubicBezTo>
                    <a:pt x="1104" y="1282"/>
                    <a:pt x="1110" y="1271"/>
                    <a:pt x="1112" y="1256"/>
                  </a:cubicBezTo>
                  <a:cubicBezTo>
                    <a:pt x="1098" y="1249"/>
                    <a:pt x="1084" y="1242"/>
                    <a:pt x="1067" y="1238"/>
                  </a:cubicBezTo>
                  <a:close/>
                  <a:moveTo>
                    <a:pt x="731" y="1239"/>
                  </a:moveTo>
                  <a:cubicBezTo>
                    <a:pt x="730" y="1276"/>
                    <a:pt x="733" y="1316"/>
                    <a:pt x="733" y="1354"/>
                  </a:cubicBezTo>
                  <a:cubicBezTo>
                    <a:pt x="745" y="1354"/>
                    <a:pt x="757" y="1353"/>
                    <a:pt x="770" y="1353"/>
                  </a:cubicBezTo>
                  <a:cubicBezTo>
                    <a:pt x="772" y="1316"/>
                    <a:pt x="774" y="1278"/>
                    <a:pt x="775" y="1240"/>
                  </a:cubicBezTo>
                  <a:cubicBezTo>
                    <a:pt x="761" y="1239"/>
                    <a:pt x="747" y="1238"/>
                    <a:pt x="731" y="1239"/>
                  </a:cubicBezTo>
                  <a:close/>
                  <a:moveTo>
                    <a:pt x="559" y="1383"/>
                  </a:moveTo>
                  <a:cubicBezTo>
                    <a:pt x="502" y="1348"/>
                    <a:pt x="454" y="1304"/>
                    <a:pt x="408" y="1258"/>
                  </a:cubicBezTo>
                  <a:cubicBezTo>
                    <a:pt x="395" y="1265"/>
                    <a:pt x="383" y="1272"/>
                    <a:pt x="371" y="1280"/>
                  </a:cubicBezTo>
                  <a:cubicBezTo>
                    <a:pt x="377" y="1308"/>
                    <a:pt x="393" y="1320"/>
                    <a:pt x="414" y="1334"/>
                  </a:cubicBezTo>
                  <a:cubicBezTo>
                    <a:pt x="445" y="1356"/>
                    <a:pt x="480" y="1376"/>
                    <a:pt x="511" y="1392"/>
                  </a:cubicBezTo>
                  <a:cubicBezTo>
                    <a:pt x="529" y="1393"/>
                    <a:pt x="548" y="1399"/>
                    <a:pt x="564" y="1398"/>
                  </a:cubicBezTo>
                  <a:cubicBezTo>
                    <a:pt x="563" y="1393"/>
                    <a:pt x="560" y="1389"/>
                    <a:pt x="559" y="1383"/>
                  </a:cubicBezTo>
                  <a:close/>
                  <a:moveTo>
                    <a:pt x="1106" y="1293"/>
                  </a:moveTo>
                  <a:cubicBezTo>
                    <a:pt x="1114" y="1284"/>
                    <a:pt x="1124" y="1276"/>
                    <a:pt x="1133" y="1267"/>
                  </a:cubicBezTo>
                  <a:cubicBezTo>
                    <a:pt x="1126" y="1264"/>
                    <a:pt x="1122" y="1260"/>
                    <a:pt x="1115" y="1258"/>
                  </a:cubicBezTo>
                  <a:cubicBezTo>
                    <a:pt x="1112" y="1269"/>
                    <a:pt x="1106" y="1282"/>
                    <a:pt x="1106" y="1293"/>
                  </a:cubicBezTo>
                  <a:close/>
                  <a:moveTo>
                    <a:pt x="193" y="1264"/>
                  </a:moveTo>
                  <a:cubicBezTo>
                    <a:pt x="193" y="1265"/>
                    <a:pt x="193" y="1265"/>
                    <a:pt x="194" y="1265"/>
                  </a:cubicBezTo>
                  <a:moveTo>
                    <a:pt x="194" y="1265"/>
                  </a:moveTo>
                  <a:cubicBezTo>
                    <a:pt x="194" y="1266"/>
                    <a:pt x="194" y="1266"/>
                    <a:pt x="195" y="1266"/>
                  </a:cubicBezTo>
                  <a:moveTo>
                    <a:pt x="195" y="1266"/>
                  </a:moveTo>
                  <a:cubicBezTo>
                    <a:pt x="205" y="1280"/>
                    <a:pt x="216" y="1293"/>
                    <a:pt x="232" y="1301"/>
                  </a:cubicBezTo>
                  <a:moveTo>
                    <a:pt x="232" y="1301"/>
                  </a:moveTo>
                  <a:cubicBezTo>
                    <a:pt x="232" y="1302"/>
                    <a:pt x="232" y="1302"/>
                    <a:pt x="233" y="1302"/>
                  </a:cubicBezTo>
                  <a:moveTo>
                    <a:pt x="233" y="1302"/>
                  </a:moveTo>
                  <a:cubicBezTo>
                    <a:pt x="234" y="1304"/>
                    <a:pt x="234" y="1302"/>
                    <a:pt x="233" y="1302"/>
                  </a:cubicBezTo>
                  <a:moveTo>
                    <a:pt x="233" y="1302"/>
                  </a:moveTo>
                  <a:cubicBezTo>
                    <a:pt x="233" y="1301"/>
                    <a:pt x="233" y="1301"/>
                    <a:pt x="232" y="1301"/>
                  </a:cubicBezTo>
                  <a:moveTo>
                    <a:pt x="195" y="1266"/>
                  </a:moveTo>
                  <a:cubicBezTo>
                    <a:pt x="207" y="1278"/>
                    <a:pt x="219" y="1290"/>
                    <a:pt x="232" y="1301"/>
                  </a:cubicBezTo>
                  <a:moveTo>
                    <a:pt x="195" y="1266"/>
                  </a:moveTo>
                  <a:cubicBezTo>
                    <a:pt x="195" y="1265"/>
                    <a:pt x="194" y="1265"/>
                    <a:pt x="194" y="1265"/>
                  </a:cubicBezTo>
                  <a:moveTo>
                    <a:pt x="194" y="1265"/>
                  </a:moveTo>
                  <a:cubicBezTo>
                    <a:pt x="194" y="1264"/>
                    <a:pt x="193" y="1264"/>
                    <a:pt x="193" y="1264"/>
                  </a:cubicBezTo>
                  <a:moveTo>
                    <a:pt x="193" y="1264"/>
                  </a:moveTo>
                  <a:cubicBezTo>
                    <a:pt x="192" y="1262"/>
                    <a:pt x="192" y="1264"/>
                    <a:pt x="193" y="1264"/>
                  </a:cubicBezTo>
                  <a:moveTo>
                    <a:pt x="1071" y="1373"/>
                  </a:moveTo>
                  <a:cubicBezTo>
                    <a:pt x="1070" y="1374"/>
                    <a:pt x="1071" y="1374"/>
                    <a:pt x="1071" y="1373"/>
                  </a:cubicBezTo>
                  <a:moveTo>
                    <a:pt x="1071" y="1373"/>
                  </a:moveTo>
                  <a:cubicBezTo>
                    <a:pt x="1096" y="1361"/>
                    <a:pt x="1127" y="1341"/>
                    <a:pt x="1154" y="1321"/>
                  </a:cubicBezTo>
                  <a:cubicBezTo>
                    <a:pt x="1159" y="1318"/>
                    <a:pt x="1178" y="1306"/>
                    <a:pt x="1178" y="1302"/>
                  </a:cubicBezTo>
                  <a:cubicBezTo>
                    <a:pt x="1178" y="1299"/>
                    <a:pt x="1160" y="1286"/>
                    <a:pt x="1158" y="1284"/>
                  </a:cubicBezTo>
                  <a:cubicBezTo>
                    <a:pt x="1149" y="1277"/>
                    <a:pt x="1143" y="1273"/>
                    <a:pt x="1134" y="1269"/>
                  </a:cubicBezTo>
                  <a:cubicBezTo>
                    <a:pt x="1124" y="1279"/>
                    <a:pt x="1114" y="1289"/>
                    <a:pt x="1102" y="1298"/>
                  </a:cubicBezTo>
                  <a:cubicBezTo>
                    <a:pt x="1094" y="1326"/>
                    <a:pt x="1082" y="1349"/>
                    <a:pt x="1071" y="1373"/>
                  </a:cubicBezTo>
                  <a:moveTo>
                    <a:pt x="253" y="1272"/>
                  </a:moveTo>
                  <a:cubicBezTo>
                    <a:pt x="253" y="1273"/>
                    <a:pt x="254" y="1273"/>
                    <a:pt x="254" y="1273"/>
                  </a:cubicBezTo>
                  <a:moveTo>
                    <a:pt x="254" y="1273"/>
                  </a:moveTo>
                  <a:cubicBezTo>
                    <a:pt x="266" y="1296"/>
                    <a:pt x="280" y="1316"/>
                    <a:pt x="295" y="1335"/>
                  </a:cubicBezTo>
                  <a:cubicBezTo>
                    <a:pt x="305" y="1338"/>
                    <a:pt x="314" y="1343"/>
                    <a:pt x="324" y="1345"/>
                  </a:cubicBezTo>
                  <a:cubicBezTo>
                    <a:pt x="324" y="1340"/>
                    <a:pt x="326" y="1335"/>
                    <a:pt x="327" y="1331"/>
                  </a:cubicBezTo>
                  <a:cubicBezTo>
                    <a:pt x="302" y="1313"/>
                    <a:pt x="277" y="1294"/>
                    <a:pt x="254" y="1273"/>
                  </a:cubicBezTo>
                  <a:moveTo>
                    <a:pt x="254" y="1273"/>
                  </a:moveTo>
                  <a:cubicBezTo>
                    <a:pt x="254" y="1273"/>
                    <a:pt x="254" y="1272"/>
                    <a:pt x="253" y="1272"/>
                  </a:cubicBezTo>
                  <a:moveTo>
                    <a:pt x="253" y="1272"/>
                  </a:moveTo>
                  <a:cubicBezTo>
                    <a:pt x="253" y="1271"/>
                    <a:pt x="252" y="1273"/>
                    <a:pt x="253" y="1272"/>
                  </a:cubicBezTo>
                  <a:moveTo>
                    <a:pt x="379" y="1308"/>
                  </a:moveTo>
                  <a:cubicBezTo>
                    <a:pt x="380" y="1309"/>
                    <a:pt x="380" y="1308"/>
                    <a:pt x="379" y="1308"/>
                  </a:cubicBezTo>
                  <a:moveTo>
                    <a:pt x="379" y="1308"/>
                  </a:moveTo>
                  <a:cubicBezTo>
                    <a:pt x="376" y="1299"/>
                    <a:pt x="372" y="1290"/>
                    <a:pt x="368" y="1282"/>
                  </a:cubicBezTo>
                  <a:cubicBezTo>
                    <a:pt x="365" y="1285"/>
                    <a:pt x="361" y="1288"/>
                    <a:pt x="358" y="1292"/>
                  </a:cubicBezTo>
                  <a:cubicBezTo>
                    <a:pt x="365" y="1297"/>
                    <a:pt x="371" y="1303"/>
                    <a:pt x="379" y="1308"/>
                  </a:cubicBezTo>
                  <a:moveTo>
                    <a:pt x="383" y="1315"/>
                  </a:moveTo>
                  <a:cubicBezTo>
                    <a:pt x="373" y="1308"/>
                    <a:pt x="366" y="1299"/>
                    <a:pt x="355" y="1294"/>
                  </a:cubicBezTo>
                  <a:cubicBezTo>
                    <a:pt x="345" y="1304"/>
                    <a:pt x="335" y="1315"/>
                    <a:pt x="330" y="1330"/>
                  </a:cubicBezTo>
                  <a:cubicBezTo>
                    <a:pt x="356" y="1345"/>
                    <a:pt x="378" y="1368"/>
                    <a:pt x="413" y="1371"/>
                  </a:cubicBezTo>
                  <a:cubicBezTo>
                    <a:pt x="401" y="1354"/>
                    <a:pt x="391" y="1335"/>
                    <a:pt x="383" y="1315"/>
                  </a:cubicBezTo>
                  <a:close/>
                  <a:moveTo>
                    <a:pt x="929" y="1297"/>
                  </a:moveTo>
                  <a:cubicBezTo>
                    <a:pt x="929" y="1297"/>
                    <a:pt x="930" y="1298"/>
                    <a:pt x="929" y="1297"/>
                  </a:cubicBezTo>
                  <a:close/>
                  <a:moveTo>
                    <a:pt x="224" y="1300"/>
                  </a:moveTo>
                  <a:cubicBezTo>
                    <a:pt x="224" y="1301"/>
                    <a:pt x="225" y="1301"/>
                    <a:pt x="225" y="1301"/>
                  </a:cubicBezTo>
                  <a:moveTo>
                    <a:pt x="225" y="1301"/>
                  </a:moveTo>
                  <a:cubicBezTo>
                    <a:pt x="259" y="1340"/>
                    <a:pt x="299" y="1371"/>
                    <a:pt x="343" y="1399"/>
                  </a:cubicBezTo>
                  <a:cubicBezTo>
                    <a:pt x="340" y="1392"/>
                    <a:pt x="333" y="1387"/>
                    <a:pt x="331" y="1378"/>
                  </a:cubicBezTo>
                  <a:cubicBezTo>
                    <a:pt x="326" y="1374"/>
                    <a:pt x="321" y="1369"/>
                    <a:pt x="317" y="1364"/>
                  </a:cubicBezTo>
                  <a:cubicBezTo>
                    <a:pt x="283" y="1346"/>
                    <a:pt x="259" y="1319"/>
                    <a:pt x="225" y="1301"/>
                  </a:cubicBezTo>
                  <a:moveTo>
                    <a:pt x="225" y="1301"/>
                  </a:moveTo>
                  <a:cubicBezTo>
                    <a:pt x="226" y="1300"/>
                    <a:pt x="225" y="1300"/>
                    <a:pt x="224" y="1300"/>
                  </a:cubicBezTo>
                  <a:moveTo>
                    <a:pt x="224" y="1300"/>
                  </a:moveTo>
                  <a:cubicBezTo>
                    <a:pt x="224" y="1299"/>
                    <a:pt x="223" y="1300"/>
                    <a:pt x="224" y="1300"/>
                  </a:cubicBezTo>
                  <a:moveTo>
                    <a:pt x="961" y="1398"/>
                  </a:moveTo>
                  <a:cubicBezTo>
                    <a:pt x="996" y="1395"/>
                    <a:pt x="1039" y="1392"/>
                    <a:pt x="1066" y="1377"/>
                  </a:cubicBezTo>
                  <a:cubicBezTo>
                    <a:pt x="1077" y="1353"/>
                    <a:pt x="1091" y="1328"/>
                    <a:pt x="1097" y="1302"/>
                  </a:cubicBezTo>
                  <a:cubicBezTo>
                    <a:pt x="1057" y="1339"/>
                    <a:pt x="1010" y="1370"/>
                    <a:pt x="961" y="1398"/>
                  </a:cubicBezTo>
                  <a:close/>
                  <a:moveTo>
                    <a:pt x="1294" y="1304"/>
                  </a:moveTo>
                  <a:cubicBezTo>
                    <a:pt x="1293" y="1304"/>
                    <a:pt x="1294" y="1305"/>
                    <a:pt x="1294" y="1304"/>
                  </a:cubicBezTo>
                  <a:close/>
                  <a:moveTo>
                    <a:pt x="1292" y="1305"/>
                  </a:moveTo>
                  <a:cubicBezTo>
                    <a:pt x="1292" y="1305"/>
                    <a:pt x="1293" y="1306"/>
                    <a:pt x="1292" y="1305"/>
                  </a:cubicBezTo>
                  <a:close/>
                  <a:moveTo>
                    <a:pt x="561" y="1382"/>
                  </a:moveTo>
                  <a:cubicBezTo>
                    <a:pt x="567" y="1384"/>
                    <a:pt x="571" y="1388"/>
                    <a:pt x="577" y="1391"/>
                  </a:cubicBezTo>
                  <a:cubicBezTo>
                    <a:pt x="587" y="1385"/>
                    <a:pt x="597" y="1379"/>
                    <a:pt x="610" y="1376"/>
                  </a:cubicBezTo>
                  <a:cubicBezTo>
                    <a:pt x="587" y="1352"/>
                    <a:pt x="562" y="1331"/>
                    <a:pt x="541" y="1305"/>
                  </a:cubicBezTo>
                  <a:cubicBezTo>
                    <a:pt x="546" y="1332"/>
                    <a:pt x="554" y="1357"/>
                    <a:pt x="561" y="1382"/>
                  </a:cubicBezTo>
                  <a:close/>
                  <a:moveTo>
                    <a:pt x="1179" y="1305"/>
                  </a:moveTo>
                  <a:cubicBezTo>
                    <a:pt x="1162" y="1320"/>
                    <a:pt x="1142" y="1333"/>
                    <a:pt x="1122" y="1345"/>
                  </a:cubicBezTo>
                  <a:cubicBezTo>
                    <a:pt x="1103" y="1357"/>
                    <a:pt x="1083" y="1369"/>
                    <a:pt x="1066" y="1382"/>
                  </a:cubicBezTo>
                  <a:cubicBezTo>
                    <a:pt x="1112" y="1371"/>
                    <a:pt x="1168" y="1364"/>
                    <a:pt x="1197" y="1341"/>
                  </a:cubicBezTo>
                  <a:cubicBezTo>
                    <a:pt x="1194" y="1326"/>
                    <a:pt x="1188" y="1314"/>
                    <a:pt x="1179" y="1305"/>
                  </a:cubicBezTo>
                  <a:close/>
                  <a:moveTo>
                    <a:pt x="1283" y="1311"/>
                  </a:moveTo>
                  <a:cubicBezTo>
                    <a:pt x="1257" y="1325"/>
                    <a:pt x="1230" y="1338"/>
                    <a:pt x="1200" y="1348"/>
                  </a:cubicBezTo>
                  <a:cubicBezTo>
                    <a:pt x="1201" y="1361"/>
                    <a:pt x="1197" y="1369"/>
                    <a:pt x="1194" y="1378"/>
                  </a:cubicBezTo>
                  <a:moveTo>
                    <a:pt x="1194" y="1378"/>
                  </a:moveTo>
                  <a:cubicBezTo>
                    <a:pt x="1193" y="1379"/>
                    <a:pt x="1194" y="1379"/>
                    <a:pt x="1194" y="1378"/>
                  </a:cubicBezTo>
                  <a:moveTo>
                    <a:pt x="1194" y="1378"/>
                  </a:moveTo>
                  <a:cubicBezTo>
                    <a:pt x="1227" y="1358"/>
                    <a:pt x="1258" y="1338"/>
                    <a:pt x="1283" y="1311"/>
                  </a:cubicBezTo>
                  <a:moveTo>
                    <a:pt x="1283" y="1311"/>
                  </a:moveTo>
                  <a:cubicBezTo>
                    <a:pt x="1285" y="1310"/>
                    <a:pt x="1283" y="1310"/>
                    <a:pt x="1283" y="1311"/>
                  </a:cubicBezTo>
                  <a:moveTo>
                    <a:pt x="881" y="1367"/>
                  </a:moveTo>
                  <a:cubicBezTo>
                    <a:pt x="892" y="1368"/>
                    <a:pt x="901" y="1372"/>
                    <a:pt x="911" y="1374"/>
                  </a:cubicBezTo>
                  <a:cubicBezTo>
                    <a:pt x="916" y="1355"/>
                    <a:pt x="921" y="1331"/>
                    <a:pt x="922" y="1312"/>
                  </a:cubicBezTo>
                  <a:cubicBezTo>
                    <a:pt x="910" y="1331"/>
                    <a:pt x="895" y="1349"/>
                    <a:pt x="881" y="1367"/>
                  </a:cubicBezTo>
                  <a:close/>
                  <a:moveTo>
                    <a:pt x="388" y="1319"/>
                  </a:moveTo>
                  <a:cubicBezTo>
                    <a:pt x="395" y="1338"/>
                    <a:pt x="406" y="1356"/>
                    <a:pt x="416" y="1373"/>
                  </a:cubicBezTo>
                  <a:cubicBezTo>
                    <a:pt x="444" y="1379"/>
                    <a:pt x="470" y="1386"/>
                    <a:pt x="500" y="1390"/>
                  </a:cubicBezTo>
                  <a:moveTo>
                    <a:pt x="500" y="1390"/>
                  </a:moveTo>
                  <a:cubicBezTo>
                    <a:pt x="500" y="1392"/>
                    <a:pt x="504" y="1389"/>
                    <a:pt x="500" y="1390"/>
                  </a:cubicBezTo>
                  <a:moveTo>
                    <a:pt x="388" y="1319"/>
                  </a:moveTo>
                  <a:cubicBezTo>
                    <a:pt x="423" y="1344"/>
                    <a:pt x="460" y="1368"/>
                    <a:pt x="500" y="1390"/>
                  </a:cubicBezTo>
                  <a:moveTo>
                    <a:pt x="388" y="1319"/>
                  </a:moveTo>
                  <a:cubicBezTo>
                    <a:pt x="387" y="1317"/>
                    <a:pt x="386" y="1319"/>
                    <a:pt x="388" y="1319"/>
                  </a:cubicBezTo>
                  <a:moveTo>
                    <a:pt x="261" y="1322"/>
                  </a:moveTo>
                  <a:cubicBezTo>
                    <a:pt x="260" y="1322"/>
                    <a:pt x="262" y="1323"/>
                    <a:pt x="261" y="1322"/>
                  </a:cubicBezTo>
                  <a:close/>
                  <a:moveTo>
                    <a:pt x="264" y="1323"/>
                  </a:moveTo>
                  <a:cubicBezTo>
                    <a:pt x="264" y="1324"/>
                    <a:pt x="264" y="1324"/>
                    <a:pt x="264" y="1324"/>
                  </a:cubicBezTo>
                  <a:cubicBezTo>
                    <a:pt x="279" y="1334"/>
                    <a:pt x="292" y="1346"/>
                    <a:pt x="308" y="1355"/>
                  </a:cubicBezTo>
                  <a:moveTo>
                    <a:pt x="308" y="1355"/>
                  </a:moveTo>
                  <a:cubicBezTo>
                    <a:pt x="308" y="1356"/>
                    <a:pt x="308" y="1356"/>
                    <a:pt x="309" y="1356"/>
                  </a:cubicBezTo>
                  <a:moveTo>
                    <a:pt x="309" y="1356"/>
                  </a:moveTo>
                  <a:cubicBezTo>
                    <a:pt x="309" y="1357"/>
                    <a:pt x="310" y="1356"/>
                    <a:pt x="309" y="1356"/>
                  </a:cubicBezTo>
                  <a:moveTo>
                    <a:pt x="309" y="1356"/>
                  </a:moveTo>
                  <a:cubicBezTo>
                    <a:pt x="309" y="1355"/>
                    <a:pt x="309" y="1355"/>
                    <a:pt x="308" y="1355"/>
                  </a:cubicBezTo>
                  <a:moveTo>
                    <a:pt x="308" y="1355"/>
                  </a:moveTo>
                  <a:cubicBezTo>
                    <a:pt x="299" y="1338"/>
                    <a:pt x="282" y="1330"/>
                    <a:pt x="264" y="1323"/>
                  </a:cubicBezTo>
                  <a:moveTo>
                    <a:pt x="264" y="1323"/>
                  </a:moveTo>
                  <a:cubicBezTo>
                    <a:pt x="263" y="1322"/>
                    <a:pt x="263" y="1323"/>
                    <a:pt x="264" y="1323"/>
                  </a:cubicBezTo>
                  <a:moveTo>
                    <a:pt x="327" y="1347"/>
                  </a:moveTo>
                  <a:cubicBezTo>
                    <a:pt x="343" y="1351"/>
                    <a:pt x="359" y="1360"/>
                    <a:pt x="374" y="1361"/>
                  </a:cubicBezTo>
                  <a:cubicBezTo>
                    <a:pt x="358" y="1353"/>
                    <a:pt x="345" y="1342"/>
                    <a:pt x="329" y="1333"/>
                  </a:cubicBezTo>
                  <a:cubicBezTo>
                    <a:pt x="328" y="1337"/>
                    <a:pt x="327" y="1341"/>
                    <a:pt x="327" y="1347"/>
                  </a:cubicBezTo>
                  <a:close/>
                  <a:moveTo>
                    <a:pt x="299" y="1340"/>
                  </a:moveTo>
                  <a:cubicBezTo>
                    <a:pt x="308" y="1349"/>
                    <a:pt x="314" y="1361"/>
                    <a:pt x="326" y="1367"/>
                  </a:cubicBezTo>
                  <a:cubicBezTo>
                    <a:pt x="325" y="1362"/>
                    <a:pt x="324" y="1356"/>
                    <a:pt x="324" y="1348"/>
                  </a:cubicBezTo>
                  <a:cubicBezTo>
                    <a:pt x="315" y="1346"/>
                    <a:pt x="309" y="1342"/>
                    <a:pt x="299" y="1340"/>
                  </a:cubicBezTo>
                  <a:moveTo>
                    <a:pt x="299" y="1340"/>
                  </a:moveTo>
                  <a:cubicBezTo>
                    <a:pt x="299" y="1338"/>
                    <a:pt x="298" y="1340"/>
                    <a:pt x="299" y="1340"/>
                  </a:cubicBezTo>
                  <a:moveTo>
                    <a:pt x="1254" y="1341"/>
                  </a:moveTo>
                  <a:cubicBezTo>
                    <a:pt x="1254" y="1340"/>
                    <a:pt x="1254" y="1341"/>
                    <a:pt x="1254" y="1342"/>
                  </a:cubicBezTo>
                  <a:moveTo>
                    <a:pt x="1254" y="1342"/>
                  </a:moveTo>
                  <a:cubicBezTo>
                    <a:pt x="1253" y="1341"/>
                    <a:pt x="1253" y="1342"/>
                    <a:pt x="1253" y="1343"/>
                  </a:cubicBezTo>
                  <a:moveTo>
                    <a:pt x="1253" y="1343"/>
                  </a:moveTo>
                  <a:cubicBezTo>
                    <a:pt x="1252" y="1342"/>
                    <a:pt x="1252" y="1343"/>
                    <a:pt x="1252" y="1343"/>
                  </a:cubicBezTo>
                  <a:moveTo>
                    <a:pt x="1252" y="1343"/>
                  </a:moveTo>
                  <a:cubicBezTo>
                    <a:pt x="1231" y="1356"/>
                    <a:pt x="1213" y="1372"/>
                    <a:pt x="1191" y="1383"/>
                  </a:cubicBezTo>
                  <a:cubicBezTo>
                    <a:pt x="1188" y="1390"/>
                    <a:pt x="1182" y="1395"/>
                    <a:pt x="1178" y="1402"/>
                  </a:cubicBezTo>
                  <a:moveTo>
                    <a:pt x="1178" y="1402"/>
                  </a:moveTo>
                  <a:cubicBezTo>
                    <a:pt x="1177" y="1402"/>
                    <a:pt x="1177" y="1402"/>
                    <a:pt x="1177" y="1403"/>
                  </a:cubicBezTo>
                  <a:moveTo>
                    <a:pt x="1177" y="1403"/>
                  </a:moveTo>
                  <a:cubicBezTo>
                    <a:pt x="1175" y="1404"/>
                    <a:pt x="1177" y="1404"/>
                    <a:pt x="1177" y="1403"/>
                  </a:cubicBezTo>
                  <a:moveTo>
                    <a:pt x="1177" y="1403"/>
                  </a:moveTo>
                  <a:cubicBezTo>
                    <a:pt x="1178" y="1403"/>
                    <a:pt x="1178" y="1403"/>
                    <a:pt x="1178" y="1402"/>
                  </a:cubicBezTo>
                  <a:moveTo>
                    <a:pt x="1178" y="1402"/>
                  </a:moveTo>
                  <a:cubicBezTo>
                    <a:pt x="1205" y="1385"/>
                    <a:pt x="1229" y="1365"/>
                    <a:pt x="1252" y="1343"/>
                  </a:cubicBezTo>
                  <a:moveTo>
                    <a:pt x="1252" y="1343"/>
                  </a:moveTo>
                  <a:cubicBezTo>
                    <a:pt x="1252" y="1344"/>
                    <a:pt x="1253" y="1343"/>
                    <a:pt x="1253" y="1343"/>
                  </a:cubicBezTo>
                  <a:moveTo>
                    <a:pt x="1253" y="1343"/>
                  </a:moveTo>
                  <a:cubicBezTo>
                    <a:pt x="1253" y="1343"/>
                    <a:pt x="1253" y="1342"/>
                    <a:pt x="1254" y="1342"/>
                  </a:cubicBezTo>
                  <a:moveTo>
                    <a:pt x="1254" y="1342"/>
                  </a:moveTo>
                  <a:cubicBezTo>
                    <a:pt x="1254" y="1342"/>
                    <a:pt x="1254" y="1341"/>
                    <a:pt x="1254" y="1341"/>
                  </a:cubicBezTo>
                  <a:moveTo>
                    <a:pt x="1254" y="1341"/>
                  </a:moveTo>
                  <a:cubicBezTo>
                    <a:pt x="1256" y="1340"/>
                    <a:pt x="1254" y="1339"/>
                    <a:pt x="1254" y="1341"/>
                  </a:cubicBezTo>
                  <a:moveTo>
                    <a:pt x="1193" y="1348"/>
                  </a:moveTo>
                  <a:cubicBezTo>
                    <a:pt x="1193" y="1348"/>
                    <a:pt x="1194" y="1349"/>
                    <a:pt x="1193" y="1348"/>
                  </a:cubicBezTo>
                  <a:close/>
                  <a:moveTo>
                    <a:pt x="330" y="1369"/>
                  </a:moveTo>
                  <a:cubicBezTo>
                    <a:pt x="368" y="1393"/>
                    <a:pt x="409" y="1413"/>
                    <a:pt x="454" y="1429"/>
                  </a:cubicBezTo>
                  <a:cubicBezTo>
                    <a:pt x="444" y="1415"/>
                    <a:pt x="432" y="1403"/>
                    <a:pt x="423" y="1388"/>
                  </a:cubicBezTo>
                  <a:cubicBezTo>
                    <a:pt x="395" y="1370"/>
                    <a:pt x="360" y="1360"/>
                    <a:pt x="326" y="1349"/>
                  </a:cubicBezTo>
                  <a:cubicBezTo>
                    <a:pt x="327" y="1357"/>
                    <a:pt x="327" y="1364"/>
                    <a:pt x="330" y="1369"/>
                  </a:cubicBezTo>
                  <a:close/>
                  <a:moveTo>
                    <a:pt x="1151" y="1402"/>
                  </a:moveTo>
                  <a:cubicBezTo>
                    <a:pt x="1149" y="1403"/>
                    <a:pt x="1151" y="1403"/>
                    <a:pt x="1151" y="1402"/>
                  </a:cubicBezTo>
                  <a:moveTo>
                    <a:pt x="1151" y="1402"/>
                  </a:moveTo>
                  <a:cubicBezTo>
                    <a:pt x="1165" y="1397"/>
                    <a:pt x="1176" y="1388"/>
                    <a:pt x="1189" y="1382"/>
                  </a:cubicBezTo>
                  <a:cubicBezTo>
                    <a:pt x="1193" y="1373"/>
                    <a:pt x="1197" y="1363"/>
                    <a:pt x="1198" y="1350"/>
                  </a:cubicBezTo>
                  <a:cubicBezTo>
                    <a:pt x="1183" y="1365"/>
                    <a:pt x="1168" y="1386"/>
                    <a:pt x="1151" y="1402"/>
                  </a:cubicBezTo>
                  <a:moveTo>
                    <a:pt x="1191" y="1352"/>
                  </a:moveTo>
                  <a:cubicBezTo>
                    <a:pt x="1142" y="1377"/>
                    <a:pt x="1096" y="1406"/>
                    <a:pt x="1039" y="1424"/>
                  </a:cubicBezTo>
                  <a:cubicBezTo>
                    <a:pt x="1033" y="1434"/>
                    <a:pt x="1025" y="1443"/>
                    <a:pt x="1017" y="1452"/>
                  </a:cubicBezTo>
                  <a:moveTo>
                    <a:pt x="1017" y="1452"/>
                  </a:moveTo>
                  <a:cubicBezTo>
                    <a:pt x="1016" y="1453"/>
                    <a:pt x="1017" y="1453"/>
                    <a:pt x="1017" y="1452"/>
                  </a:cubicBezTo>
                  <a:moveTo>
                    <a:pt x="1017" y="1452"/>
                  </a:moveTo>
                  <a:cubicBezTo>
                    <a:pt x="1063" y="1442"/>
                    <a:pt x="1102" y="1425"/>
                    <a:pt x="1141" y="1408"/>
                  </a:cubicBezTo>
                  <a:cubicBezTo>
                    <a:pt x="1159" y="1390"/>
                    <a:pt x="1176" y="1372"/>
                    <a:pt x="1191" y="1352"/>
                  </a:cubicBezTo>
                  <a:moveTo>
                    <a:pt x="1191" y="1352"/>
                  </a:moveTo>
                  <a:cubicBezTo>
                    <a:pt x="1193" y="1352"/>
                    <a:pt x="1191" y="1351"/>
                    <a:pt x="1191" y="1352"/>
                  </a:cubicBezTo>
                  <a:moveTo>
                    <a:pt x="735" y="1356"/>
                  </a:moveTo>
                  <a:cubicBezTo>
                    <a:pt x="733" y="1373"/>
                    <a:pt x="736" y="1393"/>
                    <a:pt x="736" y="1411"/>
                  </a:cubicBezTo>
                  <a:cubicBezTo>
                    <a:pt x="746" y="1411"/>
                    <a:pt x="756" y="1411"/>
                    <a:pt x="766" y="1411"/>
                  </a:cubicBezTo>
                  <a:cubicBezTo>
                    <a:pt x="768" y="1393"/>
                    <a:pt x="768" y="1374"/>
                    <a:pt x="770" y="1356"/>
                  </a:cubicBezTo>
                  <a:cubicBezTo>
                    <a:pt x="758" y="1356"/>
                    <a:pt x="747" y="1356"/>
                    <a:pt x="735" y="1356"/>
                  </a:cubicBezTo>
                  <a:close/>
                  <a:moveTo>
                    <a:pt x="773" y="1356"/>
                  </a:moveTo>
                  <a:cubicBezTo>
                    <a:pt x="771" y="1374"/>
                    <a:pt x="770" y="1392"/>
                    <a:pt x="769" y="1411"/>
                  </a:cubicBezTo>
                  <a:cubicBezTo>
                    <a:pt x="779" y="1411"/>
                    <a:pt x="789" y="1411"/>
                    <a:pt x="799" y="1411"/>
                  </a:cubicBezTo>
                  <a:cubicBezTo>
                    <a:pt x="809" y="1394"/>
                    <a:pt x="817" y="1376"/>
                    <a:pt x="825" y="1359"/>
                  </a:cubicBezTo>
                  <a:cubicBezTo>
                    <a:pt x="807" y="1358"/>
                    <a:pt x="791" y="1356"/>
                    <a:pt x="773" y="1356"/>
                  </a:cubicBezTo>
                  <a:close/>
                  <a:moveTo>
                    <a:pt x="718" y="1358"/>
                  </a:moveTo>
                  <a:cubicBezTo>
                    <a:pt x="721" y="1371"/>
                    <a:pt x="728" y="1389"/>
                    <a:pt x="733" y="1403"/>
                  </a:cubicBezTo>
                  <a:cubicBezTo>
                    <a:pt x="732" y="1388"/>
                    <a:pt x="731" y="1373"/>
                    <a:pt x="731" y="1357"/>
                  </a:cubicBezTo>
                  <a:cubicBezTo>
                    <a:pt x="727" y="1357"/>
                    <a:pt x="721" y="1356"/>
                    <a:pt x="718" y="1358"/>
                  </a:cubicBezTo>
                  <a:close/>
                  <a:moveTo>
                    <a:pt x="664" y="1365"/>
                  </a:moveTo>
                  <a:cubicBezTo>
                    <a:pt x="673" y="1379"/>
                    <a:pt x="687" y="1397"/>
                    <a:pt x="701" y="1410"/>
                  </a:cubicBezTo>
                  <a:cubicBezTo>
                    <a:pt x="712" y="1408"/>
                    <a:pt x="723" y="1413"/>
                    <a:pt x="732" y="1410"/>
                  </a:cubicBezTo>
                  <a:cubicBezTo>
                    <a:pt x="724" y="1394"/>
                    <a:pt x="719" y="1376"/>
                    <a:pt x="713" y="1358"/>
                  </a:cubicBezTo>
                  <a:cubicBezTo>
                    <a:pt x="696" y="1359"/>
                    <a:pt x="679" y="1361"/>
                    <a:pt x="664" y="1365"/>
                  </a:cubicBezTo>
                  <a:close/>
                  <a:moveTo>
                    <a:pt x="1171" y="1359"/>
                  </a:moveTo>
                  <a:cubicBezTo>
                    <a:pt x="1137" y="1369"/>
                    <a:pt x="1101" y="1378"/>
                    <a:pt x="1064" y="1386"/>
                  </a:cubicBezTo>
                  <a:cubicBezTo>
                    <a:pt x="1058" y="1397"/>
                    <a:pt x="1050" y="1409"/>
                    <a:pt x="1043" y="1420"/>
                  </a:cubicBezTo>
                  <a:cubicBezTo>
                    <a:pt x="1090" y="1404"/>
                    <a:pt x="1132" y="1383"/>
                    <a:pt x="1171" y="1359"/>
                  </a:cubicBezTo>
                  <a:moveTo>
                    <a:pt x="1171" y="1359"/>
                  </a:moveTo>
                  <a:cubicBezTo>
                    <a:pt x="1172" y="1358"/>
                    <a:pt x="1171" y="1358"/>
                    <a:pt x="1171" y="1359"/>
                  </a:cubicBezTo>
                  <a:moveTo>
                    <a:pt x="827" y="1360"/>
                  </a:moveTo>
                  <a:cubicBezTo>
                    <a:pt x="820" y="1378"/>
                    <a:pt x="811" y="1394"/>
                    <a:pt x="802" y="1411"/>
                  </a:cubicBezTo>
                  <a:cubicBezTo>
                    <a:pt x="813" y="1409"/>
                    <a:pt x="828" y="1411"/>
                    <a:pt x="838" y="1409"/>
                  </a:cubicBezTo>
                  <a:cubicBezTo>
                    <a:pt x="847" y="1399"/>
                    <a:pt x="859" y="1388"/>
                    <a:pt x="868" y="1378"/>
                  </a:cubicBezTo>
                  <a:cubicBezTo>
                    <a:pt x="871" y="1375"/>
                    <a:pt x="876" y="1371"/>
                    <a:pt x="874" y="1367"/>
                  </a:cubicBezTo>
                  <a:cubicBezTo>
                    <a:pt x="860" y="1364"/>
                    <a:pt x="844" y="1361"/>
                    <a:pt x="827" y="1360"/>
                  </a:cubicBezTo>
                  <a:close/>
                  <a:moveTo>
                    <a:pt x="375" y="1363"/>
                  </a:moveTo>
                  <a:cubicBezTo>
                    <a:pt x="375" y="1362"/>
                    <a:pt x="376" y="1363"/>
                    <a:pt x="375" y="1363"/>
                  </a:cubicBezTo>
                  <a:close/>
                  <a:moveTo>
                    <a:pt x="618" y="1375"/>
                  </a:moveTo>
                  <a:cubicBezTo>
                    <a:pt x="621" y="1381"/>
                    <a:pt x="628" y="1387"/>
                    <a:pt x="635" y="1392"/>
                  </a:cubicBezTo>
                  <a:cubicBezTo>
                    <a:pt x="641" y="1397"/>
                    <a:pt x="650" y="1406"/>
                    <a:pt x="657" y="1408"/>
                  </a:cubicBezTo>
                  <a:cubicBezTo>
                    <a:pt x="669" y="1411"/>
                    <a:pt x="681" y="1407"/>
                    <a:pt x="695" y="1410"/>
                  </a:cubicBezTo>
                  <a:cubicBezTo>
                    <a:pt x="685" y="1397"/>
                    <a:pt x="672" y="1379"/>
                    <a:pt x="659" y="1366"/>
                  </a:cubicBezTo>
                  <a:cubicBezTo>
                    <a:pt x="644" y="1368"/>
                    <a:pt x="632" y="1372"/>
                    <a:pt x="618" y="1375"/>
                  </a:cubicBezTo>
                  <a:close/>
                  <a:moveTo>
                    <a:pt x="879" y="1368"/>
                  </a:moveTo>
                  <a:cubicBezTo>
                    <a:pt x="870" y="1379"/>
                    <a:pt x="860" y="1391"/>
                    <a:pt x="850" y="1400"/>
                  </a:cubicBezTo>
                  <a:cubicBezTo>
                    <a:pt x="848" y="1403"/>
                    <a:pt x="842" y="1405"/>
                    <a:pt x="844" y="1409"/>
                  </a:cubicBezTo>
                  <a:cubicBezTo>
                    <a:pt x="857" y="1409"/>
                    <a:pt x="870" y="1407"/>
                    <a:pt x="884" y="1407"/>
                  </a:cubicBezTo>
                  <a:cubicBezTo>
                    <a:pt x="892" y="1402"/>
                    <a:pt x="900" y="1396"/>
                    <a:pt x="908" y="1391"/>
                  </a:cubicBezTo>
                  <a:cubicBezTo>
                    <a:pt x="908" y="1385"/>
                    <a:pt x="910" y="1381"/>
                    <a:pt x="911" y="1377"/>
                  </a:cubicBezTo>
                  <a:cubicBezTo>
                    <a:pt x="900" y="1374"/>
                    <a:pt x="890" y="1371"/>
                    <a:pt x="879" y="1368"/>
                  </a:cubicBezTo>
                  <a:close/>
                  <a:moveTo>
                    <a:pt x="419" y="1382"/>
                  </a:moveTo>
                  <a:cubicBezTo>
                    <a:pt x="416" y="1375"/>
                    <a:pt x="405" y="1372"/>
                    <a:pt x="398" y="1372"/>
                  </a:cubicBezTo>
                  <a:cubicBezTo>
                    <a:pt x="405" y="1375"/>
                    <a:pt x="413" y="1382"/>
                    <a:pt x="419" y="1382"/>
                  </a:cubicBezTo>
                  <a:close/>
                  <a:moveTo>
                    <a:pt x="332" y="1374"/>
                  </a:moveTo>
                  <a:cubicBezTo>
                    <a:pt x="368" y="1419"/>
                    <a:pt x="423" y="1445"/>
                    <a:pt x="487" y="1461"/>
                  </a:cubicBezTo>
                  <a:moveTo>
                    <a:pt x="487" y="1461"/>
                  </a:moveTo>
                  <a:cubicBezTo>
                    <a:pt x="488" y="1462"/>
                    <a:pt x="489" y="1461"/>
                    <a:pt x="487" y="1461"/>
                  </a:cubicBezTo>
                  <a:moveTo>
                    <a:pt x="487" y="1461"/>
                  </a:moveTo>
                  <a:cubicBezTo>
                    <a:pt x="476" y="1454"/>
                    <a:pt x="470" y="1441"/>
                    <a:pt x="458" y="1434"/>
                  </a:cubicBezTo>
                  <a:cubicBezTo>
                    <a:pt x="438" y="1423"/>
                    <a:pt x="414" y="1417"/>
                    <a:pt x="392" y="1407"/>
                  </a:cubicBezTo>
                  <a:cubicBezTo>
                    <a:pt x="371" y="1397"/>
                    <a:pt x="351" y="1384"/>
                    <a:pt x="332" y="1374"/>
                  </a:cubicBezTo>
                  <a:moveTo>
                    <a:pt x="332" y="1374"/>
                  </a:moveTo>
                  <a:cubicBezTo>
                    <a:pt x="331" y="1373"/>
                    <a:pt x="331" y="1374"/>
                    <a:pt x="332" y="1374"/>
                  </a:cubicBezTo>
                  <a:moveTo>
                    <a:pt x="419" y="1377"/>
                  </a:moveTo>
                  <a:cubicBezTo>
                    <a:pt x="420" y="1381"/>
                    <a:pt x="424" y="1383"/>
                    <a:pt x="425" y="1387"/>
                  </a:cubicBezTo>
                  <a:cubicBezTo>
                    <a:pt x="461" y="1403"/>
                    <a:pt x="496" y="1420"/>
                    <a:pt x="536" y="1431"/>
                  </a:cubicBezTo>
                  <a:cubicBezTo>
                    <a:pt x="537" y="1422"/>
                    <a:pt x="546" y="1417"/>
                    <a:pt x="546" y="1411"/>
                  </a:cubicBezTo>
                  <a:cubicBezTo>
                    <a:pt x="533" y="1406"/>
                    <a:pt x="522" y="1401"/>
                    <a:pt x="511" y="1394"/>
                  </a:cubicBezTo>
                  <a:cubicBezTo>
                    <a:pt x="479" y="1390"/>
                    <a:pt x="450" y="1383"/>
                    <a:pt x="419" y="1377"/>
                  </a:cubicBezTo>
                  <a:moveTo>
                    <a:pt x="419" y="1377"/>
                  </a:moveTo>
                  <a:cubicBezTo>
                    <a:pt x="419" y="1376"/>
                    <a:pt x="418" y="1377"/>
                    <a:pt x="419" y="1377"/>
                  </a:cubicBezTo>
                  <a:moveTo>
                    <a:pt x="612" y="1377"/>
                  </a:moveTo>
                  <a:cubicBezTo>
                    <a:pt x="601" y="1382"/>
                    <a:pt x="588" y="1386"/>
                    <a:pt x="579" y="1392"/>
                  </a:cubicBezTo>
                  <a:cubicBezTo>
                    <a:pt x="593" y="1405"/>
                    <a:pt x="625" y="1407"/>
                    <a:pt x="650" y="1406"/>
                  </a:cubicBezTo>
                  <a:cubicBezTo>
                    <a:pt x="636" y="1397"/>
                    <a:pt x="626" y="1386"/>
                    <a:pt x="612" y="1377"/>
                  </a:cubicBezTo>
                  <a:close/>
                  <a:moveTo>
                    <a:pt x="914" y="1387"/>
                  </a:moveTo>
                  <a:cubicBezTo>
                    <a:pt x="915" y="1384"/>
                    <a:pt x="920" y="1384"/>
                    <a:pt x="920" y="1380"/>
                  </a:cubicBezTo>
                  <a:cubicBezTo>
                    <a:pt x="917" y="1380"/>
                    <a:pt x="917" y="1378"/>
                    <a:pt x="914" y="1379"/>
                  </a:cubicBezTo>
                  <a:cubicBezTo>
                    <a:pt x="915" y="1382"/>
                    <a:pt x="911" y="1385"/>
                    <a:pt x="914" y="1387"/>
                  </a:cubicBezTo>
                  <a:close/>
                  <a:moveTo>
                    <a:pt x="1062" y="1382"/>
                  </a:moveTo>
                  <a:cubicBezTo>
                    <a:pt x="1061" y="1382"/>
                    <a:pt x="1059" y="1383"/>
                    <a:pt x="1059" y="1384"/>
                  </a:cubicBezTo>
                  <a:cubicBezTo>
                    <a:pt x="1061" y="1384"/>
                    <a:pt x="1062" y="1384"/>
                    <a:pt x="1062" y="1382"/>
                  </a:cubicBezTo>
                  <a:moveTo>
                    <a:pt x="1062" y="1382"/>
                  </a:moveTo>
                  <a:cubicBezTo>
                    <a:pt x="1064" y="1381"/>
                    <a:pt x="1062" y="1381"/>
                    <a:pt x="1062" y="1382"/>
                  </a:cubicBezTo>
                  <a:moveTo>
                    <a:pt x="911" y="1391"/>
                  </a:moveTo>
                  <a:cubicBezTo>
                    <a:pt x="911" y="1397"/>
                    <a:pt x="908" y="1400"/>
                    <a:pt x="908" y="1405"/>
                  </a:cubicBezTo>
                  <a:cubicBezTo>
                    <a:pt x="923" y="1401"/>
                    <a:pt x="944" y="1404"/>
                    <a:pt x="956" y="1397"/>
                  </a:cubicBezTo>
                  <a:cubicBezTo>
                    <a:pt x="941" y="1391"/>
                    <a:pt x="923" y="1374"/>
                    <a:pt x="911" y="1391"/>
                  </a:cubicBezTo>
                  <a:close/>
                  <a:moveTo>
                    <a:pt x="339" y="1387"/>
                  </a:moveTo>
                  <a:cubicBezTo>
                    <a:pt x="338" y="1387"/>
                    <a:pt x="339" y="1388"/>
                    <a:pt x="340" y="1388"/>
                  </a:cubicBezTo>
                  <a:moveTo>
                    <a:pt x="340" y="1388"/>
                  </a:moveTo>
                  <a:cubicBezTo>
                    <a:pt x="346" y="1400"/>
                    <a:pt x="356" y="1408"/>
                    <a:pt x="369" y="1414"/>
                  </a:cubicBezTo>
                  <a:moveTo>
                    <a:pt x="369" y="1414"/>
                  </a:moveTo>
                  <a:cubicBezTo>
                    <a:pt x="369" y="1414"/>
                    <a:pt x="371" y="1414"/>
                    <a:pt x="371" y="1415"/>
                  </a:cubicBezTo>
                  <a:moveTo>
                    <a:pt x="371" y="1415"/>
                  </a:moveTo>
                  <a:cubicBezTo>
                    <a:pt x="372" y="1416"/>
                    <a:pt x="372" y="1414"/>
                    <a:pt x="371" y="1415"/>
                  </a:cubicBezTo>
                  <a:moveTo>
                    <a:pt x="371" y="1415"/>
                  </a:moveTo>
                  <a:cubicBezTo>
                    <a:pt x="371" y="1414"/>
                    <a:pt x="370" y="1414"/>
                    <a:pt x="369" y="1414"/>
                  </a:cubicBezTo>
                  <a:moveTo>
                    <a:pt x="369" y="1414"/>
                  </a:moveTo>
                  <a:cubicBezTo>
                    <a:pt x="360" y="1405"/>
                    <a:pt x="349" y="1396"/>
                    <a:pt x="340" y="1388"/>
                  </a:cubicBezTo>
                  <a:moveTo>
                    <a:pt x="340" y="1388"/>
                  </a:moveTo>
                  <a:cubicBezTo>
                    <a:pt x="340" y="1387"/>
                    <a:pt x="339" y="1387"/>
                    <a:pt x="339" y="1387"/>
                  </a:cubicBezTo>
                  <a:moveTo>
                    <a:pt x="339" y="1387"/>
                  </a:moveTo>
                  <a:cubicBezTo>
                    <a:pt x="338" y="1385"/>
                    <a:pt x="337" y="1387"/>
                    <a:pt x="339" y="1387"/>
                  </a:cubicBezTo>
                  <a:moveTo>
                    <a:pt x="567" y="1396"/>
                  </a:moveTo>
                  <a:cubicBezTo>
                    <a:pt x="568" y="1393"/>
                    <a:pt x="572" y="1394"/>
                    <a:pt x="573" y="1391"/>
                  </a:cubicBezTo>
                  <a:cubicBezTo>
                    <a:pt x="570" y="1390"/>
                    <a:pt x="566" y="1388"/>
                    <a:pt x="563" y="1386"/>
                  </a:cubicBezTo>
                  <a:cubicBezTo>
                    <a:pt x="564" y="1390"/>
                    <a:pt x="565" y="1394"/>
                    <a:pt x="567" y="1396"/>
                  </a:cubicBezTo>
                  <a:close/>
                  <a:moveTo>
                    <a:pt x="982" y="1419"/>
                  </a:moveTo>
                  <a:cubicBezTo>
                    <a:pt x="986" y="1424"/>
                    <a:pt x="989" y="1430"/>
                    <a:pt x="989" y="1439"/>
                  </a:cubicBezTo>
                  <a:cubicBezTo>
                    <a:pt x="1006" y="1434"/>
                    <a:pt x="1021" y="1428"/>
                    <a:pt x="1038" y="1423"/>
                  </a:cubicBezTo>
                  <a:cubicBezTo>
                    <a:pt x="1040" y="1417"/>
                    <a:pt x="1046" y="1411"/>
                    <a:pt x="1050" y="1405"/>
                  </a:cubicBezTo>
                  <a:cubicBezTo>
                    <a:pt x="1054" y="1399"/>
                    <a:pt x="1059" y="1390"/>
                    <a:pt x="1059" y="1387"/>
                  </a:cubicBezTo>
                  <a:cubicBezTo>
                    <a:pt x="1030" y="1395"/>
                    <a:pt x="1008" y="1409"/>
                    <a:pt x="982" y="1419"/>
                  </a:cubicBezTo>
                  <a:close/>
                  <a:moveTo>
                    <a:pt x="1184" y="1388"/>
                  </a:moveTo>
                  <a:cubicBezTo>
                    <a:pt x="1153" y="1402"/>
                    <a:pt x="1127" y="1421"/>
                    <a:pt x="1103" y="1442"/>
                  </a:cubicBezTo>
                  <a:moveTo>
                    <a:pt x="1103" y="1442"/>
                  </a:moveTo>
                  <a:cubicBezTo>
                    <a:pt x="1102" y="1442"/>
                    <a:pt x="1101" y="1443"/>
                    <a:pt x="1101" y="1443"/>
                  </a:cubicBezTo>
                  <a:moveTo>
                    <a:pt x="1101" y="1443"/>
                  </a:moveTo>
                  <a:cubicBezTo>
                    <a:pt x="1099" y="1444"/>
                    <a:pt x="1101" y="1444"/>
                    <a:pt x="1101" y="1443"/>
                  </a:cubicBezTo>
                  <a:moveTo>
                    <a:pt x="1101" y="1443"/>
                  </a:moveTo>
                  <a:cubicBezTo>
                    <a:pt x="1102" y="1443"/>
                    <a:pt x="1103" y="1443"/>
                    <a:pt x="1103" y="1442"/>
                  </a:cubicBezTo>
                  <a:moveTo>
                    <a:pt x="1103" y="1442"/>
                  </a:moveTo>
                  <a:cubicBezTo>
                    <a:pt x="1134" y="1428"/>
                    <a:pt x="1167" y="1416"/>
                    <a:pt x="1184" y="1388"/>
                  </a:cubicBezTo>
                  <a:moveTo>
                    <a:pt x="1184" y="1388"/>
                  </a:moveTo>
                  <a:cubicBezTo>
                    <a:pt x="1186" y="1387"/>
                    <a:pt x="1184" y="1386"/>
                    <a:pt x="1184" y="1388"/>
                  </a:cubicBezTo>
                  <a:moveTo>
                    <a:pt x="429" y="1391"/>
                  </a:moveTo>
                  <a:cubicBezTo>
                    <a:pt x="438" y="1406"/>
                    <a:pt x="450" y="1419"/>
                    <a:pt x="461" y="1432"/>
                  </a:cubicBezTo>
                  <a:cubicBezTo>
                    <a:pt x="485" y="1439"/>
                    <a:pt x="511" y="1450"/>
                    <a:pt x="537" y="1452"/>
                  </a:cubicBezTo>
                  <a:cubicBezTo>
                    <a:pt x="534" y="1448"/>
                    <a:pt x="536" y="1440"/>
                    <a:pt x="535" y="1434"/>
                  </a:cubicBezTo>
                  <a:cubicBezTo>
                    <a:pt x="497" y="1422"/>
                    <a:pt x="463" y="1407"/>
                    <a:pt x="429" y="1391"/>
                  </a:cubicBezTo>
                  <a:moveTo>
                    <a:pt x="429" y="1391"/>
                  </a:moveTo>
                  <a:cubicBezTo>
                    <a:pt x="428" y="1390"/>
                    <a:pt x="428" y="1392"/>
                    <a:pt x="429" y="1391"/>
                  </a:cubicBezTo>
                  <a:moveTo>
                    <a:pt x="966" y="1402"/>
                  </a:moveTo>
                  <a:cubicBezTo>
                    <a:pt x="971" y="1406"/>
                    <a:pt x="976" y="1410"/>
                    <a:pt x="980" y="1416"/>
                  </a:cubicBezTo>
                  <a:cubicBezTo>
                    <a:pt x="1001" y="1409"/>
                    <a:pt x="1020" y="1400"/>
                    <a:pt x="1038" y="1391"/>
                  </a:cubicBezTo>
                  <a:cubicBezTo>
                    <a:pt x="1015" y="1395"/>
                    <a:pt x="989" y="1397"/>
                    <a:pt x="966" y="1402"/>
                  </a:cubicBezTo>
                  <a:close/>
                  <a:moveTo>
                    <a:pt x="567" y="1399"/>
                  </a:moveTo>
                  <a:cubicBezTo>
                    <a:pt x="573" y="1400"/>
                    <a:pt x="584" y="1403"/>
                    <a:pt x="589" y="1401"/>
                  </a:cubicBezTo>
                  <a:cubicBezTo>
                    <a:pt x="581" y="1397"/>
                    <a:pt x="574" y="1390"/>
                    <a:pt x="567" y="1399"/>
                  </a:cubicBezTo>
                  <a:close/>
                  <a:moveTo>
                    <a:pt x="891" y="1406"/>
                  </a:moveTo>
                  <a:cubicBezTo>
                    <a:pt x="896" y="1407"/>
                    <a:pt x="899" y="1404"/>
                    <a:pt x="904" y="1405"/>
                  </a:cubicBezTo>
                  <a:cubicBezTo>
                    <a:pt x="903" y="1401"/>
                    <a:pt x="907" y="1397"/>
                    <a:pt x="905" y="1395"/>
                  </a:cubicBezTo>
                  <a:cubicBezTo>
                    <a:pt x="901" y="1399"/>
                    <a:pt x="895" y="1402"/>
                    <a:pt x="891" y="1406"/>
                  </a:cubicBezTo>
                  <a:close/>
                  <a:moveTo>
                    <a:pt x="548" y="1410"/>
                  </a:moveTo>
                  <a:cubicBezTo>
                    <a:pt x="552" y="1408"/>
                    <a:pt x="555" y="1404"/>
                    <a:pt x="558" y="1401"/>
                  </a:cubicBezTo>
                  <a:cubicBezTo>
                    <a:pt x="546" y="1401"/>
                    <a:pt x="532" y="1396"/>
                    <a:pt x="521" y="1397"/>
                  </a:cubicBezTo>
                  <a:cubicBezTo>
                    <a:pt x="530" y="1401"/>
                    <a:pt x="539" y="1405"/>
                    <a:pt x="548" y="1410"/>
                  </a:cubicBezTo>
                  <a:close/>
                  <a:moveTo>
                    <a:pt x="552" y="1412"/>
                  </a:moveTo>
                  <a:cubicBezTo>
                    <a:pt x="559" y="1414"/>
                    <a:pt x="565" y="1417"/>
                    <a:pt x="572" y="1419"/>
                  </a:cubicBezTo>
                  <a:cubicBezTo>
                    <a:pt x="571" y="1413"/>
                    <a:pt x="567" y="1409"/>
                    <a:pt x="566" y="1402"/>
                  </a:cubicBezTo>
                  <a:cubicBezTo>
                    <a:pt x="558" y="1402"/>
                    <a:pt x="556" y="1408"/>
                    <a:pt x="552" y="1412"/>
                  </a:cubicBezTo>
                  <a:close/>
                  <a:moveTo>
                    <a:pt x="950" y="1403"/>
                  </a:moveTo>
                  <a:cubicBezTo>
                    <a:pt x="936" y="1407"/>
                    <a:pt x="915" y="1424"/>
                    <a:pt x="901" y="1427"/>
                  </a:cubicBezTo>
                  <a:cubicBezTo>
                    <a:pt x="899" y="1433"/>
                    <a:pt x="898" y="1439"/>
                    <a:pt x="895" y="1444"/>
                  </a:cubicBezTo>
                  <a:cubicBezTo>
                    <a:pt x="925" y="1438"/>
                    <a:pt x="950" y="1427"/>
                    <a:pt x="977" y="1418"/>
                  </a:cubicBezTo>
                  <a:cubicBezTo>
                    <a:pt x="971" y="1409"/>
                    <a:pt x="964" y="1399"/>
                    <a:pt x="950" y="1403"/>
                  </a:cubicBezTo>
                  <a:close/>
                  <a:moveTo>
                    <a:pt x="576" y="1421"/>
                  </a:moveTo>
                  <a:cubicBezTo>
                    <a:pt x="625" y="1439"/>
                    <a:pt x="678" y="1457"/>
                    <a:pt x="736" y="1463"/>
                  </a:cubicBezTo>
                  <a:cubicBezTo>
                    <a:pt x="684" y="1449"/>
                    <a:pt x="638" y="1429"/>
                    <a:pt x="596" y="1405"/>
                  </a:cubicBezTo>
                  <a:cubicBezTo>
                    <a:pt x="586" y="1405"/>
                    <a:pt x="579" y="1403"/>
                    <a:pt x="569" y="1403"/>
                  </a:cubicBezTo>
                  <a:cubicBezTo>
                    <a:pt x="571" y="1409"/>
                    <a:pt x="574" y="1415"/>
                    <a:pt x="576" y="1421"/>
                  </a:cubicBezTo>
                  <a:close/>
                  <a:moveTo>
                    <a:pt x="908" y="1407"/>
                  </a:moveTo>
                  <a:cubicBezTo>
                    <a:pt x="905" y="1412"/>
                    <a:pt x="905" y="1418"/>
                    <a:pt x="902" y="1423"/>
                  </a:cubicBezTo>
                  <a:cubicBezTo>
                    <a:pt x="917" y="1418"/>
                    <a:pt x="930" y="1411"/>
                    <a:pt x="942" y="1404"/>
                  </a:cubicBezTo>
                  <a:cubicBezTo>
                    <a:pt x="931" y="1405"/>
                    <a:pt x="920" y="1407"/>
                    <a:pt x="908" y="1407"/>
                  </a:cubicBezTo>
                  <a:close/>
                  <a:moveTo>
                    <a:pt x="606" y="1407"/>
                  </a:moveTo>
                  <a:cubicBezTo>
                    <a:pt x="645" y="1429"/>
                    <a:pt x="691" y="1449"/>
                    <a:pt x="737" y="1461"/>
                  </a:cubicBezTo>
                  <a:cubicBezTo>
                    <a:pt x="716" y="1449"/>
                    <a:pt x="695" y="1437"/>
                    <a:pt x="674" y="1423"/>
                  </a:cubicBezTo>
                  <a:cubicBezTo>
                    <a:pt x="667" y="1419"/>
                    <a:pt x="660" y="1411"/>
                    <a:pt x="654" y="1410"/>
                  </a:cubicBezTo>
                  <a:cubicBezTo>
                    <a:pt x="638" y="1406"/>
                    <a:pt x="624" y="1410"/>
                    <a:pt x="606" y="1407"/>
                  </a:cubicBezTo>
                  <a:moveTo>
                    <a:pt x="606" y="1407"/>
                  </a:moveTo>
                  <a:cubicBezTo>
                    <a:pt x="605" y="1404"/>
                    <a:pt x="602" y="1408"/>
                    <a:pt x="606" y="1407"/>
                  </a:cubicBezTo>
                  <a:moveTo>
                    <a:pt x="886" y="1409"/>
                  </a:moveTo>
                  <a:cubicBezTo>
                    <a:pt x="854" y="1430"/>
                    <a:pt x="820" y="1448"/>
                    <a:pt x="783" y="1463"/>
                  </a:cubicBezTo>
                  <a:cubicBezTo>
                    <a:pt x="824" y="1454"/>
                    <a:pt x="862" y="1441"/>
                    <a:pt x="897" y="1426"/>
                  </a:cubicBezTo>
                  <a:cubicBezTo>
                    <a:pt x="899" y="1420"/>
                    <a:pt x="901" y="1413"/>
                    <a:pt x="903" y="1408"/>
                  </a:cubicBezTo>
                  <a:cubicBezTo>
                    <a:pt x="897" y="1407"/>
                    <a:pt x="893" y="1410"/>
                    <a:pt x="886" y="1409"/>
                  </a:cubicBezTo>
                  <a:close/>
                  <a:moveTo>
                    <a:pt x="839" y="1412"/>
                  </a:moveTo>
                  <a:cubicBezTo>
                    <a:pt x="819" y="1430"/>
                    <a:pt x="798" y="1447"/>
                    <a:pt x="776" y="1463"/>
                  </a:cubicBezTo>
                  <a:cubicBezTo>
                    <a:pt x="814" y="1448"/>
                    <a:pt x="848" y="1430"/>
                    <a:pt x="879" y="1410"/>
                  </a:cubicBezTo>
                  <a:cubicBezTo>
                    <a:pt x="865" y="1410"/>
                    <a:pt x="853" y="1412"/>
                    <a:pt x="839" y="1412"/>
                  </a:cubicBezTo>
                  <a:close/>
                  <a:moveTo>
                    <a:pt x="736" y="1456"/>
                  </a:moveTo>
                  <a:cubicBezTo>
                    <a:pt x="735" y="1447"/>
                    <a:pt x="725" y="1440"/>
                    <a:pt x="718" y="1433"/>
                  </a:cubicBezTo>
                  <a:cubicBezTo>
                    <a:pt x="712" y="1427"/>
                    <a:pt x="704" y="1415"/>
                    <a:pt x="697" y="1413"/>
                  </a:cubicBezTo>
                  <a:cubicBezTo>
                    <a:pt x="687" y="1409"/>
                    <a:pt x="674" y="1412"/>
                    <a:pt x="661" y="1412"/>
                  </a:cubicBezTo>
                  <a:cubicBezTo>
                    <a:pt x="685" y="1428"/>
                    <a:pt x="708" y="1444"/>
                    <a:pt x="736" y="1456"/>
                  </a:cubicBezTo>
                  <a:close/>
                  <a:moveTo>
                    <a:pt x="770" y="1463"/>
                  </a:moveTo>
                  <a:cubicBezTo>
                    <a:pt x="769" y="1462"/>
                    <a:pt x="769" y="1463"/>
                    <a:pt x="769" y="1463"/>
                  </a:cubicBezTo>
                  <a:moveTo>
                    <a:pt x="769" y="1463"/>
                  </a:moveTo>
                  <a:cubicBezTo>
                    <a:pt x="767" y="1464"/>
                    <a:pt x="769" y="1465"/>
                    <a:pt x="769" y="1463"/>
                  </a:cubicBezTo>
                  <a:moveTo>
                    <a:pt x="769" y="1463"/>
                  </a:moveTo>
                  <a:cubicBezTo>
                    <a:pt x="770" y="1464"/>
                    <a:pt x="770" y="1463"/>
                    <a:pt x="770" y="1463"/>
                  </a:cubicBezTo>
                  <a:moveTo>
                    <a:pt x="770" y="1463"/>
                  </a:moveTo>
                  <a:cubicBezTo>
                    <a:pt x="789" y="1450"/>
                    <a:pt x="811" y="1435"/>
                    <a:pt x="828" y="1418"/>
                  </a:cubicBezTo>
                  <a:cubicBezTo>
                    <a:pt x="830" y="1417"/>
                    <a:pt x="834" y="1414"/>
                    <a:pt x="832" y="1412"/>
                  </a:cubicBezTo>
                  <a:cubicBezTo>
                    <a:pt x="824" y="1414"/>
                    <a:pt x="811" y="1412"/>
                    <a:pt x="801" y="1413"/>
                  </a:cubicBezTo>
                  <a:cubicBezTo>
                    <a:pt x="792" y="1430"/>
                    <a:pt x="781" y="1446"/>
                    <a:pt x="770" y="1463"/>
                  </a:cubicBezTo>
                  <a:moveTo>
                    <a:pt x="735" y="1445"/>
                  </a:moveTo>
                  <a:cubicBezTo>
                    <a:pt x="735" y="1434"/>
                    <a:pt x="734" y="1424"/>
                    <a:pt x="733" y="1414"/>
                  </a:cubicBezTo>
                  <a:cubicBezTo>
                    <a:pt x="724" y="1414"/>
                    <a:pt x="712" y="1411"/>
                    <a:pt x="702" y="1414"/>
                  </a:cubicBezTo>
                  <a:cubicBezTo>
                    <a:pt x="713" y="1424"/>
                    <a:pt x="723" y="1436"/>
                    <a:pt x="735" y="1445"/>
                  </a:cubicBezTo>
                  <a:close/>
                  <a:moveTo>
                    <a:pt x="574" y="1423"/>
                  </a:moveTo>
                  <a:cubicBezTo>
                    <a:pt x="566" y="1420"/>
                    <a:pt x="558" y="1416"/>
                    <a:pt x="549" y="1414"/>
                  </a:cubicBezTo>
                  <a:cubicBezTo>
                    <a:pt x="545" y="1420"/>
                    <a:pt x="540" y="1423"/>
                    <a:pt x="539" y="1433"/>
                  </a:cubicBezTo>
                  <a:cubicBezTo>
                    <a:pt x="554" y="1436"/>
                    <a:pt x="571" y="1443"/>
                    <a:pt x="584" y="1444"/>
                  </a:cubicBezTo>
                  <a:cubicBezTo>
                    <a:pt x="580" y="1438"/>
                    <a:pt x="578" y="1430"/>
                    <a:pt x="574" y="1423"/>
                  </a:cubicBezTo>
                  <a:close/>
                  <a:moveTo>
                    <a:pt x="761" y="1463"/>
                  </a:moveTo>
                  <a:cubicBezTo>
                    <a:pt x="763" y="1448"/>
                    <a:pt x="764" y="1430"/>
                    <a:pt x="766" y="1414"/>
                  </a:cubicBezTo>
                  <a:cubicBezTo>
                    <a:pt x="757" y="1414"/>
                    <a:pt x="745" y="1412"/>
                    <a:pt x="737" y="1415"/>
                  </a:cubicBezTo>
                  <a:cubicBezTo>
                    <a:pt x="745" y="1431"/>
                    <a:pt x="752" y="1449"/>
                    <a:pt x="761" y="1463"/>
                  </a:cubicBezTo>
                  <a:close/>
                  <a:moveTo>
                    <a:pt x="765" y="1464"/>
                  </a:moveTo>
                  <a:cubicBezTo>
                    <a:pt x="776" y="1448"/>
                    <a:pt x="788" y="1432"/>
                    <a:pt x="798" y="1414"/>
                  </a:cubicBezTo>
                  <a:cubicBezTo>
                    <a:pt x="788" y="1414"/>
                    <a:pt x="778" y="1414"/>
                    <a:pt x="768" y="1414"/>
                  </a:cubicBezTo>
                  <a:cubicBezTo>
                    <a:pt x="768" y="1431"/>
                    <a:pt x="764" y="1449"/>
                    <a:pt x="765" y="1464"/>
                  </a:cubicBezTo>
                  <a:close/>
                  <a:moveTo>
                    <a:pt x="366" y="1415"/>
                  </a:moveTo>
                  <a:cubicBezTo>
                    <a:pt x="366" y="1416"/>
                    <a:pt x="367" y="1416"/>
                    <a:pt x="367" y="1416"/>
                  </a:cubicBezTo>
                  <a:moveTo>
                    <a:pt x="367" y="1416"/>
                  </a:moveTo>
                  <a:cubicBezTo>
                    <a:pt x="382" y="1430"/>
                    <a:pt x="403" y="1442"/>
                    <a:pt x="422" y="1448"/>
                  </a:cubicBezTo>
                  <a:cubicBezTo>
                    <a:pt x="403" y="1438"/>
                    <a:pt x="388" y="1425"/>
                    <a:pt x="367" y="1416"/>
                  </a:cubicBezTo>
                  <a:moveTo>
                    <a:pt x="367" y="1416"/>
                  </a:moveTo>
                  <a:cubicBezTo>
                    <a:pt x="367" y="1416"/>
                    <a:pt x="366" y="1416"/>
                    <a:pt x="366" y="1415"/>
                  </a:cubicBezTo>
                  <a:moveTo>
                    <a:pt x="366" y="1415"/>
                  </a:moveTo>
                  <a:cubicBezTo>
                    <a:pt x="365" y="1414"/>
                    <a:pt x="364" y="1416"/>
                    <a:pt x="366" y="1415"/>
                  </a:cubicBezTo>
                  <a:moveTo>
                    <a:pt x="1132" y="1415"/>
                  </a:moveTo>
                  <a:cubicBezTo>
                    <a:pt x="1094" y="1431"/>
                    <a:pt x="1057" y="1446"/>
                    <a:pt x="1014" y="1456"/>
                  </a:cubicBezTo>
                  <a:cubicBezTo>
                    <a:pt x="1007" y="1463"/>
                    <a:pt x="999" y="1470"/>
                    <a:pt x="991" y="1477"/>
                  </a:cubicBezTo>
                  <a:cubicBezTo>
                    <a:pt x="1048" y="1467"/>
                    <a:pt x="1099" y="1450"/>
                    <a:pt x="1132" y="1415"/>
                  </a:cubicBezTo>
                  <a:moveTo>
                    <a:pt x="1132" y="1415"/>
                  </a:moveTo>
                  <a:cubicBezTo>
                    <a:pt x="1133" y="1415"/>
                    <a:pt x="1132" y="1414"/>
                    <a:pt x="1132" y="1415"/>
                  </a:cubicBezTo>
                  <a:moveTo>
                    <a:pt x="979" y="1419"/>
                  </a:moveTo>
                  <a:cubicBezTo>
                    <a:pt x="953" y="1430"/>
                    <a:pt x="925" y="1440"/>
                    <a:pt x="894" y="1447"/>
                  </a:cubicBezTo>
                  <a:cubicBezTo>
                    <a:pt x="893" y="1451"/>
                    <a:pt x="891" y="1455"/>
                    <a:pt x="890" y="1460"/>
                  </a:cubicBezTo>
                  <a:cubicBezTo>
                    <a:pt x="924" y="1455"/>
                    <a:pt x="955" y="1447"/>
                    <a:pt x="987" y="1439"/>
                  </a:cubicBezTo>
                  <a:cubicBezTo>
                    <a:pt x="986" y="1431"/>
                    <a:pt x="983" y="1424"/>
                    <a:pt x="979" y="1419"/>
                  </a:cubicBezTo>
                  <a:close/>
                  <a:moveTo>
                    <a:pt x="755" y="1463"/>
                  </a:moveTo>
                  <a:cubicBezTo>
                    <a:pt x="756" y="1464"/>
                    <a:pt x="756" y="1462"/>
                    <a:pt x="755" y="1463"/>
                  </a:cubicBezTo>
                  <a:moveTo>
                    <a:pt x="755" y="1463"/>
                  </a:moveTo>
                  <a:cubicBezTo>
                    <a:pt x="749" y="1449"/>
                    <a:pt x="743" y="1437"/>
                    <a:pt x="737" y="1424"/>
                  </a:cubicBezTo>
                  <a:cubicBezTo>
                    <a:pt x="736" y="1433"/>
                    <a:pt x="739" y="1439"/>
                    <a:pt x="738" y="1448"/>
                  </a:cubicBezTo>
                  <a:cubicBezTo>
                    <a:pt x="743" y="1453"/>
                    <a:pt x="749" y="1458"/>
                    <a:pt x="755" y="1463"/>
                  </a:cubicBezTo>
                  <a:moveTo>
                    <a:pt x="587" y="1446"/>
                  </a:moveTo>
                  <a:cubicBezTo>
                    <a:pt x="632" y="1456"/>
                    <a:pt x="682" y="1466"/>
                    <a:pt x="733" y="1466"/>
                  </a:cubicBezTo>
                  <a:cubicBezTo>
                    <a:pt x="676" y="1459"/>
                    <a:pt x="625" y="1440"/>
                    <a:pt x="578" y="1426"/>
                  </a:cubicBezTo>
                  <a:cubicBezTo>
                    <a:pt x="582" y="1432"/>
                    <a:pt x="584" y="1439"/>
                    <a:pt x="587" y="1446"/>
                  </a:cubicBezTo>
                  <a:close/>
                  <a:moveTo>
                    <a:pt x="1034" y="1427"/>
                  </a:moveTo>
                  <a:cubicBezTo>
                    <a:pt x="1019" y="1432"/>
                    <a:pt x="1004" y="1437"/>
                    <a:pt x="989" y="1441"/>
                  </a:cubicBezTo>
                  <a:cubicBezTo>
                    <a:pt x="989" y="1450"/>
                    <a:pt x="986" y="1454"/>
                    <a:pt x="984" y="1460"/>
                  </a:cubicBezTo>
                  <a:moveTo>
                    <a:pt x="984" y="1460"/>
                  </a:moveTo>
                  <a:cubicBezTo>
                    <a:pt x="982" y="1460"/>
                    <a:pt x="984" y="1461"/>
                    <a:pt x="984" y="1460"/>
                  </a:cubicBezTo>
                  <a:moveTo>
                    <a:pt x="984" y="1460"/>
                  </a:moveTo>
                  <a:cubicBezTo>
                    <a:pt x="994" y="1459"/>
                    <a:pt x="1001" y="1456"/>
                    <a:pt x="1011" y="1455"/>
                  </a:cubicBezTo>
                  <a:cubicBezTo>
                    <a:pt x="1019" y="1446"/>
                    <a:pt x="1027" y="1437"/>
                    <a:pt x="1034" y="1427"/>
                  </a:cubicBezTo>
                  <a:moveTo>
                    <a:pt x="1034" y="1427"/>
                  </a:moveTo>
                  <a:cubicBezTo>
                    <a:pt x="1035" y="1426"/>
                    <a:pt x="1034" y="1426"/>
                    <a:pt x="1034" y="1427"/>
                  </a:cubicBezTo>
                  <a:moveTo>
                    <a:pt x="1141" y="1428"/>
                  </a:moveTo>
                  <a:cubicBezTo>
                    <a:pt x="1141" y="1428"/>
                    <a:pt x="1142" y="1429"/>
                    <a:pt x="1141" y="1428"/>
                  </a:cubicBezTo>
                  <a:close/>
                  <a:moveTo>
                    <a:pt x="1139" y="1429"/>
                  </a:moveTo>
                  <a:cubicBezTo>
                    <a:pt x="1138" y="1429"/>
                    <a:pt x="1138" y="1429"/>
                    <a:pt x="1137" y="1430"/>
                  </a:cubicBezTo>
                  <a:moveTo>
                    <a:pt x="1137" y="1430"/>
                  </a:moveTo>
                  <a:cubicBezTo>
                    <a:pt x="1136" y="1430"/>
                    <a:pt x="1136" y="1430"/>
                    <a:pt x="1135" y="1431"/>
                  </a:cubicBezTo>
                  <a:moveTo>
                    <a:pt x="1135" y="1431"/>
                  </a:moveTo>
                  <a:cubicBezTo>
                    <a:pt x="1116" y="1441"/>
                    <a:pt x="1092" y="1448"/>
                    <a:pt x="1074" y="1461"/>
                  </a:cubicBezTo>
                  <a:cubicBezTo>
                    <a:pt x="1096" y="1452"/>
                    <a:pt x="1118" y="1443"/>
                    <a:pt x="1135" y="1431"/>
                  </a:cubicBezTo>
                  <a:moveTo>
                    <a:pt x="1135" y="1431"/>
                  </a:moveTo>
                  <a:cubicBezTo>
                    <a:pt x="1137" y="1431"/>
                    <a:pt x="1137" y="1431"/>
                    <a:pt x="1137" y="1430"/>
                  </a:cubicBezTo>
                  <a:moveTo>
                    <a:pt x="1137" y="1430"/>
                  </a:moveTo>
                  <a:cubicBezTo>
                    <a:pt x="1138" y="1430"/>
                    <a:pt x="1139" y="1430"/>
                    <a:pt x="1139" y="1429"/>
                  </a:cubicBezTo>
                  <a:moveTo>
                    <a:pt x="1139" y="1429"/>
                  </a:moveTo>
                  <a:cubicBezTo>
                    <a:pt x="1141" y="1428"/>
                    <a:pt x="1139" y="1428"/>
                    <a:pt x="1139" y="1429"/>
                  </a:cubicBezTo>
                  <a:moveTo>
                    <a:pt x="789" y="1465"/>
                  </a:moveTo>
                  <a:cubicBezTo>
                    <a:pt x="825" y="1461"/>
                    <a:pt x="858" y="1454"/>
                    <a:pt x="891" y="1446"/>
                  </a:cubicBezTo>
                  <a:cubicBezTo>
                    <a:pt x="892" y="1440"/>
                    <a:pt x="897" y="1434"/>
                    <a:pt x="895" y="1429"/>
                  </a:cubicBezTo>
                  <a:cubicBezTo>
                    <a:pt x="863" y="1444"/>
                    <a:pt x="826" y="1455"/>
                    <a:pt x="789" y="1465"/>
                  </a:cubicBezTo>
                  <a:close/>
                  <a:moveTo>
                    <a:pt x="404" y="1435"/>
                  </a:moveTo>
                  <a:cubicBezTo>
                    <a:pt x="404" y="1434"/>
                    <a:pt x="405" y="1435"/>
                    <a:pt x="404" y="1435"/>
                  </a:cubicBezTo>
                  <a:close/>
                  <a:moveTo>
                    <a:pt x="407" y="1436"/>
                  </a:moveTo>
                  <a:cubicBezTo>
                    <a:pt x="407" y="1437"/>
                    <a:pt x="408" y="1436"/>
                    <a:pt x="409" y="1437"/>
                  </a:cubicBezTo>
                  <a:moveTo>
                    <a:pt x="409" y="1437"/>
                  </a:moveTo>
                  <a:cubicBezTo>
                    <a:pt x="409" y="1437"/>
                    <a:pt x="409" y="1437"/>
                    <a:pt x="409" y="1438"/>
                  </a:cubicBezTo>
                  <a:cubicBezTo>
                    <a:pt x="439" y="1456"/>
                    <a:pt x="472" y="1472"/>
                    <a:pt x="513" y="1480"/>
                  </a:cubicBezTo>
                  <a:moveTo>
                    <a:pt x="513" y="1480"/>
                  </a:moveTo>
                  <a:cubicBezTo>
                    <a:pt x="514" y="1483"/>
                    <a:pt x="517" y="1479"/>
                    <a:pt x="513" y="1480"/>
                  </a:cubicBezTo>
                  <a:moveTo>
                    <a:pt x="513" y="1480"/>
                  </a:moveTo>
                  <a:cubicBezTo>
                    <a:pt x="487" y="1457"/>
                    <a:pt x="441" y="1454"/>
                    <a:pt x="409" y="1437"/>
                  </a:cubicBezTo>
                  <a:moveTo>
                    <a:pt x="409" y="1437"/>
                  </a:moveTo>
                  <a:cubicBezTo>
                    <a:pt x="409" y="1436"/>
                    <a:pt x="408" y="1436"/>
                    <a:pt x="407" y="1436"/>
                  </a:cubicBezTo>
                  <a:moveTo>
                    <a:pt x="407" y="1436"/>
                  </a:moveTo>
                  <a:cubicBezTo>
                    <a:pt x="406" y="1434"/>
                    <a:pt x="406" y="1436"/>
                    <a:pt x="407" y="1436"/>
                  </a:cubicBezTo>
                  <a:moveTo>
                    <a:pt x="541" y="1455"/>
                  </a:moveTo>
                  <a:cubicBezTo>
                    <a:pt x="559" y="1457"/>
                    <a:pt x="575" y="1462"/>
                    <a:pt x="594" y="1463"/>
                  </a:cubicBezTo>
                  <a:cubicBezTo>
                    <a:pt x="592" y="1458"/>
                    <a:pt x="588" y="1454"/>
                    <a:pt x="586" y="1448"/>
                  </a:cubicBezTo>
                  <a:cubicBezTo>
                    <a:pt x="570" y="1444"/>
                    <a:pt x="554" y="1440"/>
                    <a:pt x="538" y="1435"/>
                  </a:cubicBezTo>
                  <a:cubicBezTo>
                    <a:pt x="536" y="1441"/>
                    <a:pt x="539" y="1450"/>
                    <a:pt x="541" y="1455"/>
                  </a:cubicBezTo>
                  <a:close/>
                  <a:moveTo>
                    <a:pt x="466" y="1437"/>
                  </a:moveTo>
                  <a:cubicBezTo>
                    <a:pt x="466" y="1437"/>
                    <a:pt x="466" y="1437"/>
                    <a:pt x="466" y="1438"/>
                  </a:cubicBezTo>
                  <a:cubicBezTo>
                    <a:pt x="476" y="1446"/>
                    <a:pt x="485" y="1455"/>
                    <a:pt x="495" y="1463"/>
                  </a:cubicBezTo>
                  <a:cubicBezTo>
                    <a:pt x="514" y="1467"/>
                    <a:pt x="531" y="1473"/>
                    <a:pt x="552" y="1474"/>
                  </a:cubicBezTo>
                  <a:moveTo>
                    <a:pt x="552" y="1474"/>
                  </a:moveTo>
                  <a:cubicBezTo>
                    <a:pt x="552" y="1475"/>
                    <a:pt x="553" y="1474"/>
                    <a:pt x="552" y="1474"/>
                  </a:cubicBezTo>
                  <a:moveTo>
                    <a:pt x="552" y="1474"/>
                  </a:moveTo>
                  <a:cubicBezTo>
                    <a:pt x="547" y="1468"/>
                    <a:pt x="542" y="1463"/>
                    <a:pt x="538" y="1456"/>
                  </a:cubicBezTo>
                  <a:cubicBezTo>
                    <a:pt x="512" y="1451"/>
                    <a:pt x="490" y="1443"/>
                    <a:pt x="466" y="1437"/>
                  </a:cubicBezTo>
                  <a:moveTo>
                    <a:pt x="466" y="1437"/>
                  </a:moveTo>
                  <a:cubicBezTo>
                    <a:pt x="466" y="1435"/>
                    <a:pt x="465" y="1437"/>
                    <a:pt x="466" y="1437"/>
                  </a:cubicBezTo>
                  <a:moveTo>
                    <a:pt x="888" y="1463"/>
                  </a:moveTo>
                  <a:cubicBezTo>
                    <a:pt x="888" y="1467"/>
                    <a:pt x="885" y="1469"/>
                    <a:pt x="884" y="1472"/>
                  </a:cubicBezTo>
                  <a:cubicBezTo>
                    <a:pt x="919" y="1472"/>
                    <a:pt x="949" y="1466"/>
                    <a:pt x="980" y="1462"/>
                  </a:cubicBezTo>
                  <a:cubicBezTo>
                    <a:pt x="982" y="1456"/>
                    <a:pt x="988" y="1448"/>
                    <a:pt x="986" y="1441"/>
                  </a:cubicBezTo>
                  <a:cubicBezTo>
                    <a:pt x="956" y="1451"/>
                    <a:pt x="922" y="1458"/>
                    <a:pt x="888" y="1463"/>
                  </a:cubicBezTo>
                  <a:close/>
                  <a:moveTo>
                    <a:pt x="1098" y="1445"/>
                  </a:moveTo>
                  <a:cubicBezTo>
                    <a:pt x="1098" y="1445"/>
                    <a:pt x="1099" y="1446"/>
                    <a:pt x="1098" y="1445"/>
                  </a:cubicBezTo>
                  <a:close/>
                  <a:moveTo>
                    <a:pt x="423" y="1450"/>
                  </a:moveTo>
                  <a:cubicBezTo>
                    <a:pt x="423" y="1450"/>
                    <a:pt x="424" y="1451"/>
                    <a:pt x="423" y="1450"/>
                  </a:cubicBezTo>
                  <a:close/>
                  <a:moveTo>
                    <a:pt x="600" y="1464"/>
                  </a:moveTo>
                  <a:cubicBezTo>
                    <a:pt x="639" y="1469"/>
                    <a:pt x="688" y="1474"/>
                    <a:pt x="730" y="1469"/>
                  </a:cubicBezTo>
                  <a:cubicBezTo>
                    <a:pt x="679" y="1467"/>
                    <a:pt x="633" y="1459"/>
                    <a:pt x="590" y="1449"/>
                  </a:cubicBezTo>
                  <a:cubicBezTo>
                    <a:pt x="593" y="1455"/>
                    <a:pt x="595" y="1461"/>
                    <a:pt x="600" y="1464"/>
                  </a:cubicBezTo>
                  <a:close/>
                  <a:moveTo>
                    <a:pt x="888" y="1449"/>
                  </a:moveTo>
                  <a:cubicBezTo>
                    <a:pt x="859" y="1457"/>
                    <a:pt x="828" y="1462"/>
                    <a:pt x="797" y="1467"/>
                  </a:cubicBezTo>
                  <a:cubicBezTo>
                    <a:pt x="795" y="1467"/>
                    <a:pt x="793" y="1467"/>
                    <a:pt x="792" y="1467"/>
                  </a:cubicBezTo>
                  <a:cubicBezTo>
                    <a:pt x="790" y="1468"/>
                    <a:pt x="792" y="1469"/>
                    <a:pt x="794" y="1468"/>
                  </a:cubicBezTo>
                  <a:cubicBezTo>
                    <a:pt x="826" y="1467"/>
                    <a:pt x="856" y="1465"/>
                    <a:pt x="885" y="1461"/>
                  </a:cubicBezTo>
                  <a:cubicBezTo>
                    <a:pt x="887" y="1457"/>
                    <a:pt x="888" y="1453"/>
                    <a:pt x="890" y="1449"/>
                  </a:cubicBezTo>
                  <a:cubicBezTo>
                    <a:pt x="889" y="1449"/>
                    <a:pt x="888" y="1449"/>
                    <a:pt x="888" y="1449"/>
                  </a:cubicBezTo>
                  <a:close/>
                  <a:moveTo>
                    <a:pt x="425" y="1451"/>
                  </a:moveTo>
                  <a:cubicBezTo>
                    <a:pt x="425" y="1451"/>
                    <a:pt x="426" y="1452"/>
                    <a:pt x="425" y="1451"/>
                  </a:cubicBezTo>
                  <a:close/>
                  <a:moveTo>
                    <a:pt x="427" y="1452"/>
                  </a:moveTo>
                  <a:cubicBezTo>
                    <a:pt x="427" y="1452"/>
                    <a:pt x="428" y="1453"/>
                    <a:pt x="427" y="1452"/>
                  </a:cubicBezTo>
                  <a:close/>
                  <a:moveTo>
                    <a:pt x="429" y="1453"/>
                  </a:moveTo>
                  <a:cubicBezTo>
                    <a:pt x="428" y="1453"/>
                    <a:pt x="430" y="1454"/>
                    <a:pt x="429" y="1453"/>
                  </a:cubicBezTo>
                  <a:close/>
                  <a:moveTo>
                    <a:pt x="749" y="1462"/>
                  </a:moveTo>
                  <a:cubicBezTo>
                    <a:pt x="749" y="1462"/>
                    <a:pt x="750" y="1462"/>
                    <a:pt x="750" y="1463"/>
                  </a:cubicBezTo>
                  <a:moveTo>
                    <a:pt x="750" y="1463"/>
                  </a:moveTo>
                  <a:cubicBezTo>
                    <a:pt x="751" y="1464"/>
                    <a:pt x="752" y="1462"/>
                    <a:pt x="750" y="1463"/>
                  </a:cubicBezTo>
                  <a:moveTo>
                    <a:pt x="750" y="1463"/>
                  </a:moveTo>
                  <a:cubicBezTo>
                    <a:pt x="750" y="1462"/>
                    <a:pt x="749" y="1462"/>
                    <a:pt x="749" y="1462"/>
                  </a:cubicBezTo>
                  <a:moveTo>
                    <a:pt x="749" y="1462"/>
                  </a:moveTo>
                  <a:cubicBezTo>
                    <a:pt x="746" y="1458"/>
                    <a:pt x="742" y="1456"/>
                    <a:pt x="739" y="1453"/>
                  </a:cubicBezTo>
                  <a:cubicBezTo>
                    <a:pt x="738" y="1460"/>
                    <a:pt x="744" y="1460"/>
                    <a:pt x="749" y="1462"/>
                  </a:cubicBezTo>
                  <a:moveTo>
                    <a:pt x="559" y="1476"/>
                  </a:moveTo>
                  <a:cubicBezTo>
                    <a:pt x="572" y="1480"/>
                    <a:pt x="590" y="1477"/>
                    <a:pt x="605" y="1480"/>
                  </a:cubicBezTo>
                  <a:cubicBezTo>
                    <a:pt x="605" y="1476"/>
                    <a:pt x="598" y="1472"/>
                    <a:pt x="597" y="1466"/>
                  </a:cubicBezTo>
                  <a:cubicBezTo>
                    <a:pt x="577" y="1465"/>
                    <a:pt x="561" y="1460"/>
                    <a:pt x="543" y="1458"/>
                  </a:cubicBezTo>
                  <a:cubicBezTo>
                    <a:pt x="547" y="1464"/>
                    <a:pt x="551" y="1473"/>
                    <a:pt x="559" y="1476"/>
                  </a:cubicBezTo>
                  <a:close/>
                  <a:moveTo>
                    <a:pt x="981" y="1463"/>
                  </a:moveTo>
                  <a:cubicBezTo>
                    <a:pt x="976" y="1471"/>
                    <a:pt x="970" y="1476"/>
                    <a:pt x="964" y="1481"/>
                  </a:cubicBezTo>
                  <a:cubicBezTo>
                    <a:pt x="972" y="1480"/>
                    <a:pt x="978" y="1479"/>
                    <a:pt x="986" y="1478"/>
                  </a:cubicBezTo>
                  <a:cubicBezTo>
                    <a:pt x="993" y="1472"/>
                    <a:pt x="1000" y="1466"/>
                    <a:pt x="1007" y="1460"/>
                  </a:cubicBezTo>
                  <a:cubicBezTo>
                    <a:pt x="1007" y="1458"/>
                    <a:pt x="1008" y="1458"/>
                    <a:pt x="1006" y="1458"/>
                  </a:cubicBezTo>
                  <a:cubicBezTo>
                    <a:pt x="998" y="1460"/>
                    <a:pt x="989" y="1461"/>
                    <a:pt x="981" y="1463"/>
                  </a:cubicBezTo>
                  <a:close/>
                  <a:moveTo>
                    <a:pt x="1069" y="1460"/>
                  </a:moveTo>
                  <a:cubicBezTo>
                    <a:pt x="1069" y="1459"/>
                    <a:pt x="1070" y="1460"/>
                    <a:pt x="1069" y="1460"/>
                  </a:cubicBezTo>
                  <a:close/>
                  <a:moveTo>
                    <a:pt x="1066" y="1461"/>
                  </a:moveTo>
                  <a:cubicBezTo>
                    <a:pt x="1041" y="1468"/>
                    <a:pt x="1016" y="1476"/>
                    <a:pt x="987" y="1480"/>
                  </a:cubicBezTo>
                  <a:cubicBezTo>
                    <a:pt x="984" y="1484"/>
                    <a:pt x="979" y="1485"/>
                    <a:pt x="976" y="1488"/>
                  </a:cubicBezTo>
                  <a:cubicBezTo>
                    <a:pt x="1008" y="1481"/>
                    <a:pt x="1042" y="1475"/>
                    <a:pt x="1066" y="1461"/>
                  </a:cubicBezTo>
                  <a:moveTo>
                    <a:pt x="1066" y="1461"/>
                  </a:moveTo>
                  <a:cubicBezTo>
                    <a:pt x="1070" y="1462"/>
                    <a:pt x="1067" y="1458"/>
                    <a:pt x="1066" y="1461"/>
                  </a:cubicBezTo>
                  <a:moveTo>
                    <a:pt x="742" y="1463"/>
                  </a:moveTo>
                  <a:cubicBezTo>
                    <a:pt x="742" y="1465"/>
                    <a:pt x="746" y="1462"/>
                    <a:pt x="742" y="1463"/>
                  </a:cubicBezTo>
                  <a:moveTo>
                    <a:pt x="742" y="1463"/>
                  </a:moveTo>
                  <a:cubicBezTo>
                    <a:pt x="741" y="1462"/>
                    <a:pt x="740" y="1461"/>
                    <a:pt x="739" y="1461"/>
                  </a:cubicBezTo>
                  <a:cubicBezTo>
                    <a:pt x="739" y="1463"/>
                    <a:pt x="740" y="1462"/>
                    <a:pt x="742" y="1463"/>
                  </a:cubicBezTo>
                  <a:moveTo>
                    <a:pt x="1072" y="1462"/>
                  </a:moveTo>
                  <a:cubicBezTo>
                    <a:pt x="1072" y="1461"/>
                    <a:pt x="1073" y="1462"/>
                    <a:pt x="1072" y="1462"/>
                  </a:cubicBezTo>
                  <a:close/>
                  <a:moveTo>
                    <a:pt x="774" y="1463"/>
                  </a:moveTo>
                  <a:cubicBezTo>
                    <a:pt x="774" y="1463"/>
                    <a:pt x="775" y="1464"/>
                    <a:pt x="774" y="1463"/>
                  </a:cubicBezTo>
                  <a:close/>
                  <a:moveTo>
                    <a:pt x="746" y="1464"/>
                  </a:moveTo>
                  <a:cubicBezTo>
                    <a:pt x="745" y="1464"/>
                    <a:pt x="746" y="1465"/>
                    <a:pt x="746" y="1464"/>
                  </a:cubicBezTo>
                  <a:close/>
                  <a:moveTo>
                    <a:pt x="780" y="1464"/>
                  </a:moveTo>
                  <a:cubicBezTo>
                    <a:pt x="780" y="1464"/>
                    <a:pt x="781" y="1465"/>
                    <a:pt x="780" y="1464"/>
                  </a:cubicBezTo>
                  <a:close/>
                  <a:moveTo>
                    <a:pt x="796" y="1472"/>
                  </a:moveTo>
                  <a:cubicBezTo>
                    <a:pt x="823" y="1473"/>
                    <a:pt x="851" y="1473"/>
                    <a:pt x="879" y="1473"/>
                  </a:cubicBezTo>
                  <a:cubicBezTo>
                    <a:pt x="879" y="1470"/>
                    <a:pt x="886" y="1464"/>
                    <a:pt x="882" y="1463"/>
                  </a:cubicBezTo>
                  <a:cubicBezTo>
                    <a:pt x="855" y="1469"/>
                    <a:pt x="823" y="1468"/>
                    <a:pt x="796" y="1472"/>
                  </a:cubicBezTo>
                  <a:close/>
                  <a:moveTo>
                    <a:pt x="882" y="1475"/>
                  </a:moveTo>
                  <a:cubicBezTo>
                    <a:pt x="882" y="1479"/>
                    <a:pt x="879" y="1481"/>
                    <a:pt x="878" y="1485"/>
                  </a:cubicBezTo>
                  <a:cubicBezTo>
                    <a:pt x="901" y="1482"/>
                    <a:pt x="937" y="1489"/>
                    <a:pt x="958" y="1482"/>
                  </a:cubicBezTo>
                  <a:cubicBezTo>
                    <a:pt x="961" y="1480"/>
                    <a:pt x="965" y="1476"/>
                    <a:pt x="968" y="1473"/>
                  </a:cubicBezTo>
                  <a:cubicBezTo>
                    <a:pt x="971" y="1470"/>
                    <a:pt x="977" y="1467"/>
                    <a:pt x="975" y="1464"/>
                  </a:cubicBezTo>
                  <a:cubicBezTo>
                    <a:pt x="946" y="1470"/>
                    <a:pt x="916" y="1474"/>
                    <a:pt x="882" y="1475"/>
                  </a:cubicBezTo>
                  <a:close/>
                  <a:moveTo>
                    <a:pt x="784" y="1466"/>
                  </a:moveTo>
                  <a:cubicBezTo>
                    <a:pt x="784" y="1466"/>
                    <a:pt x="785" y="1467"/>
                    <a:pt x="784" y="1466"/>
                  </a:cubicBezTo>
                  <a:close/>
                  <a:moveTo>
                    <a:pt x="503" y="1468"/>
                  </a:moveTo>
                  <a:cubicBezTo>
                    <a:pt x="520" y="1486"/>
                    <a:pt x="554" y="1491"/>
                    <a:pt x="582" y="1493"/>
                  </a:cubicBezTo>
                  <a:cubicBezTo>
                    <a:pt x="572" y="1490"/>
                    <a:pt x="565" y="1483"/>
                    <a:pt x="556" y="1478"/>
                  </a:cubicBezTo>
                  <a:cubicBezTo>
                    <a:pt x="537" y="1475"/>
                    <a:pt x="521" y="1471"/>
                    <a:pt x="503" y="1468"/>
                  </a:cubicBezTo>
                  <a:moveTo>
                    <a:pt x="503" y="1468"/>
                  </a:moveTo>
                  <a:cubicBezTo>
                    <a:pt x="502" y="1467"/>
                    <a:pt x="502" y="1468"/>
                    <a:pt x="503" y="1468"/>
                  </a:cubicBezTo>
                  <a:moveTo>
                    <a:pt x="611" y="1480"/>
                  </a:moveTo>
                  <a:cubicBezTo>
                    <a:pt x="653" y="1483"/>
                    <a:pt x="697" y="1480"/>
                    <a:pt x="732" y="1473"/>
                  </a:cubicBezTo>
                  <a:cubicBezTo>
                    <a:pt x="687" y="1475"/>
                    <a:pt x="642" y="1473"/>
                    <a:pt x="601" y="1467"/>
                  </a:cubicBezTo>
                  <a:cubicBezTo>
                    <a:pt x="604" y="1472"/>
                    <a:pt x="605" y="1478"/>
                    <a:pt x="611" y="1480"/>
                  </a:cubicBezTo>
                  <a:close/>
                  <a:moveTo>
                    <a:pt x="738" y="1472"/>
                  </a:moveTo>
                  <a:cubicBezTo>
                    <a:pt x="737" y="1472"/>
                    <a:pt x="736" y="1472"/>
                    <a:pt x="736" y="1473"/>
                  </a:cubicBezTo>
                  <a:cubicBezTo>
                    <a:pt x="737" y="1473"/>
                    <a:pt x="738" y="1473"/>
                    <a:pt x="738" y="1472"/>
                  </a:cubicBezTo>
                  <a:close/>
                  <a:moveTo>
                    <a:pt x="789" y="1473"/>
                  </a:moveTo>
                  <a:cubicBezTo>
                    <a:pt x="788" y="1473"/>
                    <a:pt x="786" y="1473"/>
                    <a:pt x="786" y="1474"/>
                  </a:cubicBezTo>
                  <a:cubicBezTo>
                    <a:pt x="787" y="1474"/>
                    <a:pt x="789" y="1474"/>
                    <a:pt x="789" y="1473"/>
                  </a:cubicBezTo>
                  <a:close/>
                  <a:moveTo>
                    <a:pt x="742" y="1475"/>
                  </a:moveTo>
                  <a:cubicBezTo>
                    <a:pt x="741" y="1475"/>
                    <a:pt x="742" y="1476"/>
                    <a:pt x="742" y="1475"/>
                  </a:cubicBezTo>
                  <a:close/>
                  <a:moveTo>
                    <a:pt x="745" y="1509"/>
                  </a:moveTo>
                  <a:cubicBezTo>
                    <a:pt x="748" y="1509"/>
                    <a:pt x="752" y="1509"/>
                    <a:pt x="755" y="1509"/>
                  </a:cubicBezTo>
                  <a:cubicBezTo>
                    <a:pt x="757" y="1498"/>
                    <a:pt x="761" y="1484"/>
                    <a:pt x="759" y="1474"/>
                  </a:cubicBezTo>
                  <a:cubicBezTo>
                    <a:pt x="754" y="1485"/>
                    <a:pt x="737" y="1490"/>
                    <a:pt x="745" y="1509"/>
                  </a:cubicBezTo>
                  <a:close/>
                  <a:moveTo>
                    <a:pt x="877" y="1476"/>
                  </a:moveTo>
                  <a:cubicBezTo>
                    <a:pt x="879" y="1475"/>
                    <a:pt x="877" y="1475"/>
                    <a:pt x="877" y="1476"/>
                  </a:cubicBezTo>
                  <a:moveTo>
                    <a:pt x="877" y="1476"/>
                  </a:moveTo>
                  <a:cubicBezTo>
                    <a:pt x="848" y="1477"/>
                    <a:pt x="817" y="1475"/>
                    <a:pt x="791" y="1475"/>
                  </a:cubicBezTo>
                  <a:cubicBezTo>
                    <a:pt x="817" y="1479"/>
                    <a:pt x="844" y="1483"/>
                    <a:pt x="873" y="1485"/>
                  </a:cubicBezTo>
                  <a:cubicBezTo>
                    <a:pt x="875" y="1482"/>
                    <a:pt x="877" y="1480"/>
                    <a:pt x="877" y="1476"/>
                  </a:cubicBezTo>
                  <a:moveTo>
                    <a:pt x="655" y="1493"/>
                  </a:moveTo>
                  <a:cubicBezTo>
                    <a:pt x="685" y="1490"/>
                    <a:pt x="715" y="1482"/>
                    <a:pt x="737" y="1477"/>
                  </a:cubicBezTo>
                  <a:cubicBezTo>
                    <a:pt x="737" y="1476"/>
                    <a:pt x="739" y="1475"/>
                    <a:pt x="736" y="1475"/>
                  </a:cubicBezTo>
                  <a:cubicBezTo>
                    <a:pt x="700" y="1482"/>
                    <a:pt x="655" y="1485"/>
                    <a:pt x="612" y="1483"/>
                  </a:cubicBezTo>
                  <a:cubicBezTo>
                    <a:pt x="615" y="1498"/>
                    <a:pt x="635" y="1496"/>
                    <a:pt x="655" y="1493"/>
                  </a:cubicBezTo>
                  <a:close/>
                  <a:moveTo>
                    <a:pt x="749" y="1476"/>
                  </a:moveTo>
                  <a:cubicBezTo>
                    <a:pt x="748" y="1476"/>
                    <a:pt x="749" y="1477"/>
                    <a:pt x="749" y="1476"/>
                  </a:cubicBezTo>
                  <a:close/>
                  <a:moveTo>
                    <a:pt x="754" y="1476"/>
                  </a:moveTo>
                  <a:cubicBezTo>
                    <a:pt x="749" y="1477"/>
                    <a:pt x="746" y="1481"/>
                    <a:pt x="741" y="1483"/>
                  </a:cubicBezTo>
                  <a:cubicBezTo>
                    <a:pt x="742" y="1484"/>
                    <a:pt x="741" y="1488"/>
                    <a:pt x="743" y="1489"/>
                  </a:cubicBezTo>
                  <a:cubicBezTo>
                    <a:pt x="746" y="1485"/>
                    <a:pt x="752" y="1481"/>
                    <a:pt x="754" y="1476"/>
                  </a:cubicBezTo>
                  <a:moveTo>
                    <a:pt x="754" y="1476"/>
                  </a:moveTo>
                  <a:cubicBezTo>
                    <a:pt x="756" y="1475"/>
                    <a:pt x="754" y="1475"/>
                    <a:pt x="754" y="1476"/>
                  </a:cubicBezTo>
                  <a:moveTo>
                    <a:pt x="773" y="1476"/>
                  </a:moveTo>
                  <a:cubicBezTo>
                    <a:pt x="772" y="1476"/>
                    <a:pt x="773" y="1477"/>
                    <a:pt x="773" y="1476"/>
                  </a:cubicBezTo>
                  <a:close/>
                  <a:moveTo>
                    <a:pt x="782" y="1475"/>
                  </a:moveTo>
                  <a:cubicBezTo>
                    <a:pt x="781" y="1475"/>
                    <a:pt x="780" y="1475"/>
                    <a:pt x="780" y="1476"/>
                  </a:cubicBezTo>
                  <a:cubicBezTo>
                    <a:pt x="781" y="1476"/>
                    <a:pt x="782" y="1476"/>
                    <a:pt x="782" y="1475"/>
                  </a:cubicBezTo>
                  <a:close/>
                  <a:moveTo>
                    <a:pt x="746" y="1477"/>
                  </a:moveTo>
                  <a:cubicBezTo>
                    <a:pt x="743" y="1476"/>
                    <a:pt x="739" y="1478"/>
                    <a:pt x="742" y="1480"/>
                  </a:cubicBezTo>
                  <a:cubicBezTo>
                    <a:pt x="742" y="1478"/>
                    <a:pt x="745" y="1479"/>
                    <a:pt x="746" y="1477"/>
                  </a:cubicBezTo>
                  <a:moveTo>
                    <a:pt x="746" y="1477"/>
                  </a:moveTo>
                  <a:cubicBezTo>
                    <a:pt x="750" y="1478"/>
                    <a:pt x="746" y="1474"/>
                    <a:pt x="746" y="1477"/>
                  </a:cubicBezTo>
                  <a:moveTo>
                    <a:pt x="758" y="1509"/>
                  </a:moveTo>
                  <a:cubicBezTo>
                    <a:pt x="768" y="1509"/>
                    <a:pt x="777" y="1509"/>
                    <a:pt x="787" y="1509"/>
                  </a:cubicBezTo>
                  <a:cubicBezTo>
                    <a:pt x="781" y="1500"/>
                    <a:pt x="770" y="1487"/>
                    <a:pt x="763" y="1476"/>
                  </a:cubicBezTo>
                  <a:cubicBezTo>
                    <a:pt x="761" y="1486"/>
                    <a:pt x="760" y="1498"/>
                    <a:pt x="758" y="1509"/>
                  </a:cubicBezTo>
                  <a:close/>
                  <a:moveTo>
                    <a:pt x="796" y="1509"/>
                  </a:moveTo>
                  <a:cubicBezTo>
                    <a:pt x="804" y="1511"/>
                    <a:pt x="813" y="1505"/>
                    <a:pt x="826" y="1508"/>
                  </a:cubicBezTo>
                  <a:cubicBezTo>
                    <a:pt x="807" y="1497"/>
                    <a:pt x="786" y="1489"/>
                    <a:pt x="769" y="1476"/>
                  </a:cubicBezTo>
                  <a:cubicBezTo>
                    <a:pt x="777" y="1485"/>
                    <a:pt x="782" y="1505"/>
                    <a:pt x="796" y="1509"/>
                  </a:cubicBezTo>
                  <a:close/>
                  <a:moveTo>
                    <a:pt x="837" y="1507"/>
                  </a:moveTo>
                  <a:cubicBezTo>
                    <a:pt x="844" y="1507"/>
                    <a:pt x="860" y="1507"/>
                    <a:pt x="864" y="1499"/>
                  </a:cubicBezTo>
                  <a:cubicBezTo>
                    <a:pt x="831" y="1496"/>
                    <a:pt x="800" y="1484"/>
                    <a:pt x="774" y="1477"/>
                  </a:cubicBezTo>
                  <a:cubicBezTo>
                    <a:pt x="791" y="1485"/>
                    <a:pt x="814" y="1505"/>
                    <a:pt x="837" y="1507"/>
                  </a:cubicBezTo>
                  <a:close/>
                  <a:moveTo>
                    <a:pt x="865" y="1497"/>
                  </a:moveTo>
                  <a:cubicBezTo>
                    <a:pt x="867" y="1494"/>
                    <a:pt x="870" y="1491"/>
                    <a:pt x="871" y="1487"/>
                  </a:cubicBezTo>
                  <a:cubicBezTo>
                    <a:pt x="839" y="1487"/>
                    <a:pt x="810" y="1479"/>
                    <a:pt x="783" y="1477"/>
                  </a:cubicBezTo>
                  <a:cubicBezTo>
                    <a:pt x="809" y="1485"/>
                    <a:pt x="835" y="1493"/>
                    <a:pt x="865" y="1497"/>
                  </a:cubicBezTo>
                  <a:close/>
                  <a:moveTo>
                    <a:pt x="617" y="1495"/>
                  </a:moveTo>
                  <a:cubicBezTo>
                    <a:pt x="616" y="1492"/>
                    <a:pt x="610" y="1486"/>
                    <a:pt x="606" y="1483"/>
                  </a:cubicBezTo>
                  <a:cubicBezTo>
                    <a:pt x="592" y="1483"/>
                    <a:pt x="576" y="1479"/>
                    <a:pt x="563" y="1480"/>
                  </a:cubicBezTo>
                  <a:cubicBezTo>
                    <a:pt x="577" y="1489"/>
                    <a:pt x="591" y="1498"/>
                    <a:pt x="617" y="1495"/>
                  </a:cubicBezTo>
                  <a:close/>
                  <a:moveTo>
                    <a:pt x="626" y="1499"/>
                  </a:moveTo>
                  <a:cubicBezTo>
                    <a:pt x="667" y="1513"/>
                    <a:pt x="710" y="1498"/>
                    <a:pt x="738" y="1480"/>
                  </a:cubicBezTo>
                  <a:cubicBezTo>
                    <a:pt x="706" y="1488"/>
                    <a:pt x="665" y="1495"/>
                    <a:pt x="626" y="1499"/>
                  </a:cubicBezTo>
                  <a:close/>
                  <a:moveTo>
                    <a:pt x="1025" y="1480"/>
                  </a:moveTo>
                  <a:cubicBezTo>
                    <a:pt x="1025" y="1479"/>
                    <a:pt x="1026" y="1480"/>
                    <a:pt x="1025" y="1480"/>
                  </a:cubicBezTo>
                  <a:close/>
                  <a:moveTo>
                    <a:pt x="1022" y="1481"/>
                  </a:moveTo>
                  <a:cubicBezTo>
                    <a:pt x="1023" y="1481"/>
                    <a:pt x="1022" y="1480"/>
                    <a:pt x="1022" y="1481"/>
                  </a:cubicBezTo>
                  <a:close/>
                  <a:moveTo>
                    <a:pt x="516" y="1482"/>
                  </a:moveTo>
                  <a:cubicBezTo>
                    <a:pt x="516" y="1481"/>
                    <a:pt x="517" y="1482"/>
                    <a:pt x="516" y="1482"/>
                  </a:cubicBezTo>
                  <a:close/>
                  <a:moveTo>
                    <a:pt x="1018" y="1482"/>
                  </a:moveTo>
                  <a:cubicBezTo>
                    <a:pt x="1001" y="1486"/>
                    <a:pt x="981" y="1488"/>
                    <a:pt x="966" y="1495"/>
                  </a:cubicBezTo>
                  <a:moveTo>
                    <a:pt x="966" y="1495"/>
                  </a:moveTo>
                  <a:cubicBezTo>
                    <a:pt x="962" y="1494"/>
                    <a:pt x="965" y="1498"/>
                    <a:pt x="966" y="1495"/>
                  </a:cubicBezTo>
                  <a:moveTo>
                    <a:pt x="966" y="1495"/>
                  </a:moveTo>
                  <a:cubicBezTo>
                    <a:pt x="985" y="1493"/>
                    <a:pt x="1002" y="1488"/>
                    <a:pt x="1018" y="1482"/>
                  </a:cubicBezTo>
                  <a:moveTo>
                    <a:pt x="1018" y="1482"/>
                  </a:moveTo>
                  <a:cubicBezTo>
                    <a:pt x="1022" y="1483"/>
                    <a:pt x="1019" y="1479"/>
                    <a:pt x="1018" y="1482"/>
                  </a:cubicBezTo>
                  <a:moveTo>
                    <a:pt x="940" y="1495"/>
                  </a:moveTo>
                  <a:cubicBezTo>
                    <a:pt x="955" y="1492"/>
                    <a:pt x="972" y="1491"/>
                    <a:pt x="980" y="1482"/>
                  </a:cubicBezTo>
                  <a:cubicBezTo>
                    <a:pt x="962" y="1482"/>
                    <a:pt x="950" y="1488"/>
                    <a:pt x="940" y="1495"/>
                  </a:cubicBezTo>
                  <a:close/>
                  <a:moveTo>
                    <a:pt x="681" y="1507"/>
                  </a:moveTo>
                  <a:cubicBezTo>
                    <a:pt x="694" y="1507"/>
                    <a:pt x="707" y="1507"/>
                    <a:pt x="719" y="1509"/>
                  </a:cubicBezTo>
                  <a:cubicBezTo>
                    <a:pt x="726" y="1503"/>
                    <a:pt x="734" y="1498"/>
                    <a:pt x="740" y="1491"/>
                  </a:cubicBezTo>
                  <a:cubicBezTo>
                    <a:pt x="737" y="1491"/>
                    <a:pt x="741" y="1484"/>
                    <a:pt x="738" y="1484"/>
                  </a:cubicBezTo>
                  <a:cubicBezTo>
                    <a:pt x="722" y="1494"/>
                    <a:pt x="700" y="1499"/>
                    <a:pt x="681" y="1507"/>
                  </a:cubicBezTo>
                  <a:close/>
                  <a:moveTo>
                    <a:pt x="876" y="1487"/>
                  </a:moveTo>
                  <a:cubicBezTo>
                    <a:pt x="874" y="1491"/>
                    <a:pt x="871" y="1493"/>
                    <a:pt x="870" y="1498"/>
                  </a:cubicBezTo>
                  <a:cubicBezTo>
                    <a:pt x="900" y="1502"/>
                    <a:pt x="934" y="1501"/>
                    <a:pt x="950" y="1486"/>
                  </a:cubicBezTo>
                  <a:cubicBezTo>
                    <a:pt x="927" y="1487"/>
                    <a:pt x="902" y="1488"/>
                    <a:pt x="876" y="1487"/>
                  </a:cubicBezTo>
                  <a:close/>
                  <a:moveTo>
                    <a:pt x="542" y="1492"/>
                  </a:moveTo>
                  <a:cubicBezTo>
                    <a:pt x="542" y="1492"/>
                    <a:pt x="543" y="1493"/>
                    <a:pt x="542" y="1492"/>
                  </a:cubicBezTo>
                  <a:close/>
                  <a:moveTo>
                    <a:pt x="570" y="1495"/>
                  </a:moveTo>
                  <a:cubicBezTo>
                    <a:pt x="565" y="1495"/>
                    <a:pt x="538" y="1491"/>
                    <a:pt x="548" y="1494"/>
                  </a:cubicBezTo>
                  <a:cubicBezTo>
                    <a:pt x="571" y="1502"/>
                    <a:pt x="600" y="1512"/>
                    <a:pt x="625" y="1510"/>
                  </a:cubicBezTo>
                  <a:cubicBezTo>
                    <a:pt x="606" y="1504"/>
                    <a:pt x="592" y="1498"/>
                    <a:pt x="570" y="1495"/>
                  </a:cubicBezTo>
                  <a:close/>
                  <a:moveTo>
                    <a:pt x="958" y="1495"/>
                  </a:moveTo>
                  <a:cubicBezTo>
                    <a:pt x="949" y="1496"/>
                    <a:pt x="942" y="1497"/>
                    <a:pt x="935" y="1499"/>
                  </a:cubicBezTo>
                  <a:cubicBezTo>
                    <a:pt x="943" y="1498"/>
                    <a:pt x="953" y="1499"/>
                    <a:pt x="958" y="1495"/>
                  </a:cubicBezTo>
                  <a:moveTo>
                    <a:pt x="958" y="1495"/>
                  </a:moveTo>
                  <a:cubicBezTo>
                    <a:pt x="962" y="1496"/>
                    <a:pt x="958" y="1492"/>
                    <a:pt x="958" y="1495"/>
                  </a:cubicBezTo>
                  <a:moveTo>
                    <a:pt x="724" y="1509"/>
                  </a:moveTo>
                  <a:cubicBezTo>
                    <a:pt x="730" y="1509"/>
                    <a:pt x="736" y="1509"/>
                    <a:pt x="742" y="1509"/>
                  </a:cubicBezTo>
                  <a:cubicBezTo>
                    <a:pt x="740" y="1505"/>
                    <a:pt x="741" y="1498"/>
                    <a:pt x="739" y="1495"/>
                  </a:cubicBezTo>
                  <a:cubicBezTo>
                    <a:pt x="735" y="1501"/>
                    <a:pt x="728" y="1504"/>
                    <a:pt x="724" y="1509"/>
                  </a:cubicBezTo>
                  <a:close/>
                  <a:moveTo>
                    <a:pt x="613" y="1499"/>
                  </a:moveTo>
                  <a:cubicBezTo>
                    <a:pt x="615" y="1500"/>
                    <a:pt x="623" y="1501"/>
                    <a:pt x="624" y="1500"/>
                  </a:cubicBezTo>
                  <a:cubicBezTo>
                    <a:pt x="622" y="1496"/>
                    <a:pt x="599" y="1499"/>
                    <a:pt x="613" y="1499"/>
                  </a:cubicBezTo>
                  <a:close/>
                  <a:moveTo>
                    <a:pt x="929" y="1500"/>
                  </a:moveTo>
                  <a:cubicBezTo>
                    <a:pt x="929" y="1500"/>
                    <a:pt x="930" y="1501"/>
                    <a:pt x="929" y="1500"/>
                  </a:cubicBezTo>
                  <a:close/>
                  <a:moveTo>
                    <a:pt x="865" y="1505"/>
                  </a:moveTo>
                  <a:cubicBezTo>
                    <a:pt x="871" y="1503"/>
                    <a:pt x="880" y="1504"/>
                    <a:pt x="886" y="1502"/>
                  </a:cubicBezTo>
                  <a:cubicBezTo>
                    <a:pt x="879" y="1502"/>
                    <a:pt x="867" y="1497"/>
                    <a:pt x="865" y="1505"/>
                  </a:cubicBezTo>
                  <a:close/>
                  <a:moveTo>
                    <a:pt x="608" y="1501"/>
                  </a:moveTo>
                  <a:cubicBezTo>
                    <a:pt x="608" y="1501"/>
                    <a:pt x="607" y="1501"/>
                    <a:pt x="606" y="1502"/>
                  </a:cubicBezTo>
                  <a:cubicBezTo>
                    <a:pt x="607" y="1502"/>
                    <a:pt x="608" y="1502"/>
                    <a:pt x="608" y="1501"/>
                  </a:cubicBezTo>
                  <a:close/>
                  <a:moveTo>
                    <a:pt x="885" y="1514"/>
                  </a:moveTo>
                  <a:cubicBezTo>
                    <a:pt x="909" y="1514"/>
                    <a:pt x="929" y="1509"/>
                    <a:pt x="946" y="1501"/>
                  </a:cubicBezTo>
                  <a:cubicBezTo>
                    <a:pt x="921" y="1500"/>
                    <a:pt x="904" y="1509"/>
                    <a:pt x="885" y="1514"/>
                  </a:cubicBezTo>
                  <a:close/>
                  <a:moveTo>
                    <a:pt x="633" y="1509"/>
                  </a:moveTo>
                  <a:cubicBezTo>
                    <a:pt x="629" y="1504"/>
                    <a:pt x="618" y="1501"/>
                    <a:pt x="609" y="1503"/>
                  </a:cubicBezTo>
                  <a:cubicBezTo>
                    <a:pt x="618" y="1504"/>
                    <a:pt x="626" y="1509"/>
                    <a:pt x="633" y="1509"/>
                  </a:cubicBezTo>
                  <a:close/>
                  <a:moveTo>
                    <a:pt x="858" y="1512"/>
                  </a:moveTo>
                  <a:cubicBezTo>
                    <a:pt x="879" y="1516"/>
                    <a:pt x="896" y="1508"/>
                    <a:pt x="912" y="1503"/>
                  </a:cubicBezTo>
                  <a:cubicBezTo>
                    <a:pt x="893" y="1506"/>
                    <a:pt x="869" y="1502"/>
                    <a:pt x="858" y="1512"/>
                  </a:cubicBezTo>
                  <a:close/>
                  <a:moveTo>
                    <a:pt x="659" y="1507"/>
                  </a:moveTo>
                  <a:cubicBezTo>
                    <a:pt x="650" y="1508"/>
                    <a:pt x="641" y="1503"/>
                    <a:pt x="633" y="1506"/>
                  </a:cubicBezTo>
                  <a:cubicBezTo>
                    <a:pt x="638" y="1512"/>
                    <a:pt x="652" y="1509"/>
                    <a:pt x="659" y="1507"/>
                  </a:cubicBezTo>
                  <a:close/>
                  <a:moveTo>
                    <a:pt x="645" y="1512"/>
                  </a:moveTo>
                  <a:cubicBezTo>
                    <a:pt x="667" y="1518"/>
                    <a:pt x="698" y="1526"/>
                    <a:pt x="714" y="1511"/>
                  </a:cubicBezTo>
                  <a:cubicBezTo>
                    <a:pt x="688" y="1510"/>
                    <a:pt x="666" y="1506"/>
                    <a:pt x="645" y="1512"/>
                  </a:cubicBezTo>
                  <a:close/>
                  <a:moveTo>
                    <a:pt x="845" y="1510"/>
                  </a:moveTo>
                  <a:cubicBezTo>
                    <a:pt x="849" y="1510"/>
                    <a:pt x="855" y="1512"/>
                    <a:pt x="856" y="1508"/>
                  </a:cubicBezTo>
                  <a:cubicBezTo>
                    <a:pt x="852" y="1509"/>
                    <a:pt x="847" y="1508"/>
                    <a:pt x="845" y="1510"/>
                  </a:cubicBezTo>
                  <a:close/>
                  <a:moveTo>
                    <a:pt x="798" y="1512"/>
                  </a:moveTo>
                  <a:cubicBezTo>
                    <a:pt x="808" y="1524"/>
                    <a:pt x="839" y="1525"/>
                    <a:pt x="850" y="1513"/>
                  </a:cubicBezTo>
                  <a:cubicBezTo>
                    <a:pt x="837" y="1508"/>
                    <a:pt x="813" y="1509"/>
                    <a:pt x="798" y="1512"/>
                  </a:cubicBezTo>
                  <a:close/>
                  <a:moveTo>
                    <a:pt x="699" y="1522"/>
                  </a:moveTo>
                  <a:cubicBezTo>
                    <a:pt x="714" y="1522"/>
                    <a:pt x="731" y="1526"/>
                    <a:pt x="746" y="1524"/>
                  </a:cubicBezTo>
                  <a:cubicBezTo>
                    <a:pt x="743" y="1521"/>
                    <a:pt x="744" y="1515"/>
                    <a:pt x="742" y="1511"/>
                  </a:cubicBezTo>
                  <a:cubicBezTo>
                    <a:pt x="721" y="1509"/>
                    <a:pt x="710" y="1514"/>
                    <a:pt x="699" y="1522"/>
                  </a:cubicBezTo>
                  <a:close/>
                  <a:moveTo>
                    <a:pt x="750" y="1525"/>
                  </a:moveTo>
                  <a:cubicBezTo>
                    <a:pt x="753" y="1522"/>
                    <a:pt x="754" y="1517"/>
                    <a:pt x="754" y="1511"/>
                  </a:cubicBezTo>
                  <a:cubicBezTo>
                    <a:pt x="751" y="1511"/>
                    <a:pt x="748" y="1511"/>
                    <a:pt x="745" y="1511"/>
                  </a:cubicBezTo>
                  <a:cubicBezTo>
                    <a:pt x="747" y="1516"/>
                    <a:pt x="745" y="1524"/>
                    <a:pt x="750" y="1525"/>
                  </a:cubicBezTo>
                  <a:close/>
                  <a:moveTo>
                    <a:pt x="790" y="1511"/>
                  </a:moveTo>
                  <a:cubicBezTo>
                    <a:pt x="779" y="1511"/>
                    <a:pt x="768" y="1511"/>
                    <a:pt x="757" y="1511"/>
                  </a:cubicBezTo>
                  <a:cubicBezTo>
                    <a:pt x="757" y="1517"/>
                    <a:pt x="755" y="1520"/>
                    <a:pt x="754" y="1525"/>
                  </a:cubicBezTo>
                  <a:cubicBezTo>
                    <a:pt x="773" y="1525"/>
                    <a:pt x="792" y="1526"/>
                    <a:pt x="807" y="1522"/>
                  </a:cubicBezTo>
                  <a:cubicBezTo>
                    <a:pt x="800" y="1520"/>
                    <a:pt x="797" y="1514"/>
                    <a:pt x="790" y="1511"/>
                  </a:cubicBezTo>
                  <a:close/>
                  <a:moveTo>
                    <a:pt x="852" y="1517"/>
                  </a:moveTo>
                  <a:cubicBezTo>
                    <a:pt x="851" y="1518"/>
                    <a:pt x="852" y="1518"/>
                    <a:pt x="852" y="1517"/>
                  </a:cubicBezTo>
                  <a:moveTo>
                    <a:pt x="852" y="1517"/>
                  </a:moveTo>
                  <a:cubicBezTo>
                    <a:pt x="857" y="1517"/>
                    <a:pt x="861" y="1517"/>
                    <a:pt x="864" y="1515"/>
                  </a:cubicBezTo>
                  <a:cubicBezTo>
                    <a:pt x="859" y="1515"/>
                    <a:pt x="854" y="1513"/>
                    <a:pt x="852" y="1517"/>
                  </a:cubicBezTo>
                  <a:moveTo>
                    <a:pt x="655" y="1518"/>
                  </a:moveTo>
                  <a:cubicBezTo>
                    <a:pt x="655" y="1518"/>
                    <a:pt x="656" y="1519"/>
                    <a:pt x="655" y="1518"/>
                  </a:cubicBezTo>
                  <a:close/>
                  <a:moveTo>
                    <a:pt x="674" y="1522"/>
                  </a:moveTo>
                  <a:cubicBezTo>
                    <a:pt x="679" y="1522"/>
                    <a:pt x="678" y="1522"/>
                    <a:pt x="674" y="1521"/>
                  </a:cubicBezTo>
                  <a:cubicBezTo>
                    <a:pt x="672" y="1521"/>
                    <a:pt x="662" y="1518"/>
                    <a:pt x="658" y="1519"/>
                  </a:cubicBezTo>
                  <a:cubicBezTo>
                    <a:pt x="665" y="1520"/>
                    <a:pt x="671" y="1522"/>
                    <a:pt x="674" y="1522"/>
                  </a:cubicBezTo>
                  <a:close/>
                </a:path>
              </a:pathLst>
            </a:custGeom>
            <a:grpFill/>
            <a:ln w="9525">
              <a:noFill/>
              <a:round/>
            </a:ln>
          </p:spPr>
          <p:txBody>
            <a:bodyPr/>
            <a:lstStyle/>
            <a:p>
              <a:endParaRPr lang="de-DE">
                <a:cs typeface="+mn-ea"/>
                <a:sym typeface="+mn-lt"/>
              </a:endParaRPr>
            </a:p>
          </p:txBody>
        </p:sp>
        <p:sp>
          <p:nvSpPr>
            <p:cNvPr id="15" name="Freeform 12"/>
            <p:cNvSpPr>
              <a:spLocks noEditPoints="1"/>
            </p:cNvSpPr>
            <p:nvPr/>
          </p:nvSpPr>
          <p:spPr bwMode="gray">
            <a:xfrm>
              <a:off x="2834290" y="1987741"/>
              <a:ext cx="3470441" cy="3332809"/>
            </a:xfrm>
            <a:custGeom>
              <a:cxnLst>
                <a:cxn ang="0">
                  <a:pos x="1157" y="29"/>
                </a:cxn>
                <a:cxn ang="0">
                  <a:pos x="617" y="117"/>
                </a:cxn>
                <a:cxn ang="0">
                  <a:pos x="656" y="178"/>
                </a:cxn>
                <a:cxn ang="0">
                  <a:pos x="239" y="258"/>
                </a:cxn>
                <a:cxn ang="0">
                  <a:pos x="536" y="255"/>
                </a:cxn>
                <a:cxn ang="0">
                  <a:pos x="663" y="454"/>
                </a:cxn>
                <a:cxn ang="0">
                  <a:pos x="900" y="474"/>
                </a:cxn>
                <a:cxn ang="0">
                  <a:pos x="922" y="511"/>
                </a:cxn>
                <a:cxn ang="0">
                  <a:pos x="908" y="527"/>
                </a:cxn>
                <a:cxn ang="0">
                  <a:pos x="895" y="533"/>
                </a:cxn>
                <a:cxn ang="0">
                  <a:pos x="1040" y="559"/>
                </a:cxn>
                <a:cxn ang="0">
                  <a:pos x="1319" y="1342"/>
                </a:cxn>
                <a:cxn ang="0">
                  <a:pos x="1320" y="1379"/>
                </a:cxn>
                <a:cxn ang="0">
                  <a:pos x="576" y="31"/>
                </a:cxn>
                <a:cxn ang="0">
                  <a:pos x="469" y="123"/>
                </a:cxn>
                <a:cxn ang="0">
                  <a:pos x="676" y="54"/>
                </a:cxn>
                <a:cxn ang="0">
                  <a:pos x="618" y="4"/>
                </a:cxn>
                <a:cxn ang="0">
                  <a:pos x="595" y="5"/>
                </a:cxn>
                <a:cxn ang="0">
                  <a:pos x="513" y="46"/>
                </a:cxn>
                <a:cxn ang="0">
                  <a:pos x="422" y="75"/>
                </a:cxn>
                <a:cxn ang="0">
                  <a:pos x="459" y="67"/>
                </a:cxn>
                <a:cxn ang="0">
                  <a:pos x="1681" y="642"/>
                </a:cxn>
                <a:cxn ang="0">
                  <a:pos x="1077" y="36"/>
                </a:cxn>
                <a:cxn ang="0">
                  <a:pos x="1098" y="110"/>
                </a:cxn>
                <a:cxn ang="0">
                  <a:pos x="979" y="117"/>
                </a:cxn>
                <a:cxn ang="0">
                  <a:pos x="948" y="122"/>
                </a:cxn>
                <a:cxn ang="0">
                  <a:pos x="820" y="97"/>
                </a:cxn>
                <a:cxn ang="0">
                  <a:pos x="698" y="200"/>
                </a:cxn>
                <a:cxn ang="0">
                  <a:pos x="828" y="182"/>
                </a:cxn>
                <a:cxn ang="0">
                  <a:pos x="734" y="228"/>
                </a:cxn>
                <a:cxn ang="0">
                  <a:pos x="635" y="272"/>
                </a:cxn>
                <a:cxn ang="0">
                  <a:pos x="593" y="234"/>
                </a:cxn>
                <a:cxn ang="0">
                  <a:pos x="621" y="295"/>
                </a:cxn>
                <a:cxn ang="0">
                  <a:pos x="441" y="441"/>
                </a:cxn>
                <a:cxn ang="0">
                  <a:pos x="621" y="411"/>
                </a:cxn>
                <a:cxn ang="0">
                  <a:pos x="709" y="512"/>
                </a:cxn>
                <a:cxn ang="0">
                  <a:pos x="740" y="381"/>
                </a:cxn>
                <a:cxn ang="0">
                  <a:pos x="870" y="536"/>
                </a:cxn>
                <a:cxn ang="0">
                  <a:pos x="911" y="470"/>
                </a:cxn>
                <a:cxn ang="0">
                  <a:pos x="1059" y="616"/>
                </a:cxn>
                <a:cxn ang="0">
                  <a:pos x="834" y="603"/>
                </a:cxn>
                <a:cxn ang="0">
                  <a:pos x="677" y="539"/>
                </a:cxn>
                <a:cxn ang="0">
                  <a:pos x="369" y="587"/>
                </a:cxn>
                <a:cxn ang="0">
                  <a:pos x="215" y="834"/>
                </a:cxn>
                <a:cxn ang="0">
                  <a:pos x="317" y="1065"/>
                </a:cxn>
                <a:cxn ang="0">
                  <a:pos x="592" y="1115"/>
                </a:cxn>
                <a:cxn ang="0">
                  <a:pos x="681" y="1291"/>
                </a:cxn>
                <a:cxn ang="0">
                  <a:pos x="733" y="1503"/>
                </a:cxn>
                <a:cxn ang="0">
                  <a:pos x="1016" y="1556"/>
                </a:cxn>
                <a:cxn ang="0">
                  <a:pos x="1197" y="1373"/>
                </a:cxn>
                <a:cxn ang="0">
                  <a:pos x="1271" y="1154"/>
                </a:cxn>
                <a:cxn ang="0">
                  <a:pos x="1311" y="967"/>
                </a:cxn>
                <a:cxn ang="0">
                  <a:pos x="1135" y="797"/>
                </a:cxn>
                <a:cxn ang="0">
                  <a:pos x="1197" y="810"/>
                </a:cxn>
                <a:cxn ang="0">
                  <a:pos x="1447" y="788"/>
                </a:cxn>
                <a:cxn ang="0">
                  <a:pos x="1277" y="635"/>
                </a:cxn>
                <a:cxn ang="0">
                  <a:pos x="1531" y="652"/>
                </a:cxn>
                <a:cxn ang="0">
                  <a:pos x="1658" y="862"/>
                </a:cxn>
                <a:cxn ang="0">
                  <a:pos x="1038" y="440"/>
                </a:cxn>
                <a:cxn ang="0">
                  <a:pos x="991" y="389"/>
                </a:cxn>
                <a:cxn ang="0">
                  <a:pos x="1099" y="418"/>
                </a:cxn>
                <a:cxn ang="0">
                  <a:pos x="287" y="206"/>
                </a:cxn>
                <a:cxn ang="0">
                  <a:pos x="50" y="1063"/>
                </a:cxn>
              </a:cxnLst>
              <a:rect b="b" l="0" r="r" t="0"/>
              <a:pathLst>
                <a:path h="1609" w="1683">
                  <a:moveTo>
                    <a:pt x="1008" y="20"/>
                  </a:moveTo>
                  <a:cubicBezTo>
                    <a:pt x="1021" y="27"/>
                    <a:pt x="1028" y="27"/>
                    <a:pt x="1045" y="29"/>
                  </a:cubicBezTo>
                  <a:cubicBezTo>
                    <a:pt x="1035" y="22"/>
                    <a:pt x="1023" y="21"/>
                    <a:pt x="1008" y="20"/>
                  </a:cubicBezTo>
                  <a:close/>
                  <a:moveTo>
                    <a:pt x="1146" y="26"/>
                  </a:moveTo>
                  <a:cubicBezTo>
                    <a:pt x="1143" y="26"/>
                    <a:pt x="1143" y="22"/>
                    <a:pt x="1141" y="21"/>
                  </a:cubicBezTo>
                  <a:cubicBezTo>
                    <a:pt x="1142" y="21"/>
                    <a:pt x="1146" y="24"/>
                    <a:pt x="1147" y="21"/>
                  </a:cubicBezTo>
                  <a:cubicBezTo>
                    <a:pt x="1138" y="19"/>
                    <a:pt x="1136" y="20"/>
                    <a:pt x="1128" y="22"/>
                  </a:cubicBezTo>
                  <a:cubicBezTo>
                    <a:pt x="1134" y="24"/>
                    <a:pt x="1139" y="27"/>
                    <a:pt x="1146" y="26"/>
                  </a:cubicBezTo>
                  <a:close/>
                  <a:moveTo>
                    <a:pt x="1063" y="27"/>
                  </a:moveTo>
                  <a:cubicBezTo>
                    <a:pt x="1057" y="27"/>
                    <a:pt x="1049" y="23"/>
                    <a:pt x="1045" y="25"/>
                  </a:cubicBezTo>
                  <a:cubicBezTo>
                    <a:pt x="1050" y="26"/>
                    <a:pt x="1053" y="31"/>
                    <a:pt x="1059" y="32"/>
                  </a:cubicBezTo>
                  <a:cubicBezTo>
                    <a:pt x="1060" y="30"/>
                    <a:pt x="1063" y="30"/>
                    <a:pt x="1063" y="27"/>
                  </a:cubicBezTo>
                  <a:close/>
                  <a:moveTo>
                    <a:pt x="1157" y="29"/>
                  </a:moveTo>
                  <a:cubicBezTo>
                    <a:pt x="1159" y="30"/>
                    <a:pt x="1161" y="30"/>
                    <a:pt x="1163" y="31"/>
                  </a:cubicBezTo>
                  <a:cubicBezTo>
                    <a:pt x="1163" y="28"/>
                    <a:pt x="1158" y="27"/>
                    <a:pt x="1157" y="29"/>
                  </a:cubicBezTo>
                  <a:close/>
                  <a:moveTo>
                    <a:pt x="966" y="79"/>
                  </a:moveTo>
                  <a:cubicBezTo>
                    <a:pt x="979" y="79"/>
                    <a:pt x="987" y="91"/>
                    <a:pt x="1000" y="85"/>
                  </a:cubicBezTo>
                  <a:cubicBezTo>
                    <a:pt x="983" y="83"/>
                    <a:pt x="971" y="65"/>
                    <a:pt x="984" y="55"/>
                  </a:cubicBezTo>
                  <a:cubicBezTo>
                    <a:pt x="988" y="52"/>
                    <a:pt x="993" y="54"/>
                    <a:pt x="996" y="49"/>
                  </a:cubicBezTo>
                  <a:cubicBezTo>
                    <a:pt x="992" y="41"/>
                    <a:pt x="983" y="46"/>
                    <a:pt x="978" y="50"/>
                  </a:cubicBezTo>
                  <a:cubicBezTo>
                    <a:pt x="970" y="49"/>
                    <a:pt x="966" y="53"/>
                    <a:pt x="962" y="58"/>
                  </a:cubicBezTo>
                  <a:cubicBezTo>
                    <a:pt x="969" y="61"/>
                    <a:pt x="963" y="73"/>
                    <a:pt x="966" y="79"/>
                  </a:cubicBezTo>
                  <a:close/>
                  <a:moveTo>
                    <a:pt x="1026" y="63"/>
                  </a:moveTo>
                  <a:cubicBezTo>
                    <a:pt x="1029" y="64"/>
                    <a:pt x="1031" y="68"/>
                    <a:pt x="1033" y="64"/>
                  </a:cubicBezTo>
                  <a:cubicBezTo>
                    <a:pt x="1032" y="63"/>
                    <a:pt x="1028" y="61"/>
                    <a:pt x="1026" y="63"/>
                  </a:cubicBezTo>
                  <a:close/>
                  <a:moveTo>
                    <a:pt x="1025" y="92"/>
                  </a:moveTo>
                  <a:cubicBezTo>
                    <a:pt x="1021" y="90"/>
                    <a:pt x="1015" y="86"/>
                    <a:pt x="1011" y="88"/>
                  </a:cubicBezTo>
                  <a:cubicBezTo>
                    <a:pt x="1014" y="90"/>
                    <a:pt x="1020" y="94"/>
                    <a:pt x="1025" y="92"/>
                  </a:cubicBezTo>
                  <a:close/>
                  <a:moveTo>
                    <a:pt x="618" y="123"/>
                  </a:moveTo>
                  <a:cubicBezTo>
                    <a:pt x="612" y="123"/>
                    <a:pt x="617" y="119"/>
                    <a:pt x="617" y="117"/>
                  </a:cubicBezTo>
                  <a:cubicBezTo>
                    <a:pt x="614" y="117"/>
                    <a:pt x="614" y="116"/>
                    <a:pt x="614" y="114"/>
                  </a:cubicBezTo>
                  <a:cubicBezTo>
                    <a:pt x="605" y="120"/>
                    <a:pt x="599" y="113"/>
                    <a:pt x="590" y="118"/>
                  </a:cubicBezTo>
                  <a:cubicBezTo>
                    <a:pt x="590" y="117"/>
                    <a:pt x="590" y="115"/>
                    <a:pt x="589" y="115"/>
                  </a:cubicBezTo>
                  <a:cubicBezTo>
                    <a:pt x="588" y="118"/>
                    <a:pt x="582" y="120"/>
                    <a:pt x="580" y="119"/>
                  </a:cubicBezTo>
                  <a:cubicBezTo>
                    <a:pt x="582" y="117"/>
                    <a:pt x="585" y="116"/>
                    <a:pt x="584" y="111"/>
                  </a:cubicBezTo>
                  <a:cubicBezTo>
                    <a:pt x="577" y="113"/>
                    <a:pt x="569" y="115"/>
                    <a:pt x="565" y="119"/>
                  </a:cubicBezTo>
                  <a:cubicBezTo>
                    <a:pt x="568" y="121"/>
                    <a:pt x="572" y="116"/>
                    <a:pt x="574" y="119"/>
                  </a:cubicBezTo>
                  <a:cubicBezTo>
                    <a:pt x="573" y="125"/>
                    <a:pt x="562" y="121"/>
                    <a:pt x="559" y="125"/>
                  </a:cubicBezTo>
                  <a:cubicBezTo>
                    <a:pt x="563" y="124"/>
                    <a:pt x="564" y="126"/>
                    <a:pt x="566" y="129"/>
                  </a:cubicBezTo>
                  <a:cubicBezTo>
                    <a:pt x="563" y="133"/>
                    <a:pt x="556" y="128"/>
                    <a:pt x="555" y="134"/>
                  </a:cubicBezTo>
                  <a:cubicBezTo>
                    <a:pt x="559" y="135"/>
                    <a:pt x="561" y="134"/>
                    <a:pt x="564" y="133"/>
                  </a:cubicBezTo>
                  <a:cubicBezTo>
                    <a:pt x="564" y="137"/>
                    <a:pt x="567" y="137"/>
                    <a:pt x="568" y="140"/>
                  </a:cubicBezTo>
                  <a:cubicBezTo>
                    <a:pt x="584" y="136"/>
                    <a:pt x="608" y="137"/>
                    <a:pt x="618" y="123"/>
                  </a:cubicBezTo>
                  <a:close/>
                  <a:moveTo>
                    <a:pt x="651" y="184"/>
                  </a:moveTo>
                  <a:cubicBezTo>
                    <a:pt x="654" y="184"/>
                    <a:pt x="656" y="182"/>
                    <a:pt x="656" y="178"/>
                  </a:cubicBezTo>
                  <a:cubicBezTo>
                    <a:pt x="653" y="178"/>
                    <a:pt x="651" y="180"/>
                    <a:pt x="651" y="184"/>
                  </a:cubicBezTo>
                  <a:close/>
                  <a:moveTo>
                    <a:pt x="635" y="196"/>
                  </a:moveTo>
                  <a:cubicBezTo>
                    <a:pt x="634" y="194"/>
                    <a:pt x="634" y="192"/>
                    <a:pt x="633" y="191"/>
                  </a:cubicBezTo>
                  <a:cubicBezTo>
                    <a:pt x="631" y="192"/>
                    <a:pt x="631" y="196"/>
                    <a:pt x="635" y="196"/>
                  </a:cubicBezTo>
                  <a:close/>
                  <a:moveTo>
                    <a:pt x="604" y="197"/>
                  </a:moveTo>
                  <a:cubicBezTo>
                    <a:pt x="601" y="200"/>
                    <a:pt x="595" y="199"/>
                    <a:pt x="595" y="204"/>
                  </a:cubicBezTo>
                  <a:cubicBezTo>
                    <a:pt x="601" y="205"/>
                    <a:pt x="606" y="201"/>
                    <a:pt x="604" y="197"/>
                  </a:cubicBezTo>
                  <a:close/>
                  <a:moveTo>
                    <a:pt x="595" y="213"/>
                  </a:moveTo>
                  <a:cubicBezTo>
                    <a:pt x="599" y="213"/>
                    <a:pt x="599" y="210"/>
                    <a:pt x="599" y="207"/>
                  </a:cubicBezTo>
                  <a:cubicBezTo>
                    <a:pt x="595" y="207"/>
                    <a:pt x="593" y="211"/>
                    <a:pt x="595" y="213"/>
                  </a:cubicBezTo>
                  <a:close/>
                  <a:moveTo>
                    <a:pt x="280" y="210"/>
                  </a:moveTo>
                  <a:cubicBezTo>
                    <a:pt x="262" y="220"/>
                    <a:pt x="248" y="231"/>
                    <a:pt x="232" y="242"/>
                  </a:cubicBezTo>
                  <a:cubicBezTo>
                    <a:pt x="234" y="251"/>
                    <a:pt x="231" y="253"/>
                    <a:pt x="227" y="259"/>
                  </a:cubicBezTo>
                  <a:cubicBezTo>
                    <a:pt x="232" y="260"/>
                    <a:pt x="226" y="264"/>
                    <a:pt x="227" y="266"/>
                  </a:cubicBezTo>
                  <a:cubicBezTo>
                    <a:pt x="232" y="265"/>
                    <a:pt x="235" y="261"/>
                    <a:pt x="239" y="258"/>
                  </a:cubicBezTo>
                  <a:cubicBezTo>
                    <a:pt x="241" y="246"/>
                    <a:pt x="254" y="245"/>
                    <a:pt x="258" y="235"/>
                  </a:cubicBezTo>
                  <a:cubicBezTo>
                    <a:pt x="257" y="234"/>
                    <a:pt x="255" y="238"/>
                    <a:pt x="255" y="235"/>
                  </a:cubicBezTo>
                  <a:cubicBezTo>
                    <a:pt x="261" y="225"/>
                    <a:pt x="272" y="219"/>
                    <a:pt x="280" y="210"/>
                  </a:cubicBezTo>
                  <a:close/>
                  <a:moveTo>
                    <a:pt x="252" y="214"/>
                  </a:moveTo>
                  <a:cubicBezTo>
                    <a:pt x="250" y="216"/>
                    <a:pt x="245" y="220"/>
                    <a:pt x="248" y="224"/>
                  </a:cubicBezTo>
                  <a:cubicBezTo>
                    <a:pt x="250" y="221"/>
                    <a:pt x="254" y="217"/>
                    <a:pt x="252" y="214"/>
                  </a:cubicBezTo>
                  <a:close/>
                  <a:moveTo>
                    <a:pt x="520" y="272"/>
                  </a:moveTo>
                  <a:cubicBezTo>
                    <a:pt x="521" y="276"/>
                    <a:pt x="521" y="277"/>
                    <a:pt x="522" y="280"/>
                  </a:cubicBezTo>
                  <a:cubicBezTo>
                    <a:pt x="540" y="274"/>
                    <a:pt x="569" y="277"/>
                    <a:pt x="570" y="252"/>
                  </a:cubicBezTo>
                  <a:cubicBezTo>
                    <a:pt x="576" y="249"/>
                    <a:pt x="586" y="246"/>
                    <a:pt x="582" y="235"/>
                  </a:cubicBezTo>
                  <a:cubicBezTo>
                    <a:pt x="572" y="230"/>
                    <a:pt x="564" y="233"/>
                    <a:pt x="556" y="239"/>
                  </a:cubicBezTo>
                  <a:cubicBezTo>
                    <a:pt x="556" y="241"/>
                    <a:pt x="557" y="241"/>
                    <a:pt x="557" y="243"/>
                  </a:cubicBezTo>
                  <a:cubicBezTo>
                    <a:pt x="554" y="243"/>
                    <a:pt x="554" y="245"/>
                    <a:pt x="551" y="245"/>
                  </a:cubicBezTo>
                  <a:cubicBezTo>
                    <a:pt x="549" y="244"/>
                    <a:pt x="549" y="241"/>
                    <a:pt x="546" y="242"/>
                  </a:cubicBezTo>
                  <a:cubicBezTo>
                    <a:pt x="542" y="246"/>
                    <a:pt x="538" y="250"/>
                    <a:pt x="536" y="255"/>
                  </a:cubicBezTo>
                  <a:cubicBezTo>
                    <a:pt x="536" y="258"/>
                    <a:pt x="540" y="256"/>
                    <a:pt x="540" y="259"/>
                  </a:cubicBezTo>
                  <a:cubicBezTo>
                    <a:pt x="532" y="263"/>
                    <a:pt x="527" y="268"/>
                    <a:pt x="520" y="272"/>
                  </a:cubicBezTo>
                  <a:close/>
                  <a:moveTo>
                    <a:pt x="591" y="247"/>
                  </a:moveTo>
                  <a:cubicBezTo>
                    <a:pt x="588" y="244"/>
                    <a:pt x="585" y="248"/>
                    <a:pt x="585" y="251"/>
                  </a:cubicBezTo>
                  <a:cubicBezTo>
                    <a:pt x="588" y="251"/>
                    <a:pt x="589" y="249"/>
                    <a:pt x="591" y="247"/>
                  </a:cubicBezTo>
                  <a:close/>
                  <a:moveTo>
                    <a:pt x="212" y="259"/>
                  </a:moveTo>
                  <a:cubicBezTo>
                    <a:pt x="216" y="258"/>
                    <a:pt x="220" y="253"/>
                    <a:pt x="219" y="251"/>
                  </a:cubicBezTo>
                  <a:cubicBezTo>
                    <a:pt x="218" y="254"/>
                    <a:pt x="213" y="255"/>
                    <a:pt x="212" y="259"/>
                  </a:cubicBezTo>
                  <a:close/>
                  <a:moveTo>
                    <a:pt x="673" y="447"/>
                  </a:moveTo>
                  <a:cubicBezTo>
                    <a:pt x="678" y="442"/>
                    <a:pt x="685" y="428"/>
                    <a:pt x="678" y="420"/>
                  </a:cubicBezTo>
                  <a:cubicBezTo>
                    <a:pt x="670" y="427"/>
                    <a:pt x="664" y="431"/>
                    <a:pt x="666" y="444"/>
                  </a:cubicBezTo>
                  <a:cubicBezTo>
                    <a:pt x="669" y="445"/>
                    <a:pt x="669" y="448"/>
                    <a:pt x="673" y="447"/>
                  </a:cubicBezTo>
                  <a:close/>
                  <a:moveTo>
                    <a:pt x="654" y="488"/>
                  </a:moveTo>
                  <a:cubicBezTo>
                    <a:pt x="663" y="487"/>
                    <a:pt x="664" y="483"/>
                    <a:pt x="671" y="485"/>
                  </a:cubicBezTo>
                  <a:cubicBezTo>
                    <a:pt x="677" y="471"/>
                    <a:pt x="685" y="438"/>
                    <a:pt x="663" y="454"/>
                  </a:cubicBezTo>
                  <a:cubicBezTo>
                    <a:pt x="660" y="453"/>
                    <a:pt x="658" y="450"/>
                    <a:pt x="656" y="452"/>
                  </a:cubicBezTo>
                  <a:cubicBezTo>
                    <a:pt x="654" y="456"/>
                    <a:pt x="658" y="457"/>
                    <a:pt x="658" y="461"/>
                  </a:cubicBezTo>
                  <a:cubicBezTo>
                    <a:pt x="658" y="469"/>
                    <a:pt x="651" y="479"/>
                    <a:pt x="654" y="488"/>
                  </a:cubicBezTo>
                  <a:close/>
                  <a:moveTo>
                    <a:pt x="602" y="468"/>
                  </a:moveTo>
                  <a:cubicBezTo>
                    <a:pt x="603" y="464"/>
                    <a:pt x="597" y="462"/>
                    <a:pt x="594" y="465"/>
                  </a:cubicBezTo>
                  <a:cubicBezTo>
                    <a:pt x="595" y="468"/>
                    <a:pt x="599" y="471"/>
                    <a:pt x="602" y="468"/>
                  </a:cubicBezTo>
                  <a:close/>
                  <a:moveTo>
                    <a:pt x="590" y="468"/>
                  </a:moveTo>
                  <a:cubicBezTo>
                    <a:pt x="587" y="463"/>
                    <a:pt x="577" y="465"/>
                    <a:pt x="575" y="470"/>
                  </a:cubicBezTo>
                  <a:cubicBezTo>
                    <a:pt x="578" y="477"/>
                    <a:pt x="590" y="478"/>
                    <a:pt x="590" y="468"/>
                  </a:cubicBezTo>
                  <a:close/>
                  <a:moveTo>
                    <a:pt x="880" y="468"/>
                  </a:moveTo>
                  <a:cubicBezTo>
                    <a:pt x="879" y="472"/>
                    <a:pt x="883" y="470"/>
                    <a:pt x="884" y="470"/>
                  </a:cubicBezTo>
                  <a:cubicBezTo>
                    <a:pt x="885" y="468"/>
                    <a:pt x="881" y="467"/>
                    <a:pt x="880" y="468"/>
                  </a:cubicBezTo>
                  <a:close/>
                  <a:moveTo>
                    <a:pt x="900" y="474"/>
                  </a:moveTo>
                  <a:cubicBezTo>
                    <a:pt x="898" y="473"/>
                    <a:pt x="894" y="473"/>
                    <a:pt x="893" y="474"/>
                  </a:cubicBezTo>
                  <a:cubicBezTo>
                    <a:pt x="892" y="480"/>
                    <a:pt x="900" y="479"/>
                    <a:pt x="900" y="474"/>
                  </a:cubicBezTo>
                  <a:close/>
                  <a:moveTo>
                    <a:pt x="563" y="477"/>
                  </a:moveTo>
                  <a:cubicBezTo>
                    <a:pt x="561" y="477"/>
                    <a:pt x="560" y="477"/>
                    <a:pt x="559" y="476"/>
                  </a:cubicBezTo>
                  <a:cubicBezTo>
                    <a:pt x="558" y="478"/>
                    <a:pt x="555" y="480"/>
                    <a:pt x="557" y="483"/>
                  </a:cubicBezTo>
                  <a:cubicBezTo>
                    <a:pt x="560" y="482"/>
                    <a:pt x="563" y="481"/>
                    <a:pt x="563" y="477"/>
                  </a:cubicBezTo>
                  <a:close/>
                  <a:moveTo>
                    <a:pt x="826" y="506"/>
                  </a:moveTo>
                  <a:cubicBezTo>
                    <a:pt x="828" y="507"/>
                    <a:pt x="832" y="508"/>
                    <a:pt x="834" y="506"/>
                  </a:cubicBezTo>
                  <a:cubicBezTo>
                    <a:pt x="834" y="501"/>
                    <a:pt x="825" y="499"/>
                    <a:pt x="826" y="506"/>
                  </a:cubicBezTo>
                  <a:close/>
                  <a:moveTo>
                    <a:pt x="830" y="510"/>
                  </a:moveTo>
                  <a:cubicBezTo>
                    <a:pt x="830" y="515"/>
                    <a:pt x="830" y="515"/>
                    <a:pt x="830" y="515"/>
                  </a:cubicBezTo>
                  <a:cubicBezTo>
                    <a:pt x="835" y="519"/>
                    <a:pt x="836" y="510"/>
                    <a:pt x="832" y="509"/>
                  </a:cubicBezTo>
                  <a:cubicBezTo>
                    <a:pt x="831" y="510"/>
                    <a:pt x="831" y="510"/>
                    <a:pt x="830" y="510"/>
                  </a:cubicBezTo>
                  <a:close/>
                  <a:moveTo>
                    <a:pt x="892" y="511"/>
                  </a:moveTo>
                  <a:cubicBezTo>
                    <a:pt x="895" y="513"/>
                    <a:pt x="895" y="518"/>
                    <a:pt x="899" y="515"/>
                  </a:cubicBezTo>
                  <a:cubicBezTo>
                    <a:pt x="900" y="511"/>
                    <a:pt x="893" y="507"/>
                    <a:pt x="892" y="511"/>
                  </a:cubicBezTo>
                  <a:close/>
                  <a:moveTo>
                    <a:pt x="922" y="511"/>
                  </a:moveTo>
                  <a:cubicBezTo>
                    <a:pt x="922" y="512"/>
                    <a:pt x="920" y="513"/>
                    <a:pt x="921" y="515"/>
                  </a:cubicBezTo>
                  <a:cubicBezTo>
                    <a:pt x="922" y="516"/>
                    <a:pt x="925" y="516"/>
                    <a:pt x="927" y="515"/>
                  </a:cubicBezTo>
                  <a:cubicBezTo>
                    <a:pt x="926" y="512"/>
                    <a:pt x="925" y="510"/>
                    <a:pt x="922" y="511"/>
                  </a:cubicBezTo>
                  <a:close/>
                  <a:moveTo>
                    <a:pt x="915" y="515"/>
                  </a:moveTo>
                  <a:cubicBezTo>
                    <a:pt x="912" y="514"/>
                    <a:pt x="911" y="515"/>
                    <a:pt x="911" y="518"/>
                  </a:cubicBezTo>
                  <a:cubicBezTo>
                    <a:pt x="915" y="518"/>
                    <a:pt x="915" y="518"/>
                    <a:pt x="915" y="518"/>
                  </a:cubicBezTo>
                  <a:lnTo>
                    <a:pt x="915" y="515"/>
                  </a:lnTo>
                  <a:close/>
                  <a:moveTo>
                    <a:pt x="890" y="517"/>
                  </a:moveTo>
                  <a:cubicBezTo>
                    <a:pt x="889" y="516"/>
                    <a:pt x="886" y="514"/>
                    <a:pt x="884" y="516"/>
                  </a:cubicBezTo>
                  <a:cubicBezTo>
                    <a:pt x="884" y="518"/>
                    <a:pt x="885" y="519"/>
                    <a:pt x="885" y="519"/>
                  </a:cubicBezTo>
                  <a:cubicBezTo>
                    <a:pt x="888" y="519"/>
                    <a:pt x="889" y="519"/>
                    <a:pt x="890" y="517"/>
                  </a:cubicBezTo>
                  <a:close/>
                  <a:moveTo>
                    <a:pt x="923" y="522"/>
                  </a:moveTo>
                  <a:cubicBezTo>
                    <a:pt x="925" y="522"/>
                    <a:pt x="927" y="522"/>
                    <a:pt x="927" y="519"/>
                  </a:cubicBezTo>
                  <a:cubicBezTo>
                    <a:pt x="924" y="519"/>
                    <a:pt x="923" y="520"/>
                    <a:pt x="923" y="522"/>
                  </a:cubicBezTo>
                  <a:close/>
                  <a:moveTo>
                    <a:pt x="908" y="527"/>
                  </a:moveTo>
                  <a:cubicBezTo>
                    <a:pt x="910" y="522"/>
                    <a:pt x="906" y="522"/>
                    <a:pt x="903" y="521"/>
                  </a:cubicBezTo>
                  <a:cubicBezTo>
                    <a:pt x="901" y="523"/>
                    <a:pt x="902" y="526"/>
                    <a:pt x="903" y="528"/>
                  </a:cubicBezTo>
                  <a:cubicBezTo>
                    <a:pt x="905" y="528"/>
                    <a:pt x="907" y="528"/>
                    <a:pt x="908" y="527"/>
                  </a:cubicBezTo>
                  <a:close/>
                  <a:moveTo>
                    <a:pt x="929" y="531"/>
                  </a:moveTo>
                  <a:cubicBezTo>
                    <a:pt x="933" y="531"/>
                    <a:pt x="936" y="529"/>
                    <a:pt x="936" y="524"/>
                  </a:cubicBezTo>
                  <a:cubicBezTo>
                    <a:pt x="931" y="524"/>
                    <a:pt x="928" y="525"/>
                    <a:pt x="929" y="531"/>
                  </a:cubicBezTo>
                  <a:close/>
                  <a:moveTo>
                    <a:pt x="916" y="534"/>
                  </a:moveTo>
                  <a:cubicBezTo>
                    <a:pt x="920" y="537"/>
                    <a:pt x="926" y="533"/>
                    <a:pt x="920" y="531"/>
                  </a:cubicBezTo>
                  <a:cubicBezTo>
                    <a:pt x="920" y="533"/>
                    <a:pt x="916" y="531"/>
                    <a:pt x="916" y="534"/>
                  </a:cubicBezTo>
                  <a:close/>
                  <a:moveTo>
                    <a:pt x="898" y="536"/>
                  </a:moveTo>
                  <a:cubicBezTo>
                    <a:pt x="898" y="535"/>
                    <a:pt x="898" y="535"/>
                    <a:pt x="899" y="535"/>
                  </a:cubicBezTo>
                  <a:cubicBezTo>
                    <a:pt x="899" y="533"/>
                    <a:pt x="899" y="533"/>
                    <a:pt x="899" y="533"/>
                  </a:cubicBezTo>
                  <a:cubicBezTo>
                    <a:pt x="898" y="533"/>
                    <a:pt x="898" y="533"/>
                    <a:pt x="898" y="532"/>
                  </a:cubicBezTo>
                  <a:cubicBezTo>
                    <a:pt x="896" y="532"/>
                    <a:pt x="896" y="532"/>
                    <a:pt x="896" y="532"/>
                  </a:cubicBezTo>
                  <a:cubicBezTo>
                    <a:pt x="896" y="532"/>
                    <a:pt x="896" y="533"/>
                    <a:pt x="895" y="533"/>
                  </a:cubicBezTo>
                  <a:cubicBezTo>
                    <a:pt x="895" y="535"/>
                    <a:pt x="895" y="535"/>
                    <a:pt x="895" y="535"/>
                  </a:cubicBezTo>
                  <a:cubicBezTo>
                    <a:pt x="896" y="535"/>
                    <a:pt x="896" y="535"/>
                    <a:pt x="896" y="536"/>
                  </a:cubicBezTo>
                  <a:lnTo>
                    <a:pt x="898" y="536"/>
                  </a:lnTo>
                  <a:close/>
                  <a:moveTo>
                    <a:pt x="948" y="535"/>
                  </a:moveTo>
                  <a:cubicBezTo>
                    <a:pt x="942" y="531"/>
                    <a:pt x="937" y="543"/>
                    <a:pt x="943" y="545"/>
                  </a:cubicBezTo>
                  <a:cubicBezTo>
                    <a:pt x="945" y="542"/>
                    <a:pt x="948" y="540"/>
                    <a:pt x="948" y="535"/>
                  </a:cubicBezTo>
                  <a:close/>
                  <a:moveTo>
                    <a:pt x="738" y="546"/>
                  </a:moveTo>
                  <a:cubicBezTo>
                    <a:pt x="742" y="530"/>
                    <a:pt x="721" y="544"/>
                    <a:pt x="738" y="546"/>
                  </a:cubicBezTo>
                  <a:close/>
                  <a:moveTo>
                    <a:pt x="871" y="540"/>
                  </a:moveTo>
                  <a:cubicBezTo>
                    <a:pt x="870" y="538"/>
                    <a:pt x="866" y="538"/>
                    <a:pt x="864" y="539"/>
                  </a:cubicBezTo>
                  <a:cubicBezTo>
                    <a:pt x="863" y="543"/>
                    <a:pt x="871" y="543"/>
                    <a:pt x="871" y="540"/>
                  </a:cubicBezTo>
                  <a:close/>
                  <a:moveTo>
                    <a:pt x="931" y="546"/>
                  </a:moveTo>
                  <a:cubicBezTo>
                    <a:pt x="931" y="549"/>
                    <a:pt x="928" y="555"/>
                    <a:pt x="933" y="555"/>
                  </a:cubicBezTo>
                  <a:cubicBezTo>
                    <a:pt x="937" y="554"/>
                    <a:pt x="935" y="546"/>
                    <a:pt x="931" y="546"/>
                  </a:cubicBezTo>
                  <a:close/>
                  <a:moveTo>
                    <a:pt x="1040" y="559"/>
                  </a:moveTo>
                  <a:cubicBezTo>
                    <a:pt x="1041" y="555"/>
                    <a:pt x="1041" y="550"/>
                    <a:pt x="1043" y="546"/>
                  </a:cubicBezTo>
                  <a:cubicBezTo>
                    <a:pt x="1033" y="551"/>
                    <a:pt x="1019" y="551"/>
                    <a:pt x="1011" y="557"/>
                  </a:cubicBezTo>
                  <a:cubicBezTo>
                    <a:pt x="1017" y="570"/>
                    <a:pt x="1029" y="563"/>
                    <a:pt x="1040" y="559"/>
                  </a:cubicBezTo>
                  <a:close/>
                  <a:moveTo>
                    <a:pt x="879" y="557"/>
                  </a:moveTo>
                  <a:cubicBezTo>
                    <a:pt x="888" y="556"/>
                    <a:pt x="895" y="564"/>
                    <a:pt x="901" y="564"/>
                  </a:cubicBezTo>
                  <a:cubicBezTo>
                    <a:pt x="907" y="565"/>
                    <a:pt x="915" y="562"/>
                    <a:pt x="921" y="560"/>
                  </a:cubicBezTo>
                  <a:cubicBezTo>
                    <a:pt x="921" y="557"/>
                    <a:pt x="921" y="557"/>
                    <a:pt x="921" y="557"/>
                  </a:cubicBezTo>
                  <a:cubicBezTo>
                    <a:pt x="909" y="556"/>
                    <a:pt x="890" y="552"/>
                    <a:pt x="880" y="550"/>
                  </a:cubicBezTo>
                  <a:cubicBezTo>
                    <a:pt x="877" y="551"/>
                    <a:pt x="878" y="554"/>
                    <a:pt x="879" y="557"/>
                  </a:cubicBezTo>
                  <a:close/>
                  <a:moveTo>
                    <a:pt x="1674" y="879"/>
                  </a:moveTo>
                  <a:cubicBezTo>
                    <a:pt x="1683" y="865"/>
                    <a:pt x="1681" y="833"/>
                    <a:pt x="1670" y="822"/>
                  </a:cubicBezTo>
                  <a:cubicBezTo>
                    <a:pt x="1671" y="839"/>
                    <a:pt x="1667" y="864"/>
                    <a:pt x="1674" y="879"/>
                  </a:cubicBezTo>
                  <a:close/>
                  <a:moveTo>
                    <a:pt x="1346" y="1324"/>
                  </a:moveTo>
                  <a:cubicBezTo>
                    <a:pt x="1340" y="1316"/>
                    <a:pt x="1334" y="1319"/>
                    <a:pt x="1330" y="1326"/>
                  </a:cubicBezTo>
                  <a:cubicBezTo>
                    <a:pt x="1326" y="1332"/>
                    <a:pt x="1326" y="1337"/>
                    <a:pt x="1319" y="1342"/>
                  </a:cubicBezTo>
                  <a:cubicBezTo>
                    <a:pt x="1316" y="1344"/>
                    <a:pt x="1314" y="1344"/>
                    <a:pt x="1311" y="1347"/>
                  </a:cubicBezTo>
                  <a:cubicBezTo>
                    <a:pt x="1310" y="1350"/>
                    <a:pt x="1310" y="1355"/>
                    <a:pt x="1307" y="1357"/>
                  </a:cubicBezTo>
                  <a:cubicBezTo>
                    <a:pt x="1299" y="1352"/>
                    <a:pt x="1299" y="1365"/>
                    <a:pt x="1294" y="1369"/>
                  </a:cubicBezTo>
                  <a:cubicBezTo>
                    <a:pt x="1293" y="1369"/>
                    <a:pt x="1294" y="1366"/>
                    <a:pt x="1290" y="1367"/>
                  </a:cubicBezTo>
                  <a:cubicBezTo>
                    <a:pt x="1290" y="1370"/>
                    <a:pt x="1289" y="1373"/>
                    <a:pt x="1288" y="1375"/>
                  </a:cubicBezTo>
                  <a:cubicBezTo>
                    <a:pt x="1274" y="1380"/>
                    <a:pt x="1261" y="1387"/>
                    <a:pt x="1246" y="1392"/>
                  </a:cubicBezTo>
                  <a:cubicBezTo>
                    <a:pt x="1245" y="1399"/>
                    <a:pt x="1239" y="1403"/>
                    <a:pt x="1234" y="1406"/>
                  </a:cubicBezTo>
                  <a:cubicBezTo>
                    <a:pt x="1229" y="1419"/>
                    <a:pt x="1234" y="1431"/>
                    <a:pt x="1228" y="1440"/>
                  </a:cubicBezTo>
                  <a:cubicBezTo>
                    <a:pt x="1222" y="1449"/>
                    <a:pt x="1206" y="1451"/>
                    <a:pt x="1200" y="1461"/>
                  </a:cubicBezTo>
                  <a:cubicBezTo>
                    <a:pt x="1196" y="1468"/>
                    <a:pt x="1195" y="1479"/>
                    <a:pt x="1200" y="1486"/>
                  </a:cubicBezTo>
                  <a:cubicBezTo>
                    <a:pt x="1199" y="1488"/>
                    <a:pt x="1197" y="1489"/>
                    <a:pt x="1196" y="1492"/>
                  </a:cubicBezTo>
                  <a:cubicBezTo>
                    <a:pt x="1210" y="1500"/>
                    <a:pt x="1225" y="1491"/>
                    <a:pt x="1237" y="1484"/>
                  </a:cubicBezTo>
                  <a:cubicBezTo>
                    <a:pt x="1249" y="1477"/>
                    <a:pt x="1252" y="1470"/>
                    <a:pt x="1258" y="1461"/>
                  </a:cubicBezTo>
                  <a:cubicBezTo>
                    <a:pt x="1266" y="1449"/>
                    <a:pt x="1279" y="1438"/>
                    <a:pt x="1290" y="1426"/>
                  </a:cubicBezTo>
                  <a:cubicBezTo>
                    <a:pt x="1303" y="1412"/>
                    <a:pt x="1321" y="1396"/>
                    <a:pt x="1320" y="1379"/>
                  </a:cubicBezTo>
                  <a:cubicBezTo>
                    <a:pt x="1329" y="1372"/>
                    <a:pt x="1331" y="1358"/>
                    <a:pt x="1346" y="1357"/>
                  </a:cubicBezTo>
                  <a:cubicBezTo>
                    <a:pt x="1347" y="1353"/>
                    <a:pt x="1345" y="1350"/>
                    <a:pt x="1343" y="1348"/>
                  </a:cubicBezTo>
                  <a:cubicBezTo>
                    <a:pt x="1345" y="1344"/>
                    <a:pt x="1348" y="1342"/>
                    <a:pt x="1349" y="1337"/>
                  </a:cubicBezTo>
                  <a:cubicBezTo>
                    <a:pt x="1346" y="1333"/>
                    <a:pt x="1345" y="1330"/>
                    <a:pt x="1346" y="1324"/>
                  </a:cubicBezTo>
                  <a:close/>
                  <a:moveTo>
                    <a:pt x="543" y="30"/>
                  </a:moveTo>
                  <a:cubicBezTo>
                    <a:pt x="549" y="31"/>
                    <a:pt x="558" y="29"/>
                    <a:pt x="561" y="24"/>
                  </a:cubicBezTo>
                  <a:cubicBezTo>
                    <a:pt x="559" y="23"/>
                    <a:pt x="555" y="25"/>
                    <a:pt x="555" y="23"/>
                  </a:cubicBezTo>
                  <a:cubicBezTo>
                    <a:pt x="557" y="20"/>
                    <a:pt x="562" y="20"/>
                    <a:pt x="565" y="18"/>
                  </a:cubicBezTo>
                  <a:cubicBezTo>
                    <a:pt x="566" y="22"/>
                    <a:pt x="567" y="23"/>
                    <a:pt x="567" y="25"/>
                  </a:cubicBezTo>
                  <a:cubicBezTo>
                    <a:pt x="591" y="20"/>
                    <a:pt x="609" y="13"/>
                    <a:pt x="635" y="14"/>
                  </a:cubicBezTo>
                  <a:cubicBezTo>
                    <a:pt x="628" y="14"/>
                    <a:pt x="628" y="14"/>
                    <a:pt x="628" y="14"/>
                  </a:cubicBezTo>
                  <a:cubicBezTo>
                    <a:pt x="619" y="24"/>
                    <a:pt x="601" y="16"/>
                    <a:pt x="593" y="22"/>
                  </a:cubicBezTo>
                  <a:cubicBezTo>
                    <a:pt x="592" y="24"/>
                    <a:pt x="595" y="25"/>
                    <a:pt x="593" y="26"/>
                  </a:cubicBezTo>
                  <a:cubicBezTo>
                    <a:pt x="591" y="26"/>
                    <a:pt x="590" y="24"/>
                    <a:pt x="589" y="23"/>
                  </a:cubicBezTo>
                  <a:cubicBezTo>
                    <a:pt x="584" y="25"/>
                    <a:pt x="579" y="26"/>
                    <a:pt x="576" y="31"/>
                  </a:cubicBezTo>
                  <a:cubicBezTo>
                    <a:pt x="580" y="32"/>
                    <a:pt x="584" y="29"/>
                    <a:pt x="586" y="34"/>
                  </a:cubicBezTo>
                  <a:cubicBezTo>
                    <a:pt x="573" y="46"/>
                    <a:pt x="553" y="51"/>
                    <a:pt x="537" y="59"/>
                  </a:cubicBezTo>
                  <a:cubicBezTo>
                    <a:pt x="541" y="61"/>
                    <a:pt x="545" y="57"/>
                    <a:pt x="546" y="59"/>
                  </a:cubicBezTo>
                  <a:cubicBezTo>
                    <a:pt x="542" y="61"/>
                    <a:pt x="540" y="65"/>
                    <a:pt x="534" y="66"/>
                  </a:cubicBezTo>
                  <a:cubicBezTo>
                    <a:pt x="534" y="62"/>
                    <a:pt x="534" y="62"/>
                    <a:pt x="534" y="62"/>
                  </a:cubicBezTo>
                  <a:cubicBezTo>
                    <a:pt x="528" y="61"/>
                    <a:pt x="525" y="67"/>
                    <a:pt x="527" y="71"/>
                  </a:cubicBezTo>
                  <a:cubicBezTo>
                    <a:pt x="521" y="74"/>
                    <a:pt x="515" y="77"/>
                    <a:pt x="508" y="79"/>
                  </a:cubicBezTo>
                  <a:cubicBezTo>
                    <a:pt x="508" y="77"/>
                    <a:pt x="510" y="77"/>
                    <a:pt x="507" y="77"/>
                  </a:cubicBezTo>
                  <a:cubicBezTo>
                    <a:pt x="503" y="77"/>
                    <a:pt x="503" y="80"/>
                    <a:pt x="499" y="81"/>
                  </a:cubicBezTo>
                  <a:cubicBezTo>
                    <a:pt x="479" y="84"/>
                    <a:pt x="469" y="99"/>
                    <a:pt x="452" y="107"/>
                  </a:cubicBezTo>
                  <a:cubicBezTo>
                    <a:pt x="456" y="107"/>
                    <a:pt x="458" y="102"/>
                    <a:pt x="461" y="106"/>
                  </a:cubicBezTo>
                  <a:cubicBezTo>
                    <a:pt x="441" y="111"/>
                    <a:pt x="429" y="123"/>
                    <a:pt x="419" y="138"/>
                  </a:cubicBezTo>
                  <a:cubicBezTo>
                    <a:pt x="422" y="140"/>
                    <a:pt x="423" y="138"/>
                    <a:pt x="426" y="137"/>
                  </a:cubicBezTo>
                  <a:cubicBezTo>
                    <a:pt x="423" y="141"/>
                    <a:pt x="417" y="144"/>
                    <a:pt x="418" y="149"/>
                  </a:cubicBezTo>
                  <a:cubicBezTo>
                    <a:pt x="438" y="144"/>
                    <a:pt x="451" y="129"/>
                    <a:pt x="469" y="123"/>
                  </a:cubicBezTo>
                  <a:cubicBezTo>
                    <a:pt x="476" y="120"/>
                    <a:pt x="483" y="118"/>
                    <a:pt x="490" y="114"/>
                  </a:cubicBezTo>
                  <a:cubicBezTo>
                    <a:pt x="490" y="112"/>
                    <a:pt x="492" y="111"/>
                    <a:pt x="494" y="110"/>
                  </a:cubicBezTo>
                  <a:cubicBezTo>
                    <a:pt x="515" y="109"/>
                    <a:pt x="539" y="103"/>
                    <a:pt x="564" y="92"/>
                  </a:cubicBezTo>
                  <a:cubicBezTo>
                    <a:pt x="562" y="94"/>
                    <a:pt x="564" y="93"/>
                    <a:pt x="565" y="95"/>
                  </a:cubicBezTo>
                  <a:cubicBezTo>
                    <a:pt x="585" y="94"/>
                    <a:pt x="601" y="89"/>
                    <a:pt x="619" y="85"/>
                  </a:cubicBezTo>
                  <a:cubicBezTo>
                    <a:pt x="618" y="82"/>
                    <a:pt x="614" y="82"/>
                    <a:pt x="612" y="80"/>
                  </a:cubicBezTo>
                  <a:cubicBezTo>
                    <a:pt x="616" y="79"/>
                    <a:pt x="616" y="74"/>
                    <a:pt x="622" y="75"/>
                  </a:cubicBezTo>
                  <a:cubicBezTo>
                    <a:pt x="622" y="77"/>
                    <a:pt x="619" y="77"/>
                    <a:pt x="618" y="80"/>
                  </a:cubicBezTo>
                  <a:cubicBezTo>
                    <a:pt x="627" y="89"/>
                    <a:pt x="641" y="68"/>
                    <a:pt x="631" y="63"/>
                  </a:cubicBezTo>
                  <a:cubicBezTo>
                    <a:pt x="634" y="62"/>
                    <a:pt x="637" y="64"/>
                    <a:pt x="641" y="62"/>
                  </a:cubicBezTo>
                  <a:cubicBezTo>
                    <a:pt x="643" y="63"/>
                    <a:pt x="642" y="67"/>
                    <a:pt x="645" y="67"/>
                  </a:cubicBezTo>
                  <a:cubicBezTo>
                    <a:pt x="648" y="62"/>
                    <a:pt x="652" y="64"/>
                    <a:pt x="659" y="63"/>
                  </a:cubicBezTo>
                  <a:cubicBezTo>
                    <a:pt x="660" y="56"/>
                    <a:pt x="669" y="62"/>
                    <a:pt x="672" y="57"/>
                  </a:cubicBezTo>
                  <a:cubicBezTo>
                    <a:pt x="671" y="56"/>
                    <a:pt x="669" y="56"/>
                    <a:pt x="669" y="54"/>
                  </a:cubicBezTo>
                  <a:cubicBezTo>
                    <a:pt x="672" y="51"/>
                    <a:pt x="673" y="53"/>
                    <a:pt x="676" y="54"/>
                  </a:cubicBezTo>
                  <a:cubicBezTo>
                    <a:pt x="678" y="52"/>
                    <a:pt x="679" y="51"/>
                    <a:pt x="681" y="50"/>
                  </a:cubicBezTo>
                  <a:cubicBezTo>
                    <a:pt x="682" y="46"/>
                    <a:pt x="678" y="47"/>
                    <a:pt x="679" y="44"/>
                  </a:cubicBezTo>
                  <a:cubicBezTo>
                    <a:pt x="687" y="44"/>
                    <a:pt x="691" y="46"/>
                    <a:pt x="696" y="43"/>
                  </a:cubicBezTo>
                  <a:cubicBezTo>
                    <a:pt x="698" y="40"/>
                    <a:pt x="693" y="43"/>
                    <a:pt x="693" y="40"/>
                  </a:cubicBezTo>
                  <a:cubicBezTo>
                    <a:pt x="704" y="32"/>
                    <a:pt x="724" y="28"/>
                    <a:pt x="740" y="25"/>
                  </a:cubicBezTo>
                  <a:cubicBezTo>
                    <a:pt x="736" y="19"/>
                    <a:pt x="724" y="24"/>
                    <a:pt x="718" y="23"/>
                  </a:cubicBezTo>
                  <a:cubicBezTo>
                    <a:pt x="718" y="19"/>
                    <a:pt x="724" y="21"/>
                    <a:pt x="725" y="18"/>
                  </a:cubicBezTo>
                  <a:cubicBezTo>
                    <a:pt x="713" y="13"/>
                    <a:pt x="688" y="10"/>
                    <a:pt x="674" y="16"/>
                  </a:cubicBezTo>
                  <a:cubicBezTo>
                    <a:pt x="674" y="13"/>
                    <a:pt x="674" y="13"/>
                    <a:pt x="674" y="13"/>
                  </a:cubicBezTo>
                  <a:cubicBezTo>
                    <a:pt x="666" y="16"/>
                    <a:pt x="660" y="11"/>
                    <a:pt x="653" y="12"/>
                  </a:cubicBezTo>
                  <a:cubicBezTo>
                    <a:pt x="653" y="10"/>
                    <a:pt x="655" y="10"/>
                    <a:pt x="656" y="9"/>
                  </a:cubicBezTo>
                  <a:cubicBezTo>
                    <a:pt x="645" y="5"/>
                    <a:pt x="629" y="0"/>
                    <a:pt x="616" y="7"/>
                  </a:cubicBezTo>
                  <a:cubicBezTo>
                    <a:pt x="617" y="7"/>
                    <a:pt x="619" y="6"/>
                    <a:pt x="619" y="8"/>
                  </a:cubicBezTo>
                  <a:cubicBezTo>
                    <a:pt x="613" y="8"/>
                    <a:pt x="615" y="9"/>
                    <a:pt x="611" y="11"/>
                  </a:cubicBezTo>
                  <a:cubicBezTo>
                    <a:pt x="608" y="7"/>
                    <a:pt x="615" y="6"/>
                    <a:pt x="618" y="4"/>
                  </a:cubicBezTo>
                  <a:cubicBezTo>
                    <a:pt x="604" y="5"/>
                    <a:pt x="594" y="9"/>
                    <a:pt x="584" y="13"/>
                  </a:cubicBezTo>
                  <a:cubicBezTo>
                    <a:pt x="585" y="14"/>
                    <a:pt x="585" y="15"/>
                    <a:pt x="585" y="16"/>
                  </a:cubicBezTo>
                  <a:cubicBezTo>
                    <a:pt x="582" y="18"/>
                    <a:pt x="575" y="13"/>
                    <a:pt x="576" y="17"/>
                  </a:cubicBezTo>
                  <a:cubicBezTo>
                    <a:pt x="572" y="17"/>
                    <a:pt x="570" y="19"/>
                    <a:pt x="566" y="18"/>
                  </a:cubicBezTo>
                  <a:cubicBezTo>
                    <a:pt x="566" y="16"/>
                    <a:pt x="570" y="16"/>
                    <a:pt x="570" y="14"/>
                  </a:cubicBezTo>
                  <a:cubicBezTo>
                    <a:pt x="563" y="14"/>
                    <a:pt x="559" y="22"/>
                    <a:pt x="553" y="20"/>
                  </a:cubicBezTo>
                  <a:cubicBezTo>
                    <a:pt x="554" y="20"/>
                    <a:pt x="554" y="19"/>
                    <a:pt x="553" y="18"/>
                  </a:cubicBezTo>
                  <a:cubicBezTo>
                    <a:pt x="558" y="18"/>
                    <a:pt x="560" y="16"/>
                    <a:pt x="565" y="15"/>
                  </a:cubicBezTo>
                  <a:cubicBezTo>
                    <a:pt x="561" y="11"/>
                    <a:pt x="571" y="11"/>
                    <a:pt x="570" y="8"/>
                  </a:cubicBezTo>
                  <a:cubicBezTo>
                    <a:pt x="563" y="10"/>
                    <a:pt x="556" y="12"/>
                    <a:pt x="550" y="15"/>
                  </a:cubicBezTo>
                  <a:cubicBezTo>
                    <a:pt x="553" y="17"/>
                    <a:pt x="554" y="14"/>
                    <a:pt x="556" y="16"/>
                  </a:cubicBezTo>
                  <a:cubicBezTo>
                    <a:pt x="552" y="17"/>
                    <a:pt x="550" y="19"/>
                    <a:pt x="550" y="20"/>
                  </a:cubicBezTo>
                  <a:cubicBezTo>
                    <a:pt x="547" y="18"/>
                    <a:pt x="548" y="22"/>
                    <a:pt x="545" y="23"/>
                  </a:cubicBezTo>
                  <a:cubicBezTo>
                    <a:pt x="549" y="23"/>
                    <a:pt x="541" y="26"/>
                    <a:pt x="543" y="30"/>
                  </a:cubicBezTo>
                  <a:close/>
                  <a:moveTo>
                    <a:pt x="595" y="5"/>
                  </a:moveTo>
                  <a:cubicBezTo>
                    <a:pt x="588" y="5"/>
                    <a:pt x="580" y="11"/>
                    <a:pt x="577" y="13"/>
                  </a:cubicBezTo>
                  <a:cubicBezTo>
                    <a:pt x="580" y="13"/>
                    <a:pt x="582" y="12"/>
                    <a:pt x="586" y="11"/>
                  </a:cubicBezTo>
                  <a:cubicBezTo>
                    <a:pt x="585" y="7"/>
                    <a:pt x="592" y="9"/>
                    <a:pt x="595" y="5"/>
                  </a:cubicBezTo>
                  <a:close/>
                  <a:moveTo>
                    <a:pt x="397" y="110"/>
                  </a:moveTo>
                  <a:cubicBezTo>
                    <a:pt x="404" y="109"/>
                    <a:pt x="408" y="99"/>
                    <a:pt x="414" y="99"/>
                  </a:cubicBezTo>
                  <a:cubicBezTo>
                    <a:pt x="414" y="102"/>
                    <a:pt x="410" y="102"/>
                    <a:pt x="409" y="105"/>
                  </a:cubicBezTo>
                  <a:cubicBezTo>
                    <a:pt x="428" y="100"/>
                    <a:pt x="438" y="84"/>
                    <a:pt x="454" y="80"/>
                  </a:cubicBezTo>
                  <a:cubicBezTo>
                    <a:pt x="451" y="85"/>
                    <a:pt x="443" y="87"/>
                    <a:pt x="439" y="92"/>
                  </a:cubicBezTo>
                  <a:cubicBezTo>
                    <a:pt x="448" y="87"/>
                    <a:pt x="457" y="87"/>
                    <a:pt x="467" y="82"/>
                  </a:cubicBezTo>
                  <a:cubicBezTo>
                    <a:pt x="467" y="78"/>
                    <a:pt x="467" y="78"/>
                    <a:pt x="467" y="78"/>
                  </a:cubicBezTo>
                  <a:cubicBezTo>
                    <a:pt x="469" y="76"/>
                    <a:pt x="472" y="75"/>
                    <a:pt x="474" y="74"/>
                  </a:cubicBezTo>
                  <a:cubicBezTo>
                    <a:pt x="478" y="62"/>
                    <a:pt x="492" y="66"/>
                    <a:pt x="499" y="59"/>
                  </a:cubicBezTo>
                  <a:cubicBezTo>
                    <a:pt x="499" y="58"/>
                    <a:pt x="498" y="59"/>
                    <a:pt x="498" y="58"/>
                  </a:cubicBezTo>
                  <a:cubicBezTo>
                    <a:pt x="504" y="58"/>
                    <a:pt x="509" y="55"/>
                    <a:pt x="507" y="51"/>
                  </a:cubicBezTo>
                  <a:cubicBezTo>
                    <a:pt x="510" y="52"/>
                    <a:pt x="517" y="49"/>
                    <a:pt x="513" y="46"/>
                  </a:cubicBezTo>
                  <a:cubicBezTo>
                    <a:pt x="518" y="44"/>
                    <a:pt x="525" y="44"/>
                    <a:pt x="526" y="38"/>
                  </a:cubicBezTo>
                  <a:cubicBezTo>
                    <a:pt x="530" y="40"/>
                    <a:pt x="536" y="38"/>
                    <a:pt x="536" y="34"/>
                  </a:cubicBezTo>
                  <a:cubicBezTo>
                    <a:pt x="532" y="32"/>
                    <a:pt x="532" y="33"/>
                    <a:pt x="535" y="30"/>
                  </a:cubicBezTo>
                  <a:cubicBezTo>
                    <a:pt x="505" y="33"/>
                    <a:pt x="487" y="53"/>
                    <a:pt x="461" y="57"/>
                  </a:cubicBezTo>
                  <a:cubicBezTo>
                    <a:pt x="484" y="51"/>
                    <a:pt x="499" y="35"/>
                    <a:pt x="520" y="31"/>
                  </a:cubicBezTo>
                  <a:cubicBezTo>
                    <a:pt x="523" y="30"/>
                    <a:pt x="536" y="31"/>
                    <a:pt x="540" y="24"/>
                  </a:cubicBezTo>
                  <a:cubicBezTo>
                    <a:pt x="538" y="23"/>
                    <a:pt x="537" y="27"/>
                    <a:pt x="536" y="24"/>
                  </a:cubicBezTo>
                  <a:cubicBezTo>
                    <a:pt x="538" y="24"/>
                    <a:pt x="540" y="24"/>
                    <a:pt x="540" y="21"/>
                  </a:cubicBezTo>
                  <a:cubicBezTo>
                    <a:pt x="536" y="21"/>
                    <a:pt x="537" y="21"/>
                    <a:pt x="531" y="21"/>
                  </a:cubicBezTo>
                  <a:cubicBezTo>
                    <a:pt x="531" y="23"/>
                    <a:pt x="531" y="23"/>
                    <a:pt x="530" y="24"/>
                  </a:cubicBezTo>
                  <a:cubicBezTo>
                    <a:pt x="520" y="31"/>
                    <a:pt x="502" y="35"/>
                    <a:pt x="492" y="39"/>
                  </a:cubicBezTo>
                  <a:cubicBezTo>
                    <a:pt x="509" y="31"/>
                    <a:pt x="495" y="38"/>
                    <a:pt x="485" y="41"/>
                  </a:cubicBezTo>
                  <a:cubicBezTo>
                    <a:pt x="483" y="43"/>
                    <a:pt x="484" y="44"/>
                    <a:pt x="483" y="45"/>
                  </a:cubicBezTo>
                  <a:cubicBezTo>
                    <a:pt x="481" y="45"/>
                    <a:pt x="479" y="45"/>
                    <a:pt x="478" y="47"/>
                  </a:cubicBezTo>
                  <a:cubicBezTo>
                    <a:pt x="459" y="52"/>
                    <a:pt x="439" y="65"/>
                    <a:pt x="422" y="75"/>
                  </a:cubicBezTo>
                  <a:cubicBezTo>
                    <a:pt x="423" y="75"/>
                    <a:pt x="424" y="75"/>
                    <a:pt x="425" y="76"/>
                  </a:cubicBezTo>
                  <a:cubicBezTo>
                    <a:pt x="421" y="77"/>
                    <a:pt x="420" y="77"/>
                    <a:pt x="420" y="75"/>
                  </a:cubicBezTo>
                  <a:cubicBezTo>
                    <a:pt x="422" y="78"/>
                    <a:pt x="410" y="83"/>
                    <a:pt x="412" y="83"/>
                  </a:cubicBezTo>
                  <a:cubicBezTo>
                    <a:pt x="414" y="83"/>
                    <a:pt x="415" y="81"/>
                    <a:pt x="415" y="83"/>
                  </a:cubicBezTo>
                  <a:cubicBezTo>
                    <a:pt x="413" y="84"/>
                    <a:pt x="411" y="85"/>
                    <a:pt x="409" y="87"/>
                  </a:cubicBezTo>
                  <a:cubicBezTo>
                    <a:pt x="411" y="87"/>
                    <a:pt x="411" y="89"/>
                    <a:pt x="412" y="89"/>
                  </a:cubicBezTo>
                  <a:cubicBezTo>
                    <a:pt x="411" y="83"/>
                    <a:pt x="438" y="72"/>
                    <a:pt x="445" y="66"/>
                  </a:cubicBezTo>
                  <a:cubicBezTo>
                    <a:pt x="445" y="67"/>
                    <a:pt x="445" y="68"/>
                    <a:pt x="446" y="68"/>
                  </a:cubicBezTo>
                  <a:cubicBezTo>
                    <a:pt x="461" y="62"/>
                    <a:pt x="476" y="54"/>
                    <a:pt x="492" y="49"/>
                  </a:cubicBezTo>
                  <a:cubicBezTo>
                    <a:pt x="489" y="52"/>
                    <a:pt x="491" y="51"/>
                    <a:pt x="493" y="52"/>
                  </a:cubicBezTo>
                  <a:cubicBezTo>
                    <a:pt x="489" y="56"/>
                    <a:pt x="481" y="56"/>
                    <a:pt x="481" y="57"/>
                  </a:cubicBezTo>
                  <a:cubicBezTo>
                    <a:pt x="481" y="60"/>
                    <a:pt x="484" y="54"/>
                    <a:pt x="484" y="58"/>
                  </a:cubicBezTo>
                  <a:cubicBezTo>
                    <a:pt x="474" y="60"/>
                    <a:pt x="475" y="66"/>
                    <a:pt x="467" y="64"/>
                  </a:cubicBezTo>
                  <a:cubicBezTo>
                    <a:pt x="468" y="64"/>
                    <a:pt x="469" y="64"/>
                    <a:pt x="470" y="62"/>
                  </a:cubicBezTo>
                  <a:cubicBezTo>
                    <a:pt x="465" y="63"/>
                    <a:pt x="461" y="63"/>
                    <a:pt x="459" y="67"/>
                  </a:cubicBezTo>
                  <a:cubicBezTo>
                    <a:pt x="462" y="67"/>
                    <a:pt x="466" y="64"/>
                    <a:pt x="468" y="67"/>
                  </a:cubicBezTo>
                  <a:cubicBezTo>
                    <a:pt x="457" y="71"/>
                    <a:pt x="446" y="75"/>
                    <a:pt x="436" y="80"/>
                  </a:cubicBezTo>
                  <a:cubicBezTo>
                    <a:pt x="435" y="79"/>
                    <a:pt x="435" y="79"/>
                    <a:pt x="435" y="78"/>
                  </a:cubicBezTo>
                  <a:cubicBezTo>
                    <a:pt x="430" y="79"/>
                    <a:pt x="424" y="81"/>
                    <a:pt x="421" y="84"/>
                  </a:cubicBezTo>
                  <a:cubicBezTo>
                    <a:pt x="424" y="85"/>
                    <a:pt x="425" y="84"/>
                    <a:pt x="426" y="85"/>
                  </a:cubicBezTo>
                  <a:cubicBezTo>
                    <a:pt x="420" y="91"/>
                    <a:pt x="401" y="99"/>
                    <a:pt x="403" y="103"/>
                  </a:cubicBezTo>
                  <a:cubicBezTo>
                    <a:pt x="399" y="103"/>
                    <a:pt x="400" y="108"/>
                    <a:pt x="397" y="110"/>
                  </a:cubicBezTo>
                  <a:close/>
                  <a:moveTo>
                    <a:pt x="1664" y="783"/>
                  </a:moveTo>
                  <a:cubicBezTo>
                    <a:pt x="1662" y="757"/>
                    <a:pt x="1654" y="739"/>
                    <a:pt x="1657" y="715"/>
                  </a:cubicBezTo>
                  <a:cubicBezTo>
                    <a:pt x="1657" y="713"/>
                    <a:pt x="1660" y="711"/>
                    <a:pt x="1660" y="709"/>
                  </a:cubicBezTo>
                  <a:cubicBezTo>
                    <a:pt x="1661" y="704"/>
                    <a:pt x="1658" y="695"/>
                    <a:pt x="1659" y="688"/>
                  </a:cubicBezTo>
                  <a:cubicBezTo>
                    <a:pt x="1663" y="662"/>
                    <a:pt x="1657" y="631"/>
                    <a:pt x="1654" y="604"/>
                  </a:cubicBezTo>
                  <a:cubicBezTo>
                    <a:pt x="1657" y="604"/>
                    <a:pt x="1656" y="608"/>
                    <a:pt x="1658" y="609"/>
                  </a:cubicBezTo>
                  <a:cubicBezTo>
                    <a:pt x="1657" y="596"/>
                    <a:pt x="1656" y="594"/>
                    <a:pt x="1660" y="586"/>
                  </a:cubicBezTo>
                  <a:cubicBezTo>
                    <a:pt x="1665" y="605"/>
                    <a:pt x="1677" y="623"/>
                    <a:pt x="1681" y="642"/>
                  </a:cubicBezTo>
                  <a:cubicBezTo>
                    <a:pt x="1653" y="494"/>
                    <a:pt x="1586" y="373"/>
                    <a:pt x="1504" y="271"/>
                  </a:cubicBezTo>
                  <a:cubicBezTo>
                    <a:pt x="1433" y="183"/>
                    <a:pt x="1339" y="108"/>
                    <a:pt x="1233" y="55"/>
                  </a:cubicBezTo>
                  <a:cubicBezTo>
                    <a:pt x="1211" y="44"/>
                    <a:pt x="1193" y="32"/>
                    <a:pt x="1170" y="30"/>
                  </a:cubicBezTo>
                  <a:cubicBezTo>
                    <a:pt x="1169" y="38"/>
                    <a:pt x="1191" y="35"/>
                    <a:pt x="1181" y="42"/>
                  </a:cubicBezTo>
                  <a:cubicBezTo>
                    <a:pt x="1185" y="42"/>
                    <a:pt x="1187" y="44"/>
                    <a:pt x="1190" y="46"/>
                  </a:cubicBezTo>
                  <a:cubicBezTo>
                    <a:pt x="1176" y="44"/>
                    <a:pt x="1163" y="34"/>
                    <a:pt x="1149" y="38"/>
                  </a:cubicBezTo>
                  <a:cubicBezTo>
                    <a:pt x="1153" y="40"/>
                    <a:pt x="1156" y="40"/>
                    <a:pt x="1159" y="42"/>
                  </a:cubicBezTo>
                  <a:cubicBezTo>
                    <a:pt x="1149" y="43"/>
                    <a:pt x="1137" y="42"/>
                    <a:pt x="1133" y="43"/>
                  </a:cubicBezTo>
                  <a:cubicBezTo>
                    <a:pt x="1134" y="43"/>
                    <a:pt x="1134" y="43"/>
                    <a:pt x="1134" y="44"/>
                  </a:cubicBezTo>
                  <a:cubicBezTo>
                    <a:pt x="1129" y="45"/>
                    <a:pt x="1128" y="38"/>
                    <a:pt x="1123" y="41"/>
                  </a:cubicBezTo>
                  <a:cubicBezTo>
                    <a:pt x="1128" y="43"/>
                    <a:pt x="1130" y="44"/>
                    <a:pt x="1134" y="48"/>
                  </a:cubicBezTo>
                  <a:cubicBezTo>
                    <a:pt x="1134" y="49"/>
                    <a:pt x="1133" y="50"/>
                    <a:pt x="1132" y="51"/>
                  </a:cubicBezTo>
                  <a:cubicBezTo>
                    <a:pt x="1122" y="41"/>
                    <a:pt x="1110" y="28"/>
                    <a:pt x="1092" y="32"/>
                  </a:cubicBezTo>
                  <a:cubicBezTo>
                    <a:pt x="1084" y="33"/>
                    <a:pt x="1075" y="30"/>
                    <a:pt x="1069" y="33"/>
                  </a:cubicBezTo>
                  <a:cubicBezTo>
                    <a:pt x="1071" y="34"/>
                    <a:pt x="1075" y="34"/>
                    <a:pt x="1077" y="36"/>
                  </a:cubicBezTo>
                  <a:cubicBezTo>
                    <a:pt x="1073" y="36"/>
                    <a:pt x="1080" y="39"/>
                    <a:pt x="1076" y="41"/>
                  </a:cubicBezTo>
                  <a:cubicBezTo>
                    <a:pt x="1073" y="41"/>
                    <a:pt x="1073" y="39"/>
                    <a:pt x="1069" y="39"/>
                  </a:cubicBezTo>
                  <a:cubicBezTo>
                    <a:pt x="1069" y="44"/>
                    <a:pt x="1063" y="43"/>
                    <a:pt x="1064" y="47"/>
                  </a:cubicBezTo>
                  <a:cubicBezTo>
                    <a:pt x="1065" y="53"/>
                    <a:pt x="1072" y="50"/>
                    <a:pt x="1074" y="57"/>
                  </a:cubicBezTo>
                  <a:cubicBezTo>
                    <a:pt x="1068" y="57"/>
                    <a:pt x="1065" y="56"/>
                    <a:pt x="1062" y="59"/>
                  </a:cubicBezTo>
                  <a:cubicBezTo>
                    <a:pt x="1067" y="66"/>
                    <a:pt x="1081" y="64"/>
                    <a:pt x="1088" y="69"/>
                  </a:cubicBezTo>
                  <a:cubicBezTo>
                    <a:pt x="1080" y="69"/>
                    <a:pt x="1076" y="66"/>
                    <a:pt x="1068" y="66"/>
                  </a:cubicBezTo>
                  <a:cubicBezTo>
                    <a:pt x="1070" y="70"/>
                    <a:pt x="1066" y="68"/>
                    <a:pt x="1065" y="70"/>
                  </a:cubicBezTo>
                  <a:cubicBezTo>
                    <a:pt x="1066" y="72"/>
                    <a:pt x="1072" y="73"/>
                    <a:pt x="1070" y="74"/>
                  </a:cubicBezTo>
                  <a:cubicBezTo>
                    <a:pt x="1063" y="73"/>
                    <a:pt x="1059" y="64"/>
                    <a:pt x="1052" y="66"/>
                  </a:cubicBezTo>
                  <a:cubicBezTo>
                    <a:pt x="1056" y="67"/>
                    <a:pt x="1057" y="70"/>
                    <a:pt x="1058" y="74"/>
                  </a:cubicBezTo>
                  <a:cubicBezTo>
                    <a:pt x="1073" y="77"/>
                    <a:pt x="1082" y="94"/>
                    <a:pt x="1098" y="88"/>
                  </a:cubicBezTo>
                  <a:cubicBezTo>
                    <a:pt x="1098" y="91"/>
                    <a:pt x="1095" y="90"/>
                    <a:pt x="1096" y="93"/>
                  </a:cubicBezTo>
                  <a:cubicBezTo>
                    <a:pt x="1104" y="97"/>
                    <a:pt x="1113" y="103"/>
                    <a:pt x="1113" y="112"/>
                  </a:cubicBezTo>
                  <a:cubicBezTo>
                    <a:pt x="1108" y="111"/>
                    <a:pt x="1100" y="114"/>
                    <a:pt x="1098" y="110"/>
                  </a:cubicBezTo>
                  <a:cubicBezTo>
                    <a:pt x="1101" y="110"/>
                    <a:pt x="1103" y="108"/>
                    <a:pt x="1105" y="107"/>
                  </a:cubicBezTo>
                  <a:cubicBezTo>
                    <a:pt x="1101" y="101"/>
                    <a:pt x="1099" y="93"/>
                    <a:pt x="1087" y="94"/>
                  </a:cubicBezTo>
                  <a:cubicBezTo>
                    <a:pt x="1083" y="92"/>
                    <a:pt x="1081" y="89"/>
                    <a:pt x="1077" y="86"/>
                  </a:cubicBezTo>
                  <a:cubicBezTo>
                    <a:pt x="1071" y="83"/>
                    <a:pt x="1063" y="81"/>
                    <a:pt x="1057" y="77"/>
                  </a:cubicBezTo>
                  <a:cubicBezTo>
                    <a:pt x="1050" y="72"/>
                    <a:pt x="1045" y="64"/>
                    <a:pt x="1031" y="66"/>
                  </a:cubicBezTo>
                  <a:cubicBezTo>
                    <a:pt x="1031" y="71"/>
                    <a:pt x="1040" y="73"/>
                    <a:pt x="1038" y="81"/>
                  </a:cubicBezTo>
                  <a:cubicBezTo>
                    <a:pt x="1046" y="82"/>
                    <a:pt x="1050" y="87"/>
                    <a:pt x="1055" y="91"/>
                  </a:cubicBezTo>
                  <a:cubicBezTo>
                    <a:pt x="1061" y="91"/>
                    <a:pt x="1070" y="92"/>
                    <a:pt x="1073" y="98"/>
                  </a:cubicBezTo>
                  <a:cubicBezTo>
                    <a:pt x="1055" y="95"/>
                    <a:pt x="1045" y="90"/>
                    <a:pt x="1026" y="91"/>
                  </a:cubicBezTo>
                  <a:cubicBezTo>
                    <a:pt x="1025" y="96"/>
                    <a:pt x="1033" y="94"/>
                    <a:pt x="1033" y="99"/>
                  </a:cubicBezTo>
                  <a:cubicBezTo>
                    <a:pt x="1030" y="99"/>
                    <a:pt x="1036" y="102"/>
                    <a:pt x="1032" y="102"/>
                  </a:cubicBezTo>
                  <a:cubicBezTo>
                    <a:pt x="1028" y="102"/>
                    <a:pt x="1030" y="96"/>
                    <a:pt x="1025" y="97"/>
                  </a:cubicBezTo>
                  <a:cubicBezTo>
                    <a:pt x="1022" y="104"/>
                    <a:pt x="1011" y="98"/>
                    <a:pt x="1008" y="106"/>
                  </a:cubicBezTo>
                  <a:cubicBezTo>
                    <a:pt x="1001" y="107"/>
                    <a:pt x="1004" y="99"/>
                    <a:pt x="999" y="99"/>
                  </a:cubicBezTo>
                  <a:cubicBezTo>
                    <a:pt x="994" y="105"/>
                    <a:pt x="978" y="105"/>
                    <a:pt x="979" y="117"/>
                  </a:cubicBezTo>
                  <a:cubicBezTo>
                    <a:pt x="974" y="119"/>
                    <a:pt x="964" y="118"/>
                    <a:pt x="964" y="111"/>
                  </a:cubicBezTo>
                  <a:cubicBezTo>
                    <a:pt x="971" y="111"/>
                    <a:pt x="971" y="111"/>
                    <a:pt x="971" y="111"/>
                  </a:cubicBezTo>
                  <a:cubicBezTo>
                    <a:pt x="968" y="105"/>
                    <a:pt x="960" y="104"/>
                    <a:pt x="950" y="105"/>
                  </a:cubicBezTo>
                  <a:cubicBezTo>
                    <a:pt x="953" y="108"/>
                    <a:pt x="958" y="109"/>
                    <a:pt x="956" y="116"/>
                  </a:cubicBezTo>
                  <a:cubicBezTo>
                    <a:pt x="959" y="119"/>
                    <a:pt x="967" y="118"/>
                    <a:pt x="966" y="125"/>
                  </a:cubicBezTo>
                  <a:cubicBezTo>
                    <a:pt x="961" y="127"/>
                    <a:pt x="959" y="121"/>
                    <a:pt x="953" y="122"/>
                  </a:cubicBezTo>
                  <a:cubicBezTo>
                    <a:pt x="951" y="127"/>
                    <a:pt x="945" y="128"/>
                    <a:pt x="943" y="133"/>
                  </a:cubicBezTo>
                  <a:cubicBezTo>
                    <a:pt x="945" y="136"/>
                    <a:pt x="951" y="136"/>
                    <a:pt x="952" y="141"/>
                  </a:cubicBezTo>
                  <a:cubicBezTo>
                    <a:pt x="942" y="142"/>
                    <a:pt x="937" y="138"/>
                    <a:pt x="930" y="135"/>
                  </a:cubicBezTo>
                  <a:cubicBezTo>
                    <a:pt x="929" y="136"/>
                    <a:pt x="928" y="138"/>
                    <a:pt x="926" y="138"/>
                  </a:cubicBezTo>
                  <a:cubicBezTo>
                    <a:pt x="927" y="144"/>
                    <a:pt x="935" y="143"/>
                    <a:pt x="939" y="146"/>
                  </a:cubicBezTo>
                  <a:cubicBezTo>
                    <a:pt x="932" y="152"/>
                    <a:pt x="927" y="141"/>
                    <a:pt x="917" y="144"/>
                  </a:cubicBezTo>
                  <a:cubicBezTo>
                    <a:pt x="916" y="138"/>
                    <a:pt x="912" y="137"/>
                    <a:pt x="914" y="131"/>
                  </a:cubicBezTo>
                  <a:cubicBezTo>
                    <a:pt x="908" y="127"/>
                    <a:pt x="897" y="126"/>
                    <a:pt x="894" y="119"/>
                  </a:cubicBezTo>
                  <a:cubicBezTo>
                    <a:pt x="908" y="124"/>
                    <a:pt x="935" y="135"/>
                    <a:pt x="948" y="122"/>
                  </a:cubicBezTo>
                  <a:cubicBezTo>
                    <a:pt x="937" y="105"/>
                    <a:pt x="911" y="105"/>
                    <a:pt x="888" y="100"/>
                  </a:cubicBezTo>
                  <a:cubicBezTo>
                    <a:pt x="888" y="98"/>
                    <a:pt x="889" y="98"/>
                    <a:pt x="889" y="96"/>
                  </a:cubicBezTo>
                  <a:cubicBezTo>
                    <a:pt x="886" y="97"/>
                    <a:pt x="885" y="94"/>
                    <a:pt x="882" y="95"/>
                  </a:cubicBezTo>
                  <a:cubicBezTo>
                    <a:pt x="882" y="98"/>
                    <a:pt x="874" y="99"/>
                    <a:pt x="872" y="97"/>
                  </a:cubicBezTo>
                  <a:cubicBezTo>
                    <a:pt x="873" y="95"/>
                    <a:pt x="876" y="96"/>
                    <a:pt x="877" y="93"/>
                  </a:cubicBezTo>
                  <a:cubicBezTo>
                    <a:pt x="874" y="91"/>
                    <a:pt x="870" y="90"/>
                    <a:pt x="866" y="89"/>
                  </a:cubicBezTo>
                  <a:cubicBezTo>
                    <a:pt x="864" y="89"/>
                    <a:pt x="865" y="93"/>
                    <a:pt x="862" y="93"/>
                  </a:cubicBezTo>
                  <a:cubicBezTo>
                    <a:pt x="864" y="90"/>
                    <a:pt x="862" y="88"/>
                    <a:pt x="858" y="87"/>
                  </a:cubicBezTo>
                  <a:cubicBezTo>
                    <a:pt x="855" y="88"/>
                    <a:pt x="858" y="94"/>
                    <a:pt x="854" y="93"/>
                  </a:cubicBezTo>
                  <a:cubicBezTo>
                    <a:pt x="852" y="93"/>
                    <a:pt x="853" y="90"/>
                    <a:pt x="852" y="90"/>
                  </a:cubicBezTo>
                  <a:cubicBezTo>
                    <a:pt x="851" y="92"/>
                    <a:pt x="848" y="96"/>
                    <a:pt x="847" y="94"/>
                  </a:cubicBezTo>
                  <a:cubicBezTo>
                    <a:pt x="847" y="91"/>
                    <a:pt x="851" y="91"/>
                    <a:pt x="851" y="87"/>
                  </a:cubicBezTo>
                  <a:cubicBezTo>
                    <a:pt x="844" y="88"/>
                    <a:pt x="840" y="91"/>
                    <a:pt x="836" y="94"/>
                  </a:cubicBezTo>
                  <a:cubicBezTo>
                    <a:pt x="828" y="94"/>
                    <a:pt x="826" y="96"/>
                    <a:pt x="821" y="100"/>
                  </a:cubicBezTo>
                  <a:cubicBezTo>
                    <a:pt x="820" y="100"/>
                    <a:pt x="820" y="98"/>
                    <a:pt x="820" y="97"/>
                  </a:cubicBezTo>
                  <a:cubicBezTo>
                    <a:pt x="816" y="96"/>
                    <a:pt x="816" y="100"/>
                    <a:pt x="813" y="101"/>
                  </a:cubicBezTo>
                  <a:cubicBezTo>
                    <a:pt x="814" y="98"/>
                    <a:pt x="816" y="97"/>
                    <a:pt x="812" y="95"/>
                  </a:cubicBezTo>
                  <a:cubicBezTo>
                    <a:pt x="808" y="104"/>
                    <a:pt x="800" y="109"/>
                    <a:pt x="790" y="111"/>
                  </a:cubicBezTo>
                  <a:cubicBezTo>
                    <a:pt x="789" y="114"/>
                    <a:pt x="793" y="115"/>
                    <a:pt x="790" y="115"/>
                  </a:cubicBezTo>
                  <a:cubicBezTo>
                    <a:pt x="779" y="120"/>
                    <a:pt x="771" y="128"/>
                    <a:pt x="766" y="139"/>
                  </a:cubicBezTo>
                  <a:cubicBezTo>
                    <a:pt x="759" y="142"/>
                    <a:pt x="752" y="144"/>
                    <a:pt x="747" y="150"/>
                  </a:cubicBezTo>
                  <a:cubicBezTo>
                    <a:pt x="735" y="145"/>
                    <a:pt x="734" y="160"/>
                    <a:pt x="722" y="159"/>
                  </a:cubicBezTo>
                  <a:cubicBezTo>
                    <a:pt x="721" y="162"/>
                    <a:pt x="726" y="162"/>
                    <a:pt x="723" y="163"/>
                  </a:cubicBezTo>
                  <a:cubicBezTo>
                    <a:pt x="715" y="161"/>
                    <a:pt x="709" y="166"/>
                    <a:pt x="708" y="174"/>
                  </a:cubicBezTo>
                  <a:cubicBezTo>
                    <a:pt x="708" y="176"/>
                    <a:pt x="713" y="173"/>
                    <a:pt x="714" y="176"/>
                  </a:cubicBezTo>
                  <a:cubicBezTo>
                    <a:pt x="705" y="176"/>
                    <a:pt x="705" y="176"/>
                    <a:pt x="705" y="176"/>
                  </a:cubicBezTo>
                  <a:cubicBezTo>
                    <a:pt x="707" y="179"/>
                    <a:pt x="704" y="183"/>
                    <a:pt x="706" y="186"/>
                  </a:cubicBezTo>
                  <a:cubicBezTo>
                    <a:pt x="704" y="189"/>
                    <a:pt x="700" y="189"/>
                    <a:pt x="699" y="193"/>
                  </a:cubicBezTo>
                  <a:cubicBezTo>
                    <a:pt x="702" y="193"/>
                    <a:pt x="705" y="193"/>
                    <a:pt x="705" y="196"/>
                  </a:cubicBezTo>
                  <a:cubicBezTo>
                    <a:pt x="705" y="199"/>
                    <a:pt x="698" y="196"/>
                    <a:pt x="698" y="200"/>
                  </a:cubicBezTo>
                  <a:cubicBezTo>
                    <a:pt x="707" y="222"/>
                    <a:pt x="728" y="200"/>
                    <a:pt x="741" y="196"/>
                  </a:cubicBezTo>
                  <a:cubicBezTo>
                    <a:pt x="749" y="204"/>
                    <a:pt x="742" y="220"/>
                    <a:pt x="752" y="229"/>
                  </a:cubicBezTo>
                  <a:cubicBezTo>
                    <a:pt x="747" y="233"/>
                    <a:pt x="752" y="236"/>
                    <a:pt x="751" y="243"/>
                  </a:cubicBezTo>
                  <a:cubicBezTo>
                    <a:pt x="754" y="244"/>
                    <a:pt x="759" y="244"/>
                    <a:pt x="763" y="244"/>
                  </a:cubicBezTo>
                  <a:cubicBezTo>
                    <a:pt x="765" y="235"/>
                    <a:pt x="771" y="232"/>
                    <a:pt x="781" y="235"/>
                  </a:cubicBezTo>
                  <a:cubicBezTo>
                    <a:pt x="785" y="227"/>
                    <a:pt x="791" y="216"/>
                    <a:pt x="790" y="206"/>
                  </a:cubicBezTo>
                  <a:cubicBezTo>
                    <a:pt x="799" y="203"/>
                    <a:pt x="805" y="201"/>
                    <a:pt x="810" y="192"/>
                  </a:cubicBezTo>
                  <a:cubicBezTo>
                    <a:pt x="807" y="187"/>
                    <a:pt x="804" y="183"/>
                    <a:pt x="797" y="182"/>
                  </a:cubicBezTo>
                  <a:cubicBezTo>
                    <a:pt x="794" y="175"/>
                    <a:pt x="798" y="173"/>
                    <a:pt x="800" y="170"/>
                  </a:cubicBezTo>
                  <a:cubicBezTo>
                    <a:pt x="802" y="166"/>
                    <a:pt x="800" y="162"/>
                    <a:pt x="803" y="159"/>
                  </a:cubicBezTo>
                  <a:cubicBezTo>
                    <a:pt x="807" y="155"/>
                    <a:pt x="816" y="157"/>
                    <a:pt x="822" y="153"/>
                  </a:cubicBezTo>
                  <a:cubicBezTo>
                    <a:pt x="828" y="148"/>
                    <a:pt x="827" y="141"/>
                    <a:pt x="830" y="133"/>
                  </a:cubicBezTo>
                  <a:cubicBezTo>
                    <a:pt x="838" y="131"/>
                    <a:pt x="850" y="130"/>
                    <a:pt x="852" y="138"/>
                  </a:cubicBezTo>
                  <a:cubicBezTo>
                    <a:pt x="844" y="146"/>
                    <a:pt x="835" y="152"/>
                    <a:pt x="827" y="158"/>
                  </a:cubicBezTo>
                  <a:cubicBezTo>
                    <a:pt x="825" y="167"/>
                    <a:pt x="830" y="173"/>
                    <a:pt x="828" y="182"/>
                  </a:cubicBezTo>
                  <a:cubicBezTo>
                    <a:pt x="841" y="199"/>
                    <a:pt x="865" y="184"/>
                    <a:pt x="883" y="183"/>
                  </a:cubicBezTo>
                  <a:cubicBezTo>
                    <a:pt x="886" y="185"/>
                    <a:pt x="888" y="187"/>
                    <a:pt x="891" y="189"/>
                  </a:cubicBezTo>
                  <a:cubicBezTo>
                    <a:pt x="889" y="192"/>
                    <a:pt x="883" y="192"/>
                    <a:pt x="882" y="196"/>
                  </a:cubicBezTo>
                  <a:cubicBezTo>
                    <a:pt x="869" y="188"/>
                    <a:pt x="830" y="199"/>
                    <a:pt x="854" y="209"/>
                  </a:cubicBezTo>
                  <a:cubicBezTo>
                    <a:pt x="852" y="215"/>
                    <a:pt x="855" y="217"/>
                    <a:pt x="855" y="224"/>
                  </a:cubicBezTo>
                  <a:cubicBezTo>
                    <a:pt x="844" y="226"/>
                    <a:pt x="846" y="216"/>
                    <a:pt x="840" y="215"/>
                  </a:cubicBezTo>
                  <a:cubicBezTo>
                    <a:pt x="827" y="212"/>
                    <a:pt x="823" y="237"/>
                    <a:pt x="829" y="248"/>
                  </a:cubicBezTo>
                  <a:cubicBezTo>
                    <a:pt x="826" y="251"/>
                    <a:pt x="821" y="247"/>
                    <a:pt x="816" y="250"/>
                  </a:cubicBezTo>
                  <a:cubicBezTo>
                    <a:pt x="814" y="251"/>
                    <a:pt x="818" y="256"/>
                    <a:pt x="814" y="256"/>
                  </a:cubicBezTo>
                  <a:cubicBezTo>
                    <a:pt x="807" y="258"/>
                    <a:pt x="806" y="253"/>
                    <a:pt x="802" y="251"/>
                  </a:cubicBezTo>
                  <a:cubicBezTo>
                    <a:pt x="785" y="249"/>
                    <a:pt x="782" y="260"/>
                    <a:pt x="766" y="259"/>
                  </a:cubicBezTo>
                  <a:cubicBezTo>
                    <a:pt x="765" y="261"/>
                    <a:pt x="762" y="262"/>
                    <a:pt x="761" y="265"/>
                  </a:cubicBezTo>
                  <a:cubicBezTo>
                    <a:pt x="754" y="254"/>
                    <a:pt x="741" y="255"/>
                    <a:pt x="729" y="260"/>
                  </a:cubicBezTo>
                  <a:cubicBezTo>
                    <a:pt x="728" y="257"/>
                    <a:pt x="733" y="255"/>
                    <a:pt x="730" y="253"/>
                  </a:cubicBezTo>
                  <a:cubicBezTo>
                    <a:pt x="710" y="255"/>
                    <a:pt x="726" y="232"/>
                    <a:pt x="734" y="228"/>
                  </a:cubicBezTo>
                  <a:cubicBezTo>
                    <a:pt x="734" y="226"/>
                    <a:pt x="728" y="229"/>
                    <a:pt x="730" y="226"/>
                  </a:cubicBezTo>
                  <a:cubicBezTo>
                    <a:pt x="731" y="221"/>
                    <a:pt x="736" y="220"/>
                    <a:pt x="734" y="215"/>
                  </a:cubicBezTo>
                  <a:cubicBezTo>
                    <a:pt x="726" y="214"/>
                    <a:pt x="726" y="222"/>
                    <a:pt x="720" y="223"/>
                  </a:cubicBezTo>
                  <a:cubicBezTo>
                    <a:pt x="721" y="221"/>
                    <a:pt x="720" y="219"/>
                    <a:pt x="718" y="219"/>
                  </a:cubicBezTo>
                  <a:cubicBezTo>
                    <a:pt x="717" y="220"/>
                    <a:pt x="715" y="222"/>
                    <a:pt x="714" y="223"/>
                  </a:cubicBezTo>
                  <a:cubicBezTo>
                    <a:pt x="713" y="226"/>
                    <a:pt x="717" y="224"/>
                    <a:pt x="715" y="227"/>
                  </a:cubicBezTo>
                  <a:cubicBezTo>
                    <a:pt x="712" y="226"/>
                    <a:pt x="709" y="229"/>
                    <a:pt x="708" y="231"/>
                  </a:cubicBezTo>
                  <a:cubicBezTo>
                    <a:pt x="708" y="231"/>
                    <a:pt x="708" y="247"/>
                    <a:pt x="708" y="247"/>
                  </a:cubicBezTo>
                  <a:cubicBezTo>
                    <a:pt x="708" y="250"/>
                    <a:pt x="711" y="251"/>
                    <a:pt x="711" y="253"/>
                  </a:cubicBezTo>
                  <a:cubicBezTo>
                    <a:pt x="710" y="260"/>
                    <a:pt x="706" y="261"/>
                    <a:pt x="701" y="266"/>
                  </a:cubicBezTo>
                  <a:cubicBezTo>
                    <a:pt x="699" y="264"/>
                    <a:pt x="697" y="261"/>
                    <a:pt x="692" y="262"/>
                  </a:cubicBezTo>
                  <a:cubicBezTo>
                    <a:pt x="690" y="263"/>
                    <a:pt x="691" y="267"/>
                    <a:pt x="689" y="267"/>
                  </a:cubicBezTo>
                  <a:cubicBezTo>
                    <a:pt x="658" y="260"/>
                    <a:pt x="655" y="300"/>
                    <a:pt x="622" y="295"/>
                  </a:cubicBezTo>
                  <a:cubicBezTo>
                    <a:pt x="624" y="289"/>
                    <a:pt x="622" y="290"/>
                    <a:pt x="619" y="287"/>
                  </a:cubicBezTo>
                  <a:cubicBezTo>
                    <a:pt x="624" y="281"/>
                    <a:pt x="635" y="282"/>
                    <a:pt x="635" y="272"/>
                  </a:cubicBezTo>
                  <a:cubicBezTo>
                    <a:pt x="632" y="268"/>
                    <a:pt x="626" y="267"/>
                    <a:pt x="621" y="270"/>
                  </a:cubicBezTo>
                  <a:cubicBezTo>
                    <a:pt x="626" y="261"/>
                    <a:pt x="625" y="249"/>
                    <a:pt x="618" y="242"/>
                  </a:cubicBezTo>
                  <a:cubicBezTo>
                    <a:pt x="620" y="240"/>
                    <a:pt x="621" y="236"/>
                    <a:pt x="622" y="234"/>
                  </a:cubicBezTo>
                  <a:cubicBezTo>
                    <a:pt x="621" y="231"/>
                    <a:pt x="619" y="228"/>
                    <a:pt x="616" y="227"/>
                  </a:cubicBezTo>
                  <a:cubicBezTo>
                    <a:pt x="622" y="221"/>
                    <a:pt x="630" y="217"/>
                    <a:pt x="634" y="209"/>
                  </a:cubicBezTo>
                  <a:cubicBezTo>
                    <a:pt x="629" y="208"/>
                    <a:pt x="623" y="208"/>
                    <a:pt x="618" y="206"/>
                  </a:cubicBezTo>
                  <a:cubicBezTo>
                    <a:pt x="622" y="203"/>
                    <a:pt x="629" y="203"/>
                    <a:pt x="629" y="197"/>
                  </a:cubicBezTo>
                  <a:cubicBezTo>
                    <a:pt x="623" y="197"/>
                    <a:pt x="620" y="198"/>
                    <a:pt x="615" y="197"/>
                  </a:cubicBezTo>
                  <a:cubicBezTo>
                    <a:pt x="610" y="200"/>
                    <a:pt x="608" y="205"/>
                    <a:pt x="602" y="206"/>
                  </a:cubicBezTo>
                  <a:cubicBezTo>
                    <a:pt x="604" y="217"/>
                    <a:pt x="593" y="215"/>
                    <a:pt x="591" y="222"/>
                  </a:cubicBezTo>
                  <a:cubicBezTo>
                    <a:pt x="592" y="225"/>
                    <a:pt x="595" y="217"/>
                    <a:pt x="596" y="221"/>
                  </a:cubicBezTo>
                  <a:cubicBezTo>
                    <a:pt x="592" y="222"/>
                    <a:pt x="592" y="228"/>
                    <a:pt x="589" y="230"/>
                  </a:cubicBezTo>
                  <a:cubicBezTo>
                    <a:pt x="589" y="227"/>
                    <a:pt x="587" y="226"/>
                    <a:pt x="583" y="228"/>
                  </a:cubicBezTo>
                  <a:cubicBezTo>
                    <a:pt x="586" y="231"/>
                    <a:pt x="586" y="232"/>
                    <a:pt x="586" y="235"/>
                  </a:cubicBezTo>
                  <a:cubicBezTo>
                    <a:pt x="588" y="233"/>
                    <a:pt x="590" y="232"/>
                    <a:pt x="593" y="234"/>
                  </a:cubicBezTo>
                  <a:cubicBezTo>
                    <a:pt x="591" y="237"/>
                    <a:pt x="587" y="237"/>
                    <a:pt x="587" y="242"/>
                  </a:cubicBezTo>
                  <a:cubicBezTo>
                    <a:pt x="590" y="244"/>
                    <a:pt x="600" y="240"/>
                    <a:pt x="602" y="241"/>
                  </a:cubicBezTo>
                  <a:cubicBezTo>
                    <a:pt x="601" y="243"/>
                    <a:pt x="597" y="243"/>
                    <a:pt x="597" y="248"/>
                  </a:cubicBezTo>
                  <a:cubicBezTo>
                    <a:pt x="597" y="250"/>
                    <a:pt x="601" y="249"/>
                    <a:pt x="601" y="252"/>
                  </a:cubicBezTo>
                  <a:cubicBezTo>
                    <a:pt x="598" y="255"/>
                    <a:pt x="597" y="260"/>
                    <a:pt x="593" y="262"/>
                  </a:cubicBezTo>
                  <a:cubicBezTo>
                    <a:pt x="589" y="260"/>
                    <a:pt x="585" y="259"/>
                    <a:pt x="580" y="259"/>
                  </a:cubicBezTo>
                  <a:cubicBezTo>
                    <a:pt x="580" y="262"/>
                    <a:pt x="578" y="263"/>
                    <a:pt x="576" y="266"/>
                  </a:cubicBezTo>
                  <a:cubicBezTo>
                    <a:pt x="578" y="266"/>
                    <a:pt x="580" y="266"/>
                    <a:pt x="581" y="268"/>
                  </a:cubicBezTo>
                  <a:cubicBezTo>
                    <a:pt x="579" y="276"/>
                    <a:pt x="565" y="272"/>
                    <a:pt x="565" y="282"/>
                  </a:cubicBezTo>
                  <a:cubicBezTo>
                    <a:pt x="572" y="279"/>
                    <a:pt x="575" y="286"/>
                    <a:pt x="581" y="287"/>
                  </a:cubicBezTo>
                  <a:cubicBezTo>
                    <a:pt x="565" y="287"/>
                    <a:pt x="557" y="295"/>
                    <a:pt x="547" y="303"/>
                  </a:cubicBezTo>
                  <a:cubicBezTo>
                    <a:pt x="554" y="307"/>
                    <a:pt x="560" y="294"/>
                    <a:pt x="567" y="302"/>
                  </a:cubicBezTo>
                  <a:cubicBezTo>
                    <a:pt x="571" y="301"/>
                    <a:pt x="573" y="297"/>
                    <a:pt x="577" y="296"/>
                  </a:cubicBezTo>
                  <a:cubicBezTo>
                    <a:pt x="580" y="295"/>
                    <a:pt x="578" y="299"/>
                    <a:pt x="581" y="299"/>
                  </a:cubicBezTo>
                  <a:cubicBezTo>
                    <a:pt x="594" y="297"/>
                    <a:pt x="607" y="300"/>
                    <a:pt x="621" y="295"/>
                  </a:cubicBezTo>
                  <a:cubicBezTo>
                    <a:pt x="626" y="312"/>
                    <a:pt x="603" y="306"/>
                    <a:pt x="599" y="317"/>
                  </a:cubicBezTo>
                  <a:cubicBezTo>
                    <a:pt x="595" y="317"/>
                    <a:pt x="591" y="317"/>
                    <a:pt x="589" y="316"/>
                  </a:cubicBezTo>
                  <a:cubicBezTo>
                    <a:pt x="589" y="312"/>
                    <a:pt x="588" y="309"/>
                    <a:pt x="583" y="310"/>
                  </a:cubicBezTo>
                  <a:cubicBezTo>
                    <a:pt x="588" y="324"/>
                    <a:pt x="570" y="328"/>
                    <a:pt x="562" y="320"/>
                  </a:cubicBezTo>
                  <a:cubicBezTo>
                    <a:pt x="558" y="323"/>
                    <a:pt x="549" y="320"/>
                    <a:pt x="546" y="323"/>
                  </a:cubicBezTo>
                  <a:cubicBezTo>
                    <a:pt x="549" y="328"/>
                    <a:pt x="541" y="328"/>
                    <a:pt x="542" y="332"/>
                  </a:cubicBezTo>
                  <a:cubicBezTo>
                    <a:pt x="549" y="336"/>
                    <a:pt x="557" y="338"/>
                    <a:pt x="562" y="345"/>
                  </a:cubicBezTo>
                  <a:cubicBezTo>
                    <a:pt x="559" y="351"/>
                    <a:pt x="563" y="357"/>
                    <a:pt x="567" y="361"/>
                  </a:cubicBezTo>
                  <a:cubicBezTo>
                    <a:pt x="564" y="378"/>
                    <a:pt x="554" y="391"/>
                    <a:pt x="545" y="403"/>
                  </a:cubicBezTo>
                  <a:cubicBezTo>
                    <a:pt x="534" y="401"/>
                    <a:pt x="525" y="401"/>
                    <a:pt x="516" y="400"/>
                  </a:cubicBezTo>
                  <a:cubicBezTo>
                    <a:pt x="510" y="400"/>
                    <a:pt x="509" y="396"/>
                    <a:pt x="504" y="395"/>
                  </a:cubicBezTo>
                  <a:cubicBezTo>
                    <a:pt x="493" y="391"/>
                    <a:pt x="483" y="396"/>
                    <a:pt x="479" y="389"/>
                  </a:cubicBezTo>
                  <a:cubicBezTo>
                    <a:pt x="474" y="395"/>
                    <a:pt x="462" y="393"/>
                    <a:pt x="457" y="398"/>
                  </a:cubicBezTo>
                  <a:cubicBezTo>
                    <a:pt x="460" y="407"/>
                    <a:pt x="456" y="410"/>
                    <a:pt x="454" y="414"/>
                  </a:cubicBezTo>
                  <a:cubicBezTo>
                    <a:pt x="451" y="422"/>
                    <a:pt x="449" y="431"/>
                    <a:pt x="441" y="441"/>
                  </a:cubicBezTo>
                  <a:cubicBezTo>
                    <a:pt x="435" y="448"/>
                    <a:pt x="425" y="458"/>
                    <a:pt x="425" y="465"/>
                  </a:cubicBezTo>
                  <a:cubicBezTo>
                    <a:pt x="424" y="467"/>
                    <a:pt x="427" y="471"/>
                    <a:pt x="427" y="472"/>
                  </a:cubicBezTo>
                  <a:cubicBezTo>
                    <a:pt x="428" y="481"/>
                    <a:pt x="421" y="484"/>
                    <a:pt x="418" y="493"/>
                  </a:cubicBezTo>
                  <a:cubicBezTo>
                    <a:pt x="421" y="496"/>
                    <a:pt x="427" y="495"/>
                    <a:pt x="429" y="498"/>
                  </a:cubicBezTo>
                  <a:cubicBezTo>
                    <a:pt x="433" y="497"/>
                    <a:pt x="436" y="495"/>
                    <a:pt x="441" y="495"/>
                  </a:cubicBezTo>
                  <a:cubicBezTo>
                    <a:pt x="446" y="500"/>
                    <a:pt x="447" y="504"/>
                    <a:pt x="446" y="514"/>
                  </a:cubicBezTo>
                  <a:cubicBezTo>
                    <a:pt x="451" y="521"/>
                    <a:pt x="455" y="514"/>
                    <a:pt x="462" y="512"/>
                  </a:cubicBezTo>
                  <a:cubicBezTo>
                    <a:pt x="476" y="506"/>
                    <a:pt x="489" y="512"/>
                    <a:pt x="501" y="513"/>
                  </a:cubicBezTo>
                  <a:cubicBezTo>
                    <a:pt x="508" y="507"/>
                    <a:pt x="510" y="498"/>
                    <a:pt x="523" y="499"/>
                  </a:cubicBezTo>
                  <a:cubicBezTo>
                    <a:pt x="527" y="491"/>
                    <a:pt x="532" y="485"/>
                    <a:pt x="542" y="483"/>
                  </a:cubicBezTo>
                  <a:cubicBezTo>
                    <a:pt x="543" y="476"/>
                    <a:pt x="538" y="477"/>
                    <a:pt x="538" y="471"/>
                  </a:cubicBezTo>
                  <a:cubicBezTo>
                    <a:pt x="543" y="459"/>
                    <a:pt x="557" y="456"/>
                    <a:pt x="564" y="445"/>
                  </a:cubicBezTo>
                  <a:cubicBezTo>
                    <a:pt x="578" y="441"/>
                    <a:pt x="602" y="440"/>
                    <a:pt x="596" y="421"/>
                  </a:cubicBezTo>
                  <a:cubicBezTo>
                    <a:pt x="602" y="415"/>
                    <a:pt x="607" y="408"/>
                    <a:pt x="615" y="408"/>
                  </a:cubicBezTo>
                  <a:cubicBezTo>
                    <a:pt x="616" y="408"/>
                    <a:pt x="618" y="410"/>
                    <a:pt x="621" y="411"/>
                  </a:cubicBezTo>
                  <a:cubicBezTo>
                    <a:pt x="632" y="413"/>
                    <a:pt x="631" y="419"/>
                    <a:pt x="644" y="418"/>
                  </a:cubicBezTo>
                  <a:cubicBezTo>
                    <a:pt x="645" y="409"/>
                    <a:pt x="656" y="410"/>
                    <a:pt x="664" y="407"/>
                  </a:cubicBezTo>
                  <a:cubicBezTo>
                    <a:pt x="670" y="404"/>
                    <a:pt x="672" y="399"/>
                    <a:pt x="676" y="398"/>
                  </a:cubicBezTo>
                  <a:cubicBezTo>
                    <a:pt x="687" y="398"/>
                    <a:pt x="695" y="409"/>
                    <a:pt x="692" y="422"/>
                  </a:cubicBezTo>
                  <a:cubicBezTo>
                    <a:pt x="703" y="432"/>
                    <a:pt x="715" y="440"/>
                    <a:pt x="723" y="453"/>
                  </a:cubicBezTo>
                  <a:cubicBezTo>
                    <a:pt x="731" y="453"/>
                    <a:pt x="731" y="453"/>
                    <a:pt x="731" y="453"/>
                  </a:cubicBezTo>
                  <a:cubicBezTo>
                    <a:pt x="732" y="462"/>
                    <a:pt x="745" y="458"/>
                    <a:pt x="749" y="464"/>
                  </a:cubicBezTo>
                  <a:cubicBezTo>
                    <a:pt x="748" y="468"/>
                    <a:pt x="750" y="469"/>
                    <a:pt x="751" y="472"/>
                  </a:cubicBezTo>
                  <a:cubicBezTo>
                    <a:pt x="753" y="473"/>
                    <a:pt x="757" y="473"/>
                    <a:pt x="759" y="475"/>
                  </a:cubicBezTo>
                  <a:cubicBezTo>
                    <a:pt x="760" y="481"/>
                    <a:pt x="762" y="487"/>
                    <a:pt x="764" y="491"/>
                  </a:cubicBezTo>
                  <a:cubicBezTo>
                    <a:pt x="760" y="496"/>
                    <a:pt x="760" y="503"/>
                    <a:pt x="753" y="505"/>
                  </a:cubicBezTo>
                  <a:cubicBezTo>
                    <a:pt x="751" y="505"/>
                    <a:pt x="747" y="504"/>
                    <a:pt x="743" y="504"/>
                  </a:cubicBezTo>
                  <a:cubicBezTo>
                    <a:pt x="733" y="505"/>
                    <a:pt x="728" y="509"/>
                    <a:pt x="722" y="503"/>
                  </a:cubicBezTo>
                  <a:cubicBezTo>
                    <a:pt x="718" y="506"/>
                    <a:pt x="716" y="504"/>
                    <a:pt x="710" y="504"/>
                  </a:cubicBezTo>
                  <a:cubicBezTo>
                    <a:pt x="709" y="507"/>
                    <a:pt x="707" y="508"/>
                    <a:pt x="709" y="512"/>
                  </a:cubicBezTo>
                  <a:cubicBezTo>
                    <a:pt x="717" y="512"/>
                    <a:pt x="720" y="521"/>
                    <a:pt x="727" y="524"/>
                  </a:cubicBezTo>
                  <a:cubicBezTo>
                    <a:pt x="729" y="525"/>
                    <a:pt x="732" y="523"/>
                    <a:pt x="734" y="524"/>
                  </a:cubicBezTo>
                  <a:cubicBezTo>
                    <a:pt x="738" y="526"/>
                    <a:pt x="742" y="535"/>
                    <a:pt x="748" y="530"/>
                  </a:cubicBezTo>
                  <a:cubicBezTo>
                    <a:pt x="750" y="523"/>
                    <a:pt x="746" y="512"/>
                    <a:pt x="754" y="510"/>
                  </a:cubicBezTo>
                  <a:cubicBezTo>
                    <a:pt x="768" y="513"/>
                    <a:pt x="768" y="494"/>
                    <a:pt x="780" y="492"/>
                  </a:cubicBezTo>
                  <a:cubicBezTo>
                    <a:pt x="781" y="483"/>
                    <a:pt x="773" y="483"/>
                    <a:pt x="771" y="477"/>
                  </a:cubicBezTo>
                  <a:cubicBezTo>
                    <a:pt x="774" y="474"/>
                    <a:pt x="774" y="468"/>
                    <a:pt x="779" y="467"/>
                  </a:cubicBezTo>
                  <a:cubicBezTo>
                    <a:pt x="788" y="467"/>
                    <a:pt x="791" y="482"/>
                    <a:pt x="800" y="475"/>
                  </a:cubicBezTo>
                  <a:cubicBezTo>
                    <a:pt x="796" y="458"/>
                    <a:pt x="776" y="458"/>
                    <a:pt x="764" y="449"/>
                  </a:cubicBezTo>
                  <a:cubicBezTo>
                    <a:pt x="766" y="447"/>
                    <a:pt x="768" y="446"/>
                    <a:pt x="767" y="442"/>
                  </a:cubicBezTo>
                  <a:cubicBezTo>
                    <a:pt x="757" y="440"/>
                    <a:pt x="749" y="439"/>
                    <a:pt x="743" y="433"/>
                  </a:cubicBezTo>
                  <a:cubicBezTo>
                    <a:pt x="739" y="428"/>
                    <a:pt x="739" y="420"/>
                    <a:pt x="736" y="414"/>
                  </a:cubicBezTo>
                  <a:cubicBezTo>
                    <a:pt x="731" y="406"/>
                    <a:pt x="720" y="405"/>
                    <a:pt x="720" y="395"/>
                  </a:cubicBezTo>
                  <a:cubicBezTo>
                    <a:pt x="724" y="394"/>
                    <a:pt x="725" y="389"/>
                    <a:pt x="722" y="386"/>
                  </a:cubicBezTo>
                  <a:cubicBezTo>
                    <a:pt x="726" y="383"/>
                    <a:pt x="734" y="378"/>
                    <a:pt x="740" y="381"/>
                  </a:cubicBezTo>
                  <a:cubicBezTo>
                    <a:pt x="740" y="386"/>
                    <a:pt x="736" y="388"/>
                    <a:pt x="738" y="394"/>
                  </a:cubicBezTo>
                  <a:cubicBezTo>
                    <a:pt x="744" y="394"/>
                    <a:pt x="742" y="388"/>
                    <a:pt x="748" y="390"/>
                  </a:cubicBezTo>
                  <a:cubicBezTo>
                    <a:pt x="751" y="402"/>
                    <a:pt x="761" y="406"/>
                    <a:pt x="765" y="417"/>
                  </a:cubicBezTo>
                  <a:cubicBezTo>
                    <a:pt x="770" y="416"/>
                    <a:pt x="773" y="418"/>
                    <a:pt x="777" y="418"/>
                  </a:cubicBezTo>
                  <a:cubicBezTo>
                    <a:pt x="778" y="420"/>
                    <a:pt x="778" y="423"/>
                    <a:pt x="780" y="424"/>
                  </a:cubicBezTo>
                  <a:cubicBezTo>
                    <a:pt x="795" y="428"/>
                    <a:pt x="801" y="441"/>
                    <a:pt x="814" y="446"/>
                  </a:cubicBezTo>
                  <a:cubicBezTo>
                    <a:pt x="813" y="455"/>
                    <a:pt x="811" y="463"/>
                    <a:pt x="809" y="469"/>
                  </a:cubicBezTo>
                  <a:cubicBezTo>
                    <a:pt x="811" y="473"/>
                    <a:pt x="818" y="473"/>
                    <a:pt x="817" y="481"/>
                  </a:cubicBezTo>
                  <a:cubicBezTo>
                    <a:pt x="827" y="485"/>
                    <a:pt x="831" y="496"/>
                    <a:pt x="838" y="503"/>
                  </a:cubicBezTo>
                  <a:cubicBezTo>
                    <a:pt x="841" y="504"/>
                    <a:pt x="847" y="501"/>
                    <a:pt x="847" y="505"/>
                  </a:cubicBezTo>
                  <a:cubicBezTo>
                    <a:pt x="845" y="507"/>
                    <a:pt x="840" y="506"/>
                    <a:pt x="839" y="510"/>
                  </a:cubicBezTo>
                  <a:cubicBezTo>
                    <a:pt x="843" y="516"/>
                    <a:pt x="846" y="518"/>
                    <a:pt x="844" y="529"/>
                  </a:cubicBezTo>
                  <a:cubicBezTo>
                    <a:pt x="848" y="531"/>
                    <a:pt x="851" y="529"/>
                    <a:pt x="856" y="529"/>
                  </a:cubicBezTo>
                  <a:cubicBezTo>
                    <a:pt x="856" y="531"/>
                    <a:pt x="857" y="532"/>
                    <a:pt x="858" y="535"/>
                  </a:cubicBezTo>
                  <a:cubicBezTo>
                    <a:pt x="863" y="530"/>
                    <a:pt x="865" y="538"/>
                    <a:pt x="870" y="536"/>
                  </a:cubicBezTo>
                  <a:cubicBezTo>
                    <a:pt x="870" y="528"/>
                    <a:pt x="864" y="521"/>
                    <a:pt x="864" y="516"/>
                  </a:cubicBezTo>
                  <a:cubicBezTo>
                    <a:pt x="869" y="516"/>
                    <a:pt x="868" y="521"/>
                    <a:pt x="874" y="519"/>
                  </a:cubicBezTo>
                  <a:cubicBezTo>
                    <a:pt x="873" y="511"/>
                    <a:pt x="857" y="510"/>
                    <a:pt x="852" y="503"/>
                  </a:cubicBezTo>
                  <a:cubicBezTo>
                    <a:pt x="863" y="501"/>
                    <a:pt x="870" y="511"/>
                    <a:pt x="881" y="513"/>
                  </a:cubicBezTo>
                  <a:cubicBezTo>
                    <a:pt x="883" y="510"/>
                    <a:pt x="881" y="506"/>
                    <a:pt x="880" y="504"/>
                  </a:cubicBezTo>
                  <a:cubicBezTo>
                    <a:pt x="883" y="503"/>
                    <a:pt x="886" y="502"/>
                    <a:pt x="885" y="496"/>
                  </a:cubicBezTo>
                  <a:cubicBezTo>
                    <a:pt x="881" y="496"/>
                    <a:pt x="876" y="496"/>
                    <a:pt x="873" y="493"/>
                  </a:cubicBezTo>
                  <a:cubicBezTo>
                    <a:pt x="867" y="489"/>
                    <a:pt x="860" y="474"/>
                    <a:pt x="858" y="467"/>
                  </a:cubicBezTo>
                  <a:cubicBezTo>
                    <a:pt x="864" y="469"/>
                    <a:pt x="866" y="474"/>
                    <a:pt x="872" y="476"/>
                  </a:cubicBezTo>
                  <a:cubicBezTo>
                    <a:pt x="878" y="473"/>
                    <a:pt x="872" y="463"/>
                    <a:pt x="880" y="461"/>
                  </a:cubicBezTo>
                  <a:cubicBezTo>
                    <a:pt x="884" y="461"/>
                    <a:pt x="884" y="464"/>
                    <a:pt x="887" y="465"/>
                  </a:cubicBezTo>
                  <a:cubicBezTo>
                    <a:pt x="891" y="463"/>
                    <a:pt x="891" y="459"/>
                    <a:pt x="895" y="459"/>
                  </a:cubicBezTo>
                  <a:cubicBezTo>
                    <a:pt x="900" y="461"/>
                    <a:pt x="908" y="461"/>
                    <a:pt x="908" y="467"/>
                  </a:cubicBezTo>
                  <a:cubicBezTo>
                    <a:pt x="906" y="469"/>
                    <a:pt x="900" y="468"/>
                    <a:pt x="902" y="473"/>
                  </a:cubicBezTo>
                  <a:cubicBezTo>
                    <a:pt x="906" y="477"/>
                    <a:pt x="907" y="470"/>
                    <a:pt x="911" y="470"/>
                  </a:cubicBezTo>
                  <a:cubicBezTo>
                    <a:pt x="910" y="479"/>
                    <a:pt x="910" y="484"/>
                    <a:pt x="906" y="490"/>
                  </a:cubicBezTo>
                  <a:cubicBezTo>
                    <a:pt x="910" y="490"/>
                    <a:pt x="912" y="492"/>
                    <a:pt x="916" y="492"/>
                  </a:cubicBezTo>
                  <a:cubicBezTo>
                    <a:pt x="920" y="487"/>
                    <a:pt x="914" y="487"/>
                    <a:pt x="912" y="484"/>
                  </a:cubicBezTo>
                  <a:cubicBezTo>
                    <a:pt x="922" y="483"/>
                    <a:pt x="922" y="498"/>
                    <a:pt x="923" y="502"/>
                  </a:cubicBezTo>
                  <a:cubicBezTo>
                    <a:pt x="919" y="497"/>
                    <a:pt x="915" y="497"/>
                    <a:pt x="907" y="498"/>
                  </a:cubicBezTo>
                  <a:cubicBezTo>
                    <a:pt x="907" y="504"/>
                    <a:pt x="907" y="504"/>
                    <a:pt x="907" y="504"/>
                  </a:cubicBezTo>
                  <a:cubicBezTo>
                    <a:pt x="918" y="505"/>
                    <a:pt x="933" y="506"/>
                    <a:pt x="930" y="519"/>
                  </a:cubicBezTo>
                  <a:cubicBezTo>
                    <a:pt x="936" y="523"/>
                    <a:pt x="943" y="525"/>
                    <a:pt x="946" y="531"/>
                  </a:cubicBezTo>
                  <a:cubicBezTo>
                    <a:pt x="957" y="529"/>
                    <a:pt x="965" y="543"/>
                    <a:pt x="980" y="537"/>
                  </a:cubicBezTo>
                  <a:cubicBezTo>
                    <a:pt x="978" y="524"/>
                    <a:pt x="995" y="524"/>
                    <a:pt x="1003" y="530"/>
                  </a:cubicBezTo>
                  <a:cubicBezTo>
                    <a:pt x="1006" y="532"/>
                    <a:pt x="1006" y="537"/>
                    <a:pt x="1010" y="539"/>
                  </a:cubicBezTo>
                  <a:cubicBezTo>
                    <a:pt x="1030" y="545"/>
                    <a:pt x="1038" y="516"/>
                    <a:pt x="1055" y="528"/>
                  </a:cubicBezTo>
                  <a:cubicBezTo>
                    <a:pt x="1059" y="527"/>
                    <a:pt x="1058" y="522"/>
                    <a:pt x="1063" y="522"/>
                  </a:cubicBezTo>
                  <a:cubicBezTo>
                    <a:pt x="1064" y="533"/>
                    <a:pt x="1056" y="553"/>
                    <a:pt x="1068" y="561"/>
                  </a:cubicBezTo>
                  <a:cubicBezTo>
                    <a:pt x="1054" y="576"/>
                    <a:pt x="1068" y="603"/>
                    <a:pt x="1059" y="616"/>
                  </a:cubicBezTo>
                  <a:cubicBezTo>
                    <a:pt x="1054" y="616"/>
                    <a:pt x="1054" y="616"/>
                    <a:pt x="1054" y="616"/>
                  </a:cubicBezTo>
                  <a:cubicBezTo>
                    <a:pt x="1052" y="630"/>
                    <a:pt x="1039" y="623"/>
                    <a:pt x="1027" y="625"/>
                  </a:cubicBezTo>
                  <a:cubicBezTo>
                    <a:pt x="1022" y="616"/>
                    <a:pt x="1015" y="621"/>
                    <a:pt x="1005" y="622"/>
                  </a:cubicBezTo>
                  <a:cubicBezTo>
                    <a:pt x="1002" y="622"/>
                    <a:pt x="1000" y="621"/>
                    <a:pt x="999" y="621"/>
                  </a:cubicBezTo>
                  <a:cubicBezTo>
                    <a:pt x="990" y="623"/>
                    <a:pt x="983" y="633"/>
                    <a:pt x="977" y="634"/>
                  </a:cubicBezTo>
                  <a:cubicBezTo>
                    <a:pt x="970" y="628"/>
                    <a:pt x="960" y="632"/>
                    <a:pt x="952" y="630"/>
                  </a:cubicBezTo>
                  <a:cubicBezTo>
                    <a:pt x="949" y="629"/>
                    <a:pt x="947" y="626"/>
                    <a:pt x="944" y="625"/>
                  </a:cubicBezTo>
                  <a:cubicBezTo>
                    <a:pt x="942" y="624"/>
                    <a:pt x="938" y="626"/>
                    <a:pt x="934" y="625"/>
                  </a:cubicBezTo>
                  <a:cubicBezTo>
                    <a:pt x="925" y="624"/>
                    <a:pt x="920" y="619"/>
                    <a:pt x="913" y="624"/>
                  </a:cubicBezTo>
                  <a:cubicBezTo>
                    <a:pt x="911" y="622"/>
                    <a:pt x="908" y="621"/>
                    <a:pt x="908" y="616"/>
                  </a:cubicBezTo>
                  <a:cubicBezTo>
                    <a:pt x="895" y="618"/>
                    <a:pt x="893" y="610"/>
                    <a:pt x="879" y="612"/>
                  </a:cubicBezTo>
                  <a:cubicBezTo>
                    <a:pt x="875" y="611"/>
                    <a:pt x="874" y="606"/>
                    <a:pt x="872" y="603"/>
                  </a:cubicBezTo>
                  <a:cubicBezTo>
                    <a:pt x="866" y="605"/>
                    <a:pt x="862" y="600"/>
                    <a:pt x="857" y="600"/>
                  </a:cubicBezTo>
                  <a:cubicBezTo>
                    <a:pt x="850" y="599"/>
                    <a:pt x="847" y="602"/>
                    <a:pt x="843" y="603"/>
                  </a:cubicBezTo>
                  <a:cubicBezTo>
                    <a:pt x="839" y="604"/>
                    <a:pt x="834" y="602"/>
                    <a:pt x="834" y="603"/>
                  </a:cubicBezTo>
                  <a:cubicBezTo>
                    <a:pt x="831" y="604"/>
                    <a:pt x="822" y="612"/>
                    <a:pt x="821" y="615"/>
                  </a:cubicBezTo>
                  <a:cubicBezTo>
                    <a:pt x="819" y="622"/>
                    <a:pt x="827" y="628"/>
                    <a:pt x="826" y="635"/>
                  </a:cubicBezTo>
                  <a:cubicBezTo>
                    <a:pt x="825" y="641"/>
                    <a:pt x="818" y="646"/>
                    <a:pt x="813" y="647"/>
                  </a:cubicBezTo>
                  <a:cubicBezTo>
                    <a:pt x="803" y="649"/>
                    <a:pt x="802" y="644"/>
                    <a:pt x="797" y="640"/>
                  </a:cubicBezTo>
                  <a:cubicBezTo>
                    <a:pt x="792" y="636"/>
                    <a:pt x="782" y="631"/>
                    <a:pt x="778" y="630"/>
                  </a:cubicBezTo>
                  <a:cubicBezTo>
                    <a:pt x="768" y="628"/>
                    <a:pt x="760" y="632"/>
                    <a:pt x="754" y="628"/>
                  </a:cubicBezTo>
                  <a:cubicBezTo>
                    <a:pt x="748" y="624"/>
                    <a:pt x="751" y="613"/>
                    <a:pt x="744" y="608"/>
                  </a:cubicBezTo>
                  <a:cubicBezTo>
                    <a:pt x="743" y="606"/>
                    <a:pt x="738" y="606"/>
                    <a:pt x="735" y="605"/>
                  </a:cubicBezTo>
                  <a:cubicBezTo>
                    <a:pt x="731" y="603"/>
                    <a:pt x="729" y="600"/>
                    <a:pt x="727" y="599"/>
                  </a:cubicBezTo>
                  <a:cubicBezTo>
                    <a:pt x="718" y="596"/>
                    <a:pt x="709" y="601"/>
                    <a:pt x="701" y="599"/>
                  </a:cubicBezTo>
                  <a:cubicBezTo>
                    <a:pt x="693" y="597"/>
                    <a:pt x="691" y="590"/>
                    <a:pt x="683" y="588"/>
                  </a:cubicBezTo>
                  <a:cubicBezTo>
                    <a:pt x="682" y="586"/>
                    <a:pt x="681" y="584"/>
                    <a:pt x="680" y="582"/>
                  </a:cubicBezTo>
                  <a:cubicBezTo>
                    <a:pt x="672" y="582"/>
                    <a:pt x="667" y="579"/>
                    <a:pt x="666" y="573"/>
                  </a:cubicBezTo>
                  <a:cubicBezTo>
                    <a:pt x="673" y="563"/>
                    <a:pt x="687" y="562"/>
                    <a:pt x="685" y="550"/>
                  </a:cubicBezTo>
                  <a:cubicBezTo>
                    <a:pt x="684" y="546"/>
                    <a:pt x="677" y="544"/>
                    <a:pt x="677" y="539"/>
                  </a:cubicBezTo>
                  <a:cubicBezTo>
                    <a:pt x="676" y="531"/>
                    <a:pt x="690" y="530"/>
                    <a:pt x="687" y="521"/>
                  </a:cubicBezTo>
                  <a:cubicBezTo>
                    <a:pt x="680" y="521"/>
                    <a:pt x="678" y="529"/>
                    <a:pt x="673" y="527"/>
                  </a:cubicBezTo>
                  <a:cubicBezTo>
                    <a:pt x="672" y="522"/>
                    <a:pt x="677" y="521"/>
                    <a:pt x="674" y="516"/>
                  </a:cubicBezTo>
                  <a:cubicBezTo>
                    <a:pt x="663" y="512"/>
                    <a:pt x="646" y="528"/>
                    <a:pt x="635" y="516"/>
                  </a:cubicBezTo>
                  <a:cubicBezTo>
                    <a:pt x="631" y="521"/>
                    <a:pt x="623" y="519"/>
                    <a:pt x="619" y="515"/>
                  </a:cubicBezTo>
                  <a:cubicBezTo>
                    <a:pt x="615" y="521"/>
                    <a:pt x="608" y="518"/>
                    <a:pt x="602" y="522"/>
                  </a:cubicBezTo>
                  <a:cubicBezTo>
                    <a:pt x="590" y="516"/>
                    <a:pt x="573" y="518"/>
                    <a:pt x="559" y="518"/>
                  </a:cubicBezTo>
                  <a:cubicBezTo>
                    <a:pt x="545" y="519"/>
                    <a:pt x="529" y="519"/>
                    <a:pt x="523" y="529"/>
                  </a:cubicBezTo>
                  <a:cubicBezTo>
                    <a:pt x="505" y="526"/>
                    <a:pt x="499" y="548"/>
                    <a:pt x="484" y="534"/>
                  </a:cubicBezTo>
                  <a:cubicBezTo>
                    <a:pt x="475" y="537"/>
                    <a:pt x="470" y="529"/>
                    <a:pt x="462" y="534"/>
                  </a:cubicBezTo>
                  <a:cubicBezTo>
                    <a:pt x="457" y="531"/>
                    <a:pt x="455" y="526"/>
                    <a:pt x="452" y="520"/>
                  </a:cubicBezTo>
                  <a:cubicBezTo>
                    <a:pt x="446" y="520"/>
                    <a:pt x="446" y="520"/>
                    <a:pt x="446" y="520"/>
                  </a:cubicBezTo>
                  <a:cubicBezTo>
                    <a:pt x="436" y="536"/>
                    <a:pt x="428" y="552"/>
                    <a:pt x="406" y="555"/>
                  </a:cubicBezTo>
                  <a:cubicBezTo>
                    <a:pt x="394" y="554"/>
                    <a:pt x="392" y="564"/>
                    <a:pt x="383" y="567"/>
                  </a:cubicBezTo>
                  <a:cubicBezTo>
                    <a:pt x="382" y="577"/>
                    <a:pt x="373" y="580"/>
                    <a:pt x="369" y="587"/>
                  </a:cubicBezTo>
                  <a:cubicBezTo>
                    <a:pt x="370" y="593"/>
                    <a:pt x="367" y="596"/>
                    <a:pt x="365" y="598"/>
                  </a:cubicBezTo>
                  <a:cubicBezTo>
                    <a:pt x="367" y="603"/>
                    <a:pt x="365" y="608"/>
                    <a:pt x="363" y="611"/>
                  </a:cubicBezTo>
                  <a:cubicBezTo>
                    <a:pt x="353" y="614"/>
                    <a:pt x="353" y="626"/>
                    <a:pt x="340" y="626"/>
                  </a:cubicBezTo>
                  <a:cubicBezTo>
                    <a:pt x="336" y="635"/>
                    <a:pt x="323" y="638"/>
                    <a:pt x="311" y="636"/>
                  </a:cubicBezTo>
                  <a:cubicBezTo>
                    <a:pt x="303" y="642"/>
                    <a:pt x="302" y="655"/>
                    <a:pt x="292" y="659"/>
                  </a:cubicBezTo>
                  <a:cubicBezTo>
                    <a:pt x="287" y="658"/>
                    <a:pt x="286" y="658"/>
                    <a:pt x="282" y="659"/>
                  </a:cubicBezTo>
                  <a:cubicBezTo>
                    <a:pt x="282" y="667"/>
                    <a:pt x="277" y="670"/>
                    <a:pt x="273" y="674"/>
                  </a:cubicBezTo>
                  <a:cubicBezTo>
                    <a:pt x="273" y="684"/>
                    <a:pt x="273" y="684"/>
                    <a:pt x="273" y="684"/>
                  </a:cubicBezTo>
                  <a:cubicBezTo>
                    <a:pt x="267" y="688"/>
                    <a:pt x="263" y="695"/>
                    <a:pt x="255" y="696"/>
                  </a:cubicBezTo>
                  <a:cubicBezTo>
                    <a:pt x="252" y="705"/>
                    <a:pt x="246" y="711"/>
                    <a:pt x="242" y="719"/>
                  </a:cubicBezTo>
                  <a:cubicBezTo>
                    <a:pt x="233" y="723"/>
                    <a:pt x="230" y="729"/>
                    <a:pt x="230" y="738"/>
                  </a:cubicBezTo>
                  <a:cubicBezTo>
                    <a:pt x="229" y="745"/>
                    <a:pt x="233" y="751"/>
                    <a:pt x="234" y="755"/>
                  </a:cubicBezTo>
                  <a:cubicBezTo>
                    <a:pt x="234" y="761"/>
                    <a:pt x="229" y="767"/>
                    <a:pt x="228" y="773"/>
                  </a:cubicBezTo>
                  <a:cubicBezTo>
                    <a:pt x="227" y="779"/>
                    <a:pt x="230" y="785"/>
                    <a:pt x="230" y="791"/>
                  </a:cubicBezTo>
                  <a:cubicBezTo>
                    <a:pt x="228" y="807"/>
                    <a:pt x="214" y="817"/>
                    <a:pt x="215" y="834"/>
                  </a:cubicBezTo>
                  <a:cubicBezTo>
                    <a:pt x="213" y="838"/>
                    <a:pt x="204" y="841"/>
                    <a:pt x="203" y="848"/>
                  </a:cubicBezTo>
                  <a:cubicBezTo>
                    <a:pt x="202" y="853"/>
                    <a:pt x="209" y="862"/>
                    <a:pt x="208" y="872"/>
                  </a:cubicBezTo>
                  <a:cubicBezTo>
                    <a:pt x="207" y="878"/>
                    <a:pt x="202" y="883"/>
                    <a:pt x="203" y="887"/>
                  </a:cubicBezTo>
                  <a:cubicBezTo>
                    <a:pt x="203" y="892"/>
                    <a:pt x="208" y="895"/>
                    <a:pt x="210" y="897"/>
                  </a:cubicBezTo>
                  <a:cubicBezTo>
                    <a:pt x="209" y="899"/>
                    <a:pt x="209" y="901"/>
                    <a:pt x="210" y="903"/>
                  </a:cubicBezTo>
                  <a:cubicBezTo>
                    <a:pt x="212" y="905"/>
                    <a:pt x="215" y="902"/>
                    <a:pt x="217" y="905"/>
                  </a:cubicBezTo>
                  <a:cubicBezTo>
                    <a:pt x="217" y="917"/>
                    <a:pt x="222" y="924"/>
                    <a:pt x="228" y="929"/>
                  </a:cubicBezTo>
                  <a:cubicBezTo>
                    <a:pt x="228" y="943"/>
                    <a:pt x="249" y="953"/>
                    <a:pt x="242" y="971"/>
                  </a:cubicBezTo>
                  <a:cubicBezTo>
                    <a:pt x="246" y="980"/>
                    <a:pt x="248" y="990"/>
                    <a:pt x="253" y="997"/>
                  </a:cubicBezTo>
                  <a:cubicBezTo>
                    <a:pt x="255" y="999"/>
                    <a:pt x="258" y="999"/>
                    <a:pt x="259" y="1000"/>
                  </a:cubicBezTo>
                  <a:cubicBezTo>
                    <a:pt x="265" y="1005"/>
                    <a:pt x="269" y="1015"/>
                    <a:pt x="276" y="1021"/>
                  </a:cubicBezTo>
                  <a:cubicBezTo>
                    <a:pt x="279" y="1024"/>
                    <a:pt x="281" y="1024"/>
                    <a:pt x="283" y="1027"/>
                  </a:cubicBezTo>
                  <a:cubicBezTo>
                    <a:pt x="287" y="1032"/>
                    <a:pt x="289" y="1039"/>
                    <a:pt x="293" y="1044"/>
                  </a:cubicBezTo>
                  <a:cubicBezTo>
                    <a:pt x="297" y="1048"/>
                    <a:pt x="304" y="1051"/>
                    <a:pt x="308" y="1055"/>
                  </a:cubicBezTo>
                  <a:cubicBezTo>
                    <a:pt x="312" y="1058"/>
                    <a:pt x="314" y="1062"/>
                    <a:pt x="317" y="1065"/>
                  </a:cubicBezTo>
                  <a:cubicBezTo>
                    <a:pt x="325" y="1070"/>
                    <a:pt x="331" y="1063"/>
                    <a:pt x="343" y="1062"/>
                  </a:cubicBezTo>
                  <a:cubicBezTo>
                    <a:pt x="350" y="1061"/>
                    <a:pt x="357" y="1063"/>
                    <a:pt x="363" y="1064"/>
                  </a:cubicBezTo>
                  <a:cubicBezTo>
                    <a:pt x="374" y="1064"/>
                    <a:pt x="378" y="1062"/>
                    <a:pt x="384" y="1068"/>
                  </a:cubicBezTo>
                  <a:cubicBezTo>
                    <a:pt x="387" y="1069"/>
                    <a:pt x="389" y="1068"/>
                    <a:pt x="391" y="1067"/>
                  </a:cubicBezTo>
                  <a:cubicBezTo>
                    <a:pt x="394" y="1075"/>
                    <a:pt x="405" y="1075"/>
                    <a:pt x="409" y="1082"/>
                  </a:cubicBezTo>
                  <a:cubicBezTo>
                    <a:pt x="425" y="1078"/>
                    <a:pt x="440" y="1078"/>
                    <a:pt x="452" y="1070"/>
                  </a:cubicBezTo>
                  <a:cubicBezTo>
                    <a:pt x="460" y="1078"/>
                    <a:pt x="467" y="1068"/>
                    <a:pt x="474" y="1067"/>
                  </a:cubicBezTo>
                  <a:cubicBezTo>
                    <a:pt x="477" y="1067"/>
                    <a:pt x="481" y="1070"/>
                    <a:pt x="486" y="1069"/>
                  </a:cubicBezTo>
                  <a:cubicBezTo>
                    <a:pt x="489" y="1069"/>
                    <a:pt x="491" y="1067"/>
                    <a:pt x="493" y="1067"/>
                  </a:cubicBezTo>
                  <a:cubicBezTo>
                    <a:pt x="496" y="1068"/>
                    <a:pt x="498" y="1071"/>
                    <a:pt x="501" y="1071"/>
                  </a:cubicBezTo>
                  <a:cubicBezTo>
                    <a:pt x="504" y="1072"/>
                    <a:pt x="507" y="1070"/>
                    <a:pt x="509" y="1069"/>
                  </a:cubicBezTo>
                  <a:cubicBezTo>
                    <a:pt x="525" y="1069"/>
                    <a:pt x="539" y="1084"/>
                    <a:pt x="543" y="1095"/>
                  </a:cubicBezTo>
                  <a:cubicBezTo>
                    <a:pt x="547" y="1108"/>
                    <a:pt x="548" y="1115"/>
                    <a:pt x="568" y="1113"/>
                  </a:cubicBezTo>
                  <a:cubicBezTo>
                    <a:pt x="569" y="1112"/>
                    <a:pt x="568" y="1109"/>
                    <a:pt x="571" y="1110"/>
                  </a:cubicBezTo>
                  <a:cubicBezTo>
                    <a:pt x="580" y="1109"/>
                    <a:pt x="585" y="1116"/>
                    <a:pt x="592" y="1115"/>
                  </a:cubicBezTo>
                  <a:cubicBezTo>
                    <a:pt x="597" y="1115"/>
                    <a:pt x="604" y="1108"/>
                    <a:pt x="609" y="1115"/>
                  </a:cubicBezTo>
                  <a:cubicBezTo>
                    <a:pt x="610" y="1128"/>
                    <a:pt x="627" y="1131"/>
                    <a:pt x="629" y="1141"/>
                  </a:cubicBezTo>
                  <a:cubicBezTo>
                    <a:pt x="631" y="1149"/>
                    <a:pt x="623" y="1151"/>
                    <a:pt x="625" y="1162"/>
                  </a:cubicBezTo>
                  <a:cubicBezTo>
                    <a:pt x="623" y="1165"/>
                    <a:pt x="619" y="1166"/>
                    <a:pt x="617" y="1169"/>
                  </a:cubicBezTo>
                  <a:cubicBezTo>
                    <a:pt x="618" y="1175"/>
                    <a:pt x="623" y="1177"/>
                    <a:pt x="623" y="1184"/>
                  </a:cubicBezTo>
                  <a:cubicBezTo>
                    <a:pt x="622" y="1185"/>
                    <a:pt x="619" y="1184"/>
                    <a:pt x="618" y="1186"/>
                  </a:cubicBezTo>
                  <a:cubicBezTo>
                    <a:pt x="619" y="1196"/>
                    <a:pt x="616" y="1203"/>
                    <a:pt x="607" y="1203"/>
                  </a:cubicBezTo>
                  <a:cubicBezTo>
                    <a:pt x="608" y="1210"/>
                    <a:pt x="613" y="1213"/>
                    <a:pt x="618" y="1216"/>
                  </a:cubicBezTo>
                  <a:cubicBezTo>
                    <a:pt x="619" y="1219"/>
                    <a:pt x="617" y="1219"/>
                    <a:pt x="618" y="1222"/>
                  </a:cubicBezTo>
                  <a:cubicBezTo>
                    <a:pt x="622" y="1224"/>
                    <a:pt x="625" y="1227"/>
                    <a:pt x="626" y="1233"/>
                  </a:cubicBezTo>
                  <a:cubicBezTo>
                    <a:pt x="633" y="1233"/>
                    <a:pt x="632" y="1237"/>
                    <a:pt x="635" y="1240"/>
                  </a:cubicBezTo>
                  <a:cubicBezTo>
                    <a:pt x="637" y="1243"/>
                    <a:pt x="642" y="1244"/>
                    <a:pt x="643" y="1246"/>
                  </a:cubicBezTo>
                  <a:cubicBezTo>
                    <a:pt x="646" y="1249"/>
                    <a:pt x="646" y="1252"/>
                    <a:pt x="648" y="1255"/>
                  </a:cubicBezTo>
                  <a:cubicBezTo>
                    <a:pt x="653" y="1260"/>
                    <a:pt x="661" y="1262"/>
                    <a:pt x="666" y="1267"/>
                  </a:cubicBezTo>
                  <a:cubicBezTo>
                    <a:pt x="673" y="1274"/>
                    <a:pt x="674" y="1284"/>
                    <a:pt x="681" y="1291"/>
                  </a:cubicBezTo>
                  <a:cubicBezTo>
                    <a:pt x="681" y="1294"/>
                    <a:pt x="678" y="1293"/>
                    <a:pt x="679" y="1297"/>
                  </a:cubicBezTo>
                  <a:cubicBezTo>
                    <a:pt x="682" y="1301"/>
                    <a:pt x="688" y="1303"/>
                    <a:pt x="688" y="1311"/>
                  </a:cubicBezTo>
                  <a:cubicBezTo>
                    <a:pt x="693" y="1317"/>
                    <a:pt x="701" y="1320"/>
                    <a:pt x="700" y="1331"/>
                  </a:cubicBezTo>
                  <a:cubicBezTo>
                    <a:pt x="699" y="1335"/>
                    <a:pt x="695" y="1335"/>
                    <a:pt x="694" y="1339"/>
                  </a:cubicBezTo>
                  <a:cubicBezTo>
                    <a:pt x="696" y="1352"/>
                    <a:pt x="713" y="1360"/>
                    <a:pt x="712" y="1373"/>
                  </a:cubicBezTo>
                  <a:cubicBezTo>
                    <a:pt x="711" y="1378"/>
                    <a:pt x="705" y="1379"/>
                    <a:pt x="707" y="1385"/>
                  </a:cubicBezTo>
                  <a:cubicBezTo>
                    <a:pt x="697" y="1384"/>
                    <a:pt x="698" y="1394"/>
                    <a:pt x="689" y="1393"/>
                  </a:cubicBezTo>
                  <a:cubicBezTo>
                    <a:pt x="689" y="1403"/>
                    <a:pt x="684" y="1405"/>
                    <a:pt x="687" y="1415"/>
                  </a:cubicBezTo>
                  <a:cubicBezTo>
                    <a:pt x="680" y="1417"/>
                    <a:pt x="683" y="1423"/>
                    <a:pt x="677" y="1427"/>
                  </a:cubicBezTo>
                  <a:cubicBezTo>
                    <a:pt x="679" y="1436"/>
                    <a:pt x="676" y="1443"/>
                    <a:pt x="679" y="1451"/>
                  </a:cubicBezTo>
                  <a:cubicBezTo>
                    <a:pt x="683" y="1459"/>
                    <a:pt x="695" y="1464"/>
                    <a:pt x="704" y="1475"/>
                  </a:cubicBezTo>
                  <a:cubicBezTo>
                    <a:pt x="706" y="1477"/>
                    <a:pt x="706" y="1479"/>
                    <a:pt x="708" y="1481"/>
                  </a:cubicBezTo>
                  <a:cubicBezTo>
                    <a:pt x="712" y="1487"/>
                    <a:pt x="718" y="1489"/>
                    <a:pt x="721" y="1493"/>
                  </a:cubicBezTo>
                  <a:cubicBezTo>
                    <a:pt x="722" y="1494"/>
                    <a:pt x="721" y="1496"/>
                    <a:pt x="722" y="1497"/>
                  </a:cubicBezTo>
                  <a:cubicBezTo>
                    <a:pt x="726" y="1500"/>
                    <a:pt x="731" y="1499"/>
                    <a:pt x="733" y="1503"/>
                  </a:cubicBezTo>
                  <a:cubicBezTo>
                    <a:pt x="735" y="1508"/>
                    <a:pt x="733" y="1515"/>
                    <a:pt x="735" y="1521"/>
                  </a:cubicBezTo>
                  <a:cubicBezTo>
                    <a:pt x="736" y="1524"/>
                    <a:pt x="740" y="1527"/>
                    <a:pt x="741" y="1529"/>
                  </a:cubicBezTo>
                  <a:cubicBezTo>
                    <a:pt x="742" y="1530"/>
                    <a:pt x="740" y="1533"/>
                    <a:pt x="740" y="1534"/>
                  </a:cubicBezTo>
                  <a:cubicBezTo>
                    <a:pt x="741" y="1535"/>
                    <a:pt x="744" y="1541"/>
                    <a:pt x="744" y="1542"/>
                  </a:cubicBezTo>
                  <a:cubicBezTo>
                    <a:pt x="746" y="1545"/>
                    <a:pt x="751" y="1550"/>
                    <a:pt x="753" y="1552"/>
                  </a:cubicBezTo>
                  <a:cubicBezTo>
                    <a:pt x="762" y="1563"/>
                    <a:pt x="783" y="1564"/>
                    <a:pt x="783" y="1578"/>
                  </a:cubicBezTo>
                  <a:cubicBezTo>
                    <a:pt x="788" y="1583"/>
                    <a:pt x="799" y="1582"/>
                    <a:pt x="800" y="1592"/>
                  </a:cubicBezTo>
                  <a:cubicBezTo>
                    <a:pt x="800" y="1594"/>
                    <a:pt x="797" y="1594"/>
                    <a:pt x="794" y="1594"/>
                  </a:cubicBezTo>
                  <a:cubicBezTo>
                    <a:pt x="794" y="1599"/>
                    <a:pt x="800" y="1599"/>
                    <a:pt x="801" y="1604"/>
                  </a:cubicBezTo>
                  <a:cubicBezTo>
                    <a:pt x="808" y="1602"/>
                    <a:pt x="813" y="1607"/>
                    <a:pt x="820" y="1608"/>
                  </a:cubicBezTo>
                  <a:cubicBezTo>
                    <a:pt x="833" y="1609"/>
                    <a:pt x="848" y="1604"/>
                    <a:pt x="860" y="1603"/>
                  </a:cubicBezTo>
                  <a:cubicBezTo>
                    <a:pt x="881" y="1601"/>
                    <a:pt x="902" y="1604"/>
                    <a:pt x="921" y="1600"/>
                  </a:cubicBezTo>
                  <a:cubicBezTo>
                    <a:pt x="940" y="1597"/>
                    <a:pt x="954" y="1584"/>
                    <a:pt x="970" y="1580"/>
                  </a:cubicBezTo>
                  <a:cubicBezTo>
                    <a:pt x="984" y="1576"/>
                    <a:pt x="990" y="1567"/>
                    <a:pt x="1000" y="1562"/>
                  </a:cubicBezTo>
                  <a:cubicBezTo>
                    <a:pt x="1004" y="1559"/>
                    <a:pt x="1011" y="1559"/>
                    <a:pt x="1016" y="1556"/>
                  </a:cubicBezTo>
                  <a:cubicBezTo>
                    <a:pt x="1024" y="1552"/>
                    <a:pt x="1029" y="1542"/>
                    <a:pt x="1033" y="1535"/>
                  </a:cubicBezTo>
                  <a:cubicBezTo>
                    <a:pt x="1034" y="1532"/>
                    <a:pt x="1029" y="1534"/>
                    <a:pt x="1030" y="1530"/>
                  </a:cubicBezTo>
                  <a:cubicBezTo>
                    <a:pt x="1046" y="1521"/>
                    <a:pt x="1066" y="1516"/>
                    <a:pt x="1082" y="1507"/>
                  </a:cubicBezTo>
                  <a:cubicBezTo>
                    <a:pt x="1083" y="1504"/>
                    <a:pt x="1080" y="1504"/>
                    <a:pt x="1080" y="1501"/>
                  </a:cubicBezTo>
                  <a:cubicBezTo>
                    <a:pt x="1086" y="1499"/>
                    <a:pt x="1087" y="1493"/>
                    <a:pt x="1089" y="1487"/>
                  </a:cubicBezTo>
                  <a:cubicBezTo>
                    <a:pt x="1085" y="1486"/>
                    <a:pt x="1085" y="1482"/>
                    <a:pt x="1082" y="1479"/>
                  </a:cubicBezTo>
                  <a:cubicBezTo>
                    <a:pt x="1084" y="1478"/>
                    <a:pt x="1085" y="1476"/>
                    <a:pt x="1085" y="1474"/>
                  </a:cubicBezTo>
                  <a:cubicBezTo>
                    <a:pt x="1084" y="1472"/>
                    <a:pt x="1081" y="1472"/>
                    <a:pt x="1079" y="1471"/>
                  </a:cubicBezTo>
                  <a:cubicBezTo>
                    <a:pt x="1081" y="1463"/>
                    <a:pt x="1089" y="1464"/>
                    <a:pt x="1095" y="1460"/>
                  </a:cubicBezTo>
                  <a:cubicBezTo>
                    <a:pt x="1098" y="1458"/>
                    <a:pt x="1100" y="1454"/>
                    <a:pt x="1103" y="1451"/>
                  </a:cubicBezTo>
                  <a:cubicBezTo>
                    <a:pt x="1108" y="1449"/>
                    <a:pt x="1114" y="1448"/>
                    <a:pt x="1119" y="1445"/>
                  </a:cubicBezTo>
                  <a:cubicBezTo>
                    <a:pt x="1122" y="1442"/>
                    <a:pt x="1124" y="1437"/>
                    <a:pt x="1127" y="1434"/>
                  </a:cubicBezTo>
                  <a:cubicBezTo>
                    <a:pt x="1142" y="1423"/>
                    <a:pt x="1160" y="1422"/>
                    <a:pt x="1174" y="1412"/>
                  </a:cubicBezTo>
                  <a:cubicBezTo>
                    <a:pt x="1179" y="1409"/>
                    <a:pt x="1188" y="1400"/>
                    <a:pt x="1193" y="1395"/>
                  </a:cubicBezTo>
                  <a:cubicBezTo>
                    <a:pt x="1200" y="1387"/>
                    <a:pt x="1197" y="1383"/>
                    <a:pt x="1197" y="1373"/>
                  </a:cubicBezTo>
                  <a:cubicBezTo>
                    <a:pt x="1197" y="1369"/>
                    <a:pt x="1198" y="1363"/>
                    <a:pt x="1199" y="1360"/>
                  </a:cubicBezTo>
                  <a:cubicBezTo>
                    <a:pt x="1202" y="1350"/>
                    <a:pt x="1203" y="1342"/>
                    <a:pt x="1208" y="1331"/>
                  </a:cubicBezTo>
                  <a:cubicBezTo>
                    <a:pt x="1207" y="1325"/>
                    <a:pt x="1197" y="1327"/>
                    <a:pt x="1194" y="1323"/>
                  </a:cubicBezTo>
                  <a:cubicBezTo>
                    <a:pt x="1197" y="1312"/>
                    <a:pt x="1186" y="1305"/>
                    <a:pt x="1194" y="1299"/>
                  </a:cubicBezTo>
                  <a:cubicBezTo>
                    <a:pt x="1188" y="1292"/>
                    <a:pt x="1199" y="1289"/>
                    <a:pt x="1197" y="1281"/>
                  </a:cubicBezTo>
                  <a:cubicBezTo>
                    <a:pt x="1194" y="1279"/>
                    <a:pt x="1187" y="1280"/>
                    <a:pt x="1186" y="1276"/>
                  </a:cubicBezTo>
                  <a:cubicBezTo>
                    <a:pt x="1190" y="1267"/>
                    <a:pt x="1190" y="1259"/>
                    <a:pt x="1194" y="1251"/>
                  </a:cubicBezTo>
                  <a:cubicBezTo>
                    <a:pt x="1198" y="1245"/>
                    <a:pt x="1210" y="1240"/>
                    <a:pt x="1208" y="1230"/>
                  </a:cubicBezTo>
                  <a:cubicBezTo>
                    <a:pt x="1210" y="1227"/>
                    <a:pt x="1213" y="1224"/>
                    <a:pt x="1216" y="1222"/>
                  </a:cubicBezTo>
                  <a:cubicBezTo>
                    <a:pt x="1216" y="1219"/>
                    <a:pt x="1215" y="1219"/>
                    <a:pt x="1215" y="1216"/>
                  </a:cubicBezTo>
                  <a:cubicBezTo>
                    <a:pt x="1221" y="1213"/>
                    <a:pt x="1226" y="1209"/>
                    <a:pt x="1228" y="1202"/>
                  </a:cubicBezTo>
                  <a:cubicBezTo>
                    <a:pt x="1231" y="1202"/>
                    <a:pt x="1232" y="1200"/>
                    <a:pt x="1236" y="1200"/>
                  </a:cubicBezTo>
                  <a:cubicBezTo>
                    <a:pt x="1244" y="1193"/>
                    <a:pt x="1246" y="1183"/>
                    <a:pt x="1253" y="1175"/>
                  </a:cubicBezTo>
                  <a:cubicBezTo>
                    <a:pt x="1257" y="1170"/>
                    <a:pt x="1264" y="1167"/>
                    <a:pt x="1267" y="1163"/>
                  </a:cubicBezTo>
                  <a:cubicBezTo>
                    <a:pt x="1269" y="1160"/>
                    <a:pt x="1269" y="1157"/>
                    <a:pt x="1271" y="1154"/>
                  </a:cubicBezTo>
                  <a:cubicBezTo>
                    <a:pt x="1273" y="1152"/>
                    <a:pt x="1276" y="1151"/>
                    <a:pt x="1278" y="1149"/>
                  </a:cubicBezTo>
                  <a:cubicBezTo>
                    <a:pt x="1304" y="1121"/>
                    <a:pt x="1338" y="1099"/>
                    <a:pt x="1353" y="1061"/>
                  </a:cubicBezTo>
                  <a:cubicBezTo>
                    <a:pt x="1355" y="1054"/>
                    <a:pt x="1362" y="1049"/>
                    <a:pt x="1365" y="1042"/>
                  </a:cubicBezTo>
                  <a:cubicBezTo>
                    <a:pt x="1368" y="1037"/>
                    <a:pt x="1367" y="1031"/>
                    <a:pt x="1368" y="1025"/>
                  </a:cubicBezTo>
                  <a:cubicBezTo>
                    <a:pt x="1369" y="1021"/>
                    <a:pt x="1376" y="1015"/>
                    <a:pt x="1378" y="1007"/>
                  </a:cubicBezTo>
                  <a:cubicBezTo>
                    <a:pt x="1381" y="995"/>
                    <a:pt x="1382" y="986"/>
                    <a:pt x="1388" y="981"/>
                  </a:cubicBezTo>
                  <a:cubicBezTo>
                    <a:pt x="1388" y="974"/>
                    <a:pt x="1389" y="967"/>
                    <a:pt x="1387" y="961"/>
                  </a:cubicBezTo>
                  <a:cubicBezTo>
                    <a:pt x="1388" y="958"/>
                    <a:pt x="1391" y="958"/>
                    <a:pt x="1391" y="954"/>
                  </a:cubicBezTo>
                  <a:cubicBezTo>
                    <a:pt x="1390" y="946"/>
                    <a:pt x="1389" y="937"/>
                    <a:pt x="1392" y="931"/>
                  </a:cubicBezTo>
                  <a:cubicBezTo>
                    <a:pt x="1391" y="931"/>
                    <a:pt x="1390" y="930"/>
                    <a:pt x="1389" y="928"/>
                  </a:cubicBezTo>
                  <a:cubicBezTo>
                    <a:pt x="1386" y="928"/>
                    <a:pt x="1385" y="929"/>
                    <a:pt x="1382" y="929"/>
                  </a:cubicBezTo>
                  <a:cubicBezTo>
                    <a:pt x="1378" y="948"/>
                    <a:pt x="1351" y="944"/>
                    <a:pt x="1341" y="956"/>
                  </a:cubicBezTo>
                  <a:cubicBezTo>
                    <a:pt x="1338" y="957"/>
                    <a:pt x="1339" y="954"/>
                    <a:pt x="1336" y="954"/>
                  </a:cubicBezTo>
                  <a:cubicBezTo>
                    <a:pt x="1329" y="958"/>
                    <a:pt x="1326" y="965"/>
                    <a:pt x="1319" y="969"/>
                  </a:cubicBezTo>
                  <a:cubicBezTo>
                    <a:pt x="1316" y="968"/>
                    <a:pt x="1315" y="966"/>
                    <a:pt x="1311" y="967"/>
                  </a:cubicBezTo>
                  <a:cubicBezTo>
                    <a:pt x="1301" y="972"/>
                    <a:pt x="1295" y="982"/>
                    <a:pt x="1282" y="979"/>
                  </a:cubicBezTo>
                  <a:cubicBezTo>
                    <a:pt x="1273" y="977"/>
                    <a:pt x="1270" y="964"/>
                    <a:pt x="1261" y="963"/>
                  </a:cubicBezTo>
                  <a:cubicBezTo>
                    <a:pt x="1271" y="953"/>
                    <a:pt x="1263" y="938"/>
                    <a:pt x="1248" y="938"/>
                  </a:cubicBezTo>
                  <a:cubicBezTo>
                    <a:pt x="1248" y="935"/>
                    <a:pt x="1247" y="932"/>
                    <a:pt x="1245" y="929"/>
                  </a:cubicBezTo>
                  <a:cubicBezTo>
                    <a:pt x="1239" y="930"/>
                    <a:pt x="1236" y="927"/>
                    <a:pt x="1232" y="925"/>
                  </a:cubicBezTo>
                  <a:cubicBezTo>
                    <a:pt x="1230" y="922"/>
                    <a:pt x="1230" y="916"/>
                    <a:pt x="1227" y="914"/>
                  </a:cubicBezTo>
                  <a:cubicBezTo>
                    <a:pt x="1224" y="912"/>
                    <a:pt x="1222" y="913"/>
                    <a:pt x="1218" y="914"/>
                  </a:cubicBezTo>
                  <a:cubicBezTo>
                    <a:pt x="1216" y="913"/>
                    <a:pt x="1214" y="910"/>
                    <a:pt x="1211" y="909"/>
                  </a:cubicBezTo>
                  <a:cubicBezTo>
                    <a:pt x="1200" y="909"/>
                    <a:pt x="1191" y="903"/>
                    <a:pt x="1188" y="894"/>
                  </a:cubicBezTo>
                  <a:cubicBezTo>
                    <a:pt x="1186" y="888"/>
                    <a:pt x="1188" y="882"/>
                    <a:pt x="1186" y="877"/>
                  </a:cubicBezTo>
                  <a:cubicBezTo>
                    <a:pt x="1181" y="865"/>
                    <a:pt x="1173" y="858"/>
                    <a:pt x="1162" y="853"/>
                  </a:cubicBezTo>
                  <a:cubicBezTo>
                    <a:pt x="1161" y="852"/>
                    <a:pt x="1162" y="848"/>
                    <a:pt x="1159" y="849"/>
                  </a:cubicBezTo>
                  <a:cubicBezTo>
                    <a:pt x="1156" y="846"/>
                    <a:pt x="1152" y="850"/>
                    <a:pt x="1149" y="848"/>
                  </a:cubicBezTo>
                  <a:cubicBezTo>
                    <a:pt x="1149" y="833"/>
                    <a:pt x="1138" y="819"/>
                    <a:pt x="1142" y="805"/>
                  </a:cubicBezTo>
                  <a:cubicBezTo>
                    <a:pt x="1140" y="802"/>
                    <a:pt x="1136" y="801"/>
                    <a:pt x="1135" y="797"/>
                  </a:cubicBezTo>
                  <a:cubicBezTo>
                    <a:pt x="1135" y="784"/>
                    <a:pt x="1124" y="781"/>
                    <a:pt x="1114" y="778"/>
                  </a:cubicBezTo>
                  <a:cubicBezTo>
                    <a:pt x="1108" y="772"/>
                    <a:pt x="1104" y="760"/>
                    <a:pt x="1106" y="753"/>
                  </a:cubicBezTo>
                  <a:cubicBezTo>
                    <a:pt x="1094" y="749"/>
                    <a:pt x="1092" y="733"/>
                    <a:pt x="1084" y="723"/>
                  </a:cubicBezTo>
                  <a:cubicBezTo>
                    <a:pt x="1080" y="718"/>
                    <a:pt x="1074" y="715"/>
                    <a:pt x="1072" y="709"/>
                  </a:cubicBezTo>
                  <a:cubicBezTo>
                    <a:pt x="1070" y="706"/>
                    <a:pt x="1071" y="703"/>
                    <a:pt x="1070" y="700"/>
                  </a:cubicBezTo>
                  <a:cubicBezTo>
                    <a:pt x="1067" y="695"/>
                    <a:pt x="1059" y="696"/>
                    <a:pt x="1060" y="689"/>
                  </a:cubicBezTo>
                  <a:cubicBezTo>
                    <a:pt x="1064" y="692"/>
                    <a:pt x="1066" y="696"/>
                    <a:pt x="1074" y="695"/>
                  </a:cubicBezTo>
                  <a:cubicBezTo>
                    <a:pt x="1075" y="687"/>
                    <a:pt x="1067" y="675"/>
                    <a:pt x="1074" y="670"/>
                  </a:cubicBezTo>
                  <a:cubicBezTo>
                    <a:pt x="1074" y="687"/>
                    <a:pt x="1082" y="694"/>
                    <a:pt x="1096" y="697"/>
                  </a:cubicBezTo>
                  <a:cubicBezTo>
                    <a:pt x="1099" y="702"/>
                    <a:pt x="1101" y="710"/>
                    <a:pt x="1106" y="715"/>
                  </a:cubicBezTo>
                  <a:cubicBezTo>
                    <a:pt x="1111" y="721"/>
                    <a:pt x="1117" y="722"/>
                    <a:pt x="1122" y="726"/>
                  </a:cubicBezTo>
                  <a:cubicBezTo>
                    <a:pt x="1127" y="731"/>
                    <a:pt x="1127" y="739"/>
                    <a:pt x="1131" y="746"/>
                  </a:cubicBezTo>
                  <a:cubicBezTo>
                    <a:pt x="1136" y="754"/>
                    <a:pt x="1143" y="749"/>
                    <a:pt x="1150" y="751"/>
                  </a:cubicBezTo>
                  <a:cubicBezTo>
                    <a:pt x="1174" y="756"/>
                    <a:pt x="1166" y="802"/>
                    <a:pt x="1188" y="811"/>
                  </a:cubicBezTo>
                  <a:cubicBezTo>
                    <a:pt x="1191" y="811"/>
                    <a:pt x="1193" y="810"/>
                    <a:pt x="1197" y="810"/>
                  </a:cubicBezTo>
                  <a:cubicBezTo>
                    <a:pt x="1201" y="812"/>
                    <a:pt x="1206" y="818"/>
                    <a:pt x="1210" y="823"/>
                  </a:cubicBezTo>
                  <a:cubicBezTo>
                    <a:pt x="1215" y="829"/>
                    <a:pt x="1221" y="838"/>
                    <a:pt x="1228" y="847"/>
                  </a:cubicBezTo>
                  <a:cubicBezTo>
                    <a:pt x="1240" y="860"/>
                    <a:pt x="1255" y="866"/>
                    <a:pt x="1246" y="889"/>
                  </a:cubicBezTo>
                  <a:cubicBezTo>
                    <a:pt x="1256" y="893"/>
                    <a:pt x="1257" y="910"/>
                    <a:pt x="1254" y="923"/>
                  </a:cubicBezTo>
                  <a:cubicBezTo>
                    <a:pt x="1259" y="927"/>
                    <a:pt x="1264" y="932"/>
                    <a:pt x="1267" y="938"/>
                  </a:cubicBezTo>
                  <a:cubicBezTo>
                    <a:pt x="1274" y="939"/>
                    <a:pt x="1283" y="939"/>
                    <a:pt x="1289" y="935"/>
                  </a:cubicBezTo>
                  <a:cubicBezTo>
                    <a:pt x="1293" y="931"/>
                    <a:pt x="1293" y="921"/>
                    <a:pt x="1299" y="921"/>
                  </a:cubicBezTo>
                  <a:cubicBezTo>
                    <a:pt x="1311" y="920"/>
                    <a:pt x="1318" y="917"/>
                    <a:pt x="1325" y="914"/>
                  </a:cubicBezTo>
                  <a:cubicBezTo>
                    <a:pt x="1329" y="912"/>
                    <a:pt x="1333" y="912"/>
                    <a:pt x="1336" y="911"/>
                  </a:cubicBezTo>
                  <a:cubicBezTo>
                    <a:pt x="1340" y="908"/>
                    <a:pt x="1343" y="900"/>
                    <a:pt x="1348" y="895"/>
                  </a:cubicBezTo>
                  <a:cubicBezTo>
                    <a:pt x="1356" y="887"/>
                    <a:pt x="1362" y="882"/>
                    <a:pt x="1370" y="875"/>
                  </a:cubicBezTo>
                  <a:cubicBezTo>
                    <a:pt x="1377" y="868"/>
                    <a:pt x="1382" y="864"/>
                    <a:pt x="1393" y="863"/>
                  </a:cubicBezTo>
                  <a:cubicBezTo>
                    <a:pt x="1396" y="838"/>
                    <a:pt x="1419" y="832"/>
                    <a:pt x="1434" y="818"/>
                  </a:cubicBezTo>
                  <a:cubicBezTo>
                    <a:pt x="1434" y="814"/>
                    <a:pt x="1433" y="812"/>
                    <a:pt x="1433" y="808"/>
                  </a:cubicBezTo>
                  <a:cubicBezTo>
                    <a:pt x="1439" y="803"/>
                    <a:pt x="1449" y="801"/>
                    <a:pt x="1447" y="788"/>
                  </a:cubicBezTo>
                  <a:cubicBezTo>
                    <a:pt x="1455" y="782"/>
                    <a:pt x="1457" y="771"/>
                    <a:pt x="1455" y="757"/>
                  </a:cubicBezTo>
                  <a:cubicBezTo>
                    <a:pt x="1459" y="758"/>
                    <a:pt x="1461" y="756"/>
                    <a:pt x="1463" y="755"/>
                  </a:cubicBezTo>
                  <a:cubicBezTo>
                    <a:pt x="1460" y="738"/>
                    <a:pt x="1475" y="729"/>
                    <a:pt x="1466" y="712"/>
                  </a:cubicBezTo>
                  <a:cubicBezTo>
                    <a:pt x="1457" y="713"/>
                    <a:pt x="1454" y="700"/>
                    <a:pt x="1447" y="697"/>
                  </a:cubicBezTo>
                  <a:cubicBezTo>
                    <a:pt x="1437" y="692"/>
                    <a:pt x="1426" y="699"/>
                    <a:pt x="1417" y="693"/>
                  </a:cubicBezTo>
                  <a:cubicBezTo>
                    <a:pt x="1406" y="686"/>
                    <a:pt x="1409" y="668"/>
                    <a:pt x="1401" y="658"/>
                  </a:cubicBezTo>
                  <a:cubicBezTo>
                    <a:pt x="1400" y="677"/>
                    <a:pt x="1385" y="685"/>
                    <a:pt x="1387" y="706"/>
                  </a:cubicBezTo>
                  <a:cubicBezTo>
                    <a:pt x="1381" y="709"/>
                    <a:pt x="1377" y="706"/>
                    <a:pt x="1370" y="707"/>
                  </a:cubicBezTo>
                  <a:cubicBezTo>
                    <a:pt x="1365" y="709"/>
                    <a:pt x="1362" y="716"/>
                    <a:pt x="1358" y="715"/>
                  </a:cubicBezTo>
                  <a:cubicBezTo>
                    <a:pt x="1340" y="714"/>
                    <a:pt x="1363" y="674"/>
                    <a:pt x="1338" y="679"/>
                  </a:cubicBezTo>
                  <a:cubicBezTo>
                    <a:pt x="1335" y="685"/>
                    <a:pt x="1344" y="697"/>
                    <a:pt x="1338" y="703"/>
                  </a:cubicBezTo>
                  <a:cubicBezTo>
                    <a:pt x="1334" y="690"/>
                    <a:pt x="1318" y="689"/>
                    <a:pt x="1317" y="673"/>
                  </a:cubicBezTo>
                  <a:cubicBezTo>
                    <a:pt x="1310" y="669"/>
                    <a:pt x="1298" y="668"/>
                    <a:pt x="1298" y="657"/>
                  </a:cubicBezTo>
                  <a:cubicBezTo>
                    <a:pt x="1293" y="654"/>
                    <a:pt x="1290" y="651"/>
                    <a:pt x="1289" y="645"/>
                  </a:cubicBezTo>
                  <a:cubicBezTo>
                    <a:pt x="1284" y="643"/>
                    <a:pt x="1278" y="641"/>
                    <a:pt x="1277" y="635"/>
                  </a:cubicBezTo>
                  <a:cubicBezTo>
                    <a:pt x="1278" y="634"/>
                    <a:pt x="1283" y="635"/>
                    <a:pt x="1285" y="634"/>
                  </a:cubicBezTo>
                  <a:cubicBezTo>
                    <a:pt x="1285" y="627"/>
                    <a:pt x="1285" y="627"/>
                    <a:pt x="1285" y="627"/>
                  </a:cubicBezTo>
                  <a:cubicBezTo>
                    <a:pt x="1290" y="627"/>
                    <a:pt x="1290" y="627"/>
                    <a:pt x="1290" y="627"/>
                  </a:cubicBezTo>
                  <a:cubicBezTo>
                    <a:pt x="1288" y="610"/>
                    <a:pt x="1299" y="620"/>
                    <a:pt x="1306" y="626"/>
                  </a:cubicBezTo>
                  <a:cubicBezTo>
                    <a:pt x="1316" y="635"/>
                    <a:pt x="1327" y="651"/>
                    <a:pt x="1336" y="657"/>
                  </a:cubicBezTo>
                  <a:cubicBezTo>
                    <a:pt x="1352" y="644"/>
                    <a:pt x="1362" y="667"/>
                    <a:pt x="1380" y="666"/>
                  </a:cubicBezTo>
                  <a:cubicBezTo>
                    <a:pt x="1388" y="661"/>
                    <a:pt x="1393" y="652"/>
                    <a:pt x="1401" y="647"/>
                  </a:cubicBezTo>
                  <a:cubicBezTo>
                    <a:pt x="1408" y="652"/>
                    <a:pt x="1412" y="659"/>
                    <a:pt x="1416" y="666"/>
                  </a:cubicBezTo>
                  <a:cubicBezTo>
                    <a:pt x="1429" y="670"/>
                    <a:pt x="1436" y="663"/>
                    <a:pt x="1448" y="668"/>
                  </a:cubicBezTo>
                  <a:cubicBezTo>
                    <a:pt x="1451" y="668"/>
                    <a:pt x="1450" y="664"/>
                    <a:pt x="1455" y="665"/>
                  </a:cubicBezTo>
                  <a:cubicBezTo>
                    <a:pt x="1464" y="670"/>
                    <a:pt x="1468" y="663"/>
                    <a:pt x="1474" y="659"/>
                  </a:cubicBezTo>
                  <a:cubicBezTo>
                    <a:pt x="1479" y="657"/>
                    <a:pt x="1486" y="658"/>
                    <a:pt x="1486" y="652"/>
                  </a:cubicBezTo>
                  <a:cubicBezTo>
                    <a:pt x="1495" y="653"/>
                    <a:pt x="1501" y="644"/>
                    <a:pt x="1508" y="640"/>
                  </a:cubicBezTo>
                  <a:cubicBezTo>
                    <a:pt x="1514" y="642"/>
                    <a:pt x="1516" y="648"/>
                    <a:pt x="1519" y="653"/>
                  </a:cubicBezTo>
                  <a:cubicBezTo>
                    <a:pt x="1523" y="653"/>
                    <a:pt x="1526" y="651"/>
                    <a:pt x="1531" y="652"/>
                  </a:cubicBezTo>
                  <a:cubicBezTo>
                    <a:pt x="1532" y="655"/>
                    <a:pt x="1535" y="657"/>
                    <a:pt x="1536" y="659"/>
                  </a:cubicBezTo>
                  <a:cubicBezTo>
                    <a:pt x="1539" y="659"/>
                    <a:pt x="1541" y="658"/>
                    <a:pt x="1544" y="659"/>
                  </a:cubicBezTo>
                  <a:cubicBezTo>
                    <a:pt x="1545" y="662"/>
                    <a:pt x="1546" y="664"/>
                    <a:pt x="1547" y="667"/>
                  </a:cubicBezTo>
                  <a:cubicBezTo>
                    <a:pt x="1555" y="671"/>
                    <a:pt x="1559" y="664"/>
                    <a:pt x="1562" y="659"/>
                  </a:cubicBezTo>
                  <a:cubicBezTo>
                    <a:pt x="1566" y="671"/>
                    <a:pt x="1552" y="672"/>
                    <a:pt x="1553" y="682"/>
                  </a:cubicBezTo>
                  <a:cubicBezTo>
                    <a:pt x="1553" y="687"/>
                    <a:pt x="1566" y="695"/>
                    <a:pt x="1571" y="697"/>
                  </a:cubicBezTo>
                  <a:cubicBezTo>
                    <a:pt x="1592" y="705"/>
                    <a:pt x="1580" y="671"/>
                    <a:pt x="1586" y="661"/>
                  </a:cubicBezTo>
                  <a:cubicBezTo>
                    <a:pt x="1587" y="667"/>
                    <a:pt x="1585" y="672"/>
                    <a:pt x="1585" y="677"/>
                  </a:cubicBezTo>
                  <a:cubicBezTo>
                    <a:pt x="1587" y="680"/>
                    <a:pt x="1590" y="681"/>
                    <a:pt x="1592" y="683"/>
                  </a:cubicBezTo>
                  <a:cubicBezTo>
                    <a:pt x="1595" y="712"/>
                    <a:pt x="1602" y="735"/>
                    <a:pt x="1614" y="755"/>
                  </a:cubicBezTo>
                  <a:cubicBezTo>
                    <a:pt x="1614" y="758"/>
                    <a:pt x="1614" y="760"/>
                    <a:pt x="1615" y="762"/>
                  </a:cubicBezTo>
                  <a:cubicBezTo>
                    <a:pt x="1616" y="764"/>
                    <a:pt x="1619" y="763"/>
                    <a:pt x="1621" y="765"/>
                  </a:cubicBezTo>
                  <a:cubicBezTo>
                    <a:pt x="1621" y="772"/>
                    <a:pt x="1625" y="776"/>
                    <a:pt x="1629" y="779"/>
                  </a:cubicBezTo>
                  <a:cubicBezTo>
                    <a:pt x="1628" y="802"/>
                    <a:pt x="1645" y="814"/>
                    <a:pt x="1647" y="830"/>
                  </a:cubicBezTo>
                  <a:cubicBezTo>
                    <a:pt x="1648" y="844"/>
                    <a:pt x="1651" y="853"/>
                    <a:pt x="1658" y="862"/>
                  </a:cubicBezTo>
                  <a:cubicBezTo>
                    <a:pt x="1663" y="856"/>
                    <a:pt x="1660" y="849"/>
                    <a:pt x="1661" y="842"/>
                  </a:cubicBezTo>
                  <a:cubicBezTo>
                    <a:pt x="1662" y="838"/>
                    <a:pt x="1665" y="835"/>
                    <a:pt x="1666" y="831"/>
                  </a:cubicBezTo>
                  <a:cubicBezTo>
                    <a:pt x="1666" y="830"/>
                    <a:pt x="1665" y="827"/>
                    <a:pt x="1665" y="825"/>
                  </a:cubicBezTo>
                  <a:cubicBezTo>
                    <a:pt x="1665" y="820"/>
                    <a:pt x="1669" y="814"/>
                    <a:pt x="1669" y="810"/>
                  </a:cubicBezTo>
                  <a:cubicBezTo>
                    <a:pt x="1669" y="804"/>
                    <a:pt x="1665" y="794"/>
                    <a:pt x="1664" y="783"/>
                  </a:cubicBezTo>
                  <a:close/>
                  <a:moveTo>
                    <a:pt x="911" y="465"/>
                  </a:moveTo>
                  <a:cubicBezTo>
                    <a:pt x="918" y="465"/>
                    <a:pt x="918" y="465"/>
                    <a:pt x="918" y="465"/>
                  </a:cubicBezTo>
                  <a:cubicBezTo>
                    <a:pt x="918" y="468"/>
                    <a:pt x="910" y="471"/>
                    <a:pt x="911" y="465"/>
                  </a:cubicBezTo>
                  <a:close/>
                  <a:moveTo>
                    <a:pt x="923" y="465"/>
                  </a:moveTo>
                  <a:cubicBezTo>
                    <a:pt x="924" y="455"/>
                    <a:pt x="940" y="454"/>
                    <a:pt x="947" y="459"/>
                  </a:cubicBezTo>
                  <a:cubicBezTo>
                    <a:pt x="947" y="468"/>
                    <a:pt x="931" y="466"/>
                    <a:pt x="923" y="465"/>
                  </a:cubicBezTo>
                  <a:close/>
                  <a:moveTo>
                    <a:pt x="1059" y="449"/>
                  </a:moveTo>
                  <a:cubicBezTo>
                    <a:pt x="1056" y="449"/>
                    <a:pt x="1055" y="446"/>
                    <a:pt x="1052" y="444"/>
                  </a:cubicBezTo>
                  <a:cubicBezTo>
                    <a:pt x="1049" y="444"/>
                    <a:pt x="1048" y="446"/>
                    <a:pt x="1045" y="445"/>
                  </a:cubicBezTo>
                  <a:cubicBezTo>
                    <a:pt x="1041" y="445"/>
                    <a:pt x="1041" y="441"/>
                    <a:pt x="1038" y="440"/>
                  </a:cubicBezTo>
                  <a:cubicBezTo>
                    <a:pt x="1035" y="439"/>
                    <a:pt x="1033" y="441"/>
                    <a:pt x="1030" y="442"/>
                  </a:cubicBezTo>
                  <a:cubicBezTo>
                    <a:pt x="1026" y="440"/>
                    <a:pt x="1024" y="437"/>
                    <a:pt x="1021" y="435"/>
                  </a:cubicBezTo>
                  <a:cubicBezTo>
                    <a:pt x="1015" y="442"/>
                    <a:pt x="1008" y="436"/>
                    <a:pt x="1001" y="437"/>
                  </a:cubicBezTo>
                  <a:cubicBezTo>
                    <a:pt x="990" y="438"/>
                    <a:pt x="981" y="446"/>
                    <a:pt x="976" y="453"/>
                  </a:cubicBezTo>
                  <a:cubicBezTo>
                    <a:pt x="959" y="454"/>
                    <a:pt x="951" y="450"/>
                    <a:pt x="934" y="450"/>
                  </a:cubicBezTo>
                  <a:cubicBezTo>
                    <a:pt x="931" y="445"/>
                    <a:pt x="929" y="437"/>
                    <a:pt x="924" y="433"/>
                  </a:cubicBezTo>
                  <a:cubicBezTo>
                    <a:pt x="925" y="429"/>
                    <a:pt x="927" y="425"/>
                    <a:pt x="925" y="420"/>
                  </a:cubicBezTo>
                  <a:cubicBezTo>
                    <a:pt x="927" y="419"/>
                    <a:pt x="929" y="418"/>
                    <a:pt x="932" y="419"/>
                  </a:cubicBezTo>
                  <a:cubicBezTo>
                    <a:pt x="930" y="406"/>
                    <a:pt x="932" y="395"/>
                    <a:pt x="944" y="395"/>
                  </a:cubicBezTo>
                  <a:cubicBezTo>
                    <a:pt x="945" y="389"/>
                    <a:pt x="942" y="388"/>
                    <a:pt x="942" y="383"/>
                  </a:cubicBezTo>
                  <a:cubicBezTo>
                    <a:pt x="950" y="377"/>
                    <a:pt x="951" y="363"/>
                    <a:pt x="968" y="365"/>
                  </a:cubicBezTo>
                  <a:cubicBezTo>
                    <a:pt x="971" y="368"/>
                    <a:pt x="966" y="366"/>
                    <a:pt x="966" y="370"/>
                  </a:cubicBezTo>
                  <a:cubicBezTo>
                    <a:pt x="971" y="376"/>
                    <a:pt x="981" y="370"/>
                    <a:pt x="987" y="374"/>
                  </a:cubicBezTo>
                  <a:cubicBezTo>
                    <a:pt x="985" y="379"/>
                    <a:pt x="979" y="379"/>
                    <a:pt x="978" y="384"/>
                  </a:cubicBezTo>
                  <a:cubicBezTo>
                    <a:pt x="982" y="386"/>
                    <a:pt x="988" y="386"/>
                    <a:pt x="991" y="389"/>
                  </a:cubicBezTo>
                  <a:cubicBezTo>
                    <a:pt x="991" y="392"/>
                    <a:pt x="990" y="396"/>
                    <a:pt x="992" y="397"/>
                  </a:cubicBezTo>
                  <a:cubicBezTo>
                    <a:pt x="993" y="399"/>
                    <a:pt x="996" y="398"/>
                    <a:pt x="998" y="399"/>
                  </a:cubicBezTo>
                  <a:cubicBezTo>
                    <a:pt x="1001" y="393"/>
                    <a:pt x="1013" y="396"/>
                    <a:pt x="1014" y="387"/>
                  </a:cubicBezTo>
                  <a:cubicBezTo>
                    <a:pt x="1016" y="388"/>
                    <a:pt x="1019" y="389"/>
                    <a:pt x="1023" y="389"/>
                  </a:cubicBezTo>
                  <a:cubicBezTo>
                    <a:pt x="1025" y="388"/>
                    <a:pt x="1025" y="384"/>
                    <a:pt x="1027" y="382"/>
                  </a:cubicBezTo>
                  <a:cubicBezTo>
                    <a:pt x="1017" y="381"/>
                    <a:pt x="1005" y="384"/>
                    <a:pt x="999" y="373"/>
                  </a:cubicBezTo>
                  <a:cubicBezTo>
                    <a:pt x="1005" y="364"/>
                    <a:pt x="1021" y="365"/>
                    <a:pt x="1027" y="356"/>
                  </a:cubicBezTo>
                  <a:cubicBezTo>
                    <a:pt x="1035" y="358"/>
                    <a:pt x="1039" y="350"/>
                    <a:pt x="1047" y="353"/>
                  </a:cubicBezTo>
                  <a:cubicBezTo>
                    <a:pt x="1045" y="358"/>
                    <a:pt x="1040" y="360"/>
                    <a:pt x="1035" y="362"/>
                  </a:cubicBezTo>
                  <a:cubicBezTo>
                    <a:pt x="1036" y="366"/>
                    <a:pt x="1039" y="366"/>
                    <a:pt x="1042" y="368"/>
                  </a:cubicBezTo>
                  <a:cubicBezTo>
                    <a:pt x="1038" y="370"/>
                    <a:pt x="1040" y="378"/>
                    <a:pt x="1037" y="382"/>
                  </a:cubicBezTo>
                  <a:cubicBezTo>
                    <a:pt x="1033" y="383"/>
                    <a:pt x="1033" y="379"/>
                    <a:pt x="1029" y="380"/>
                  </a:cubicBezTo>
                  <a:cubicBezTo>
                    <a:pt x="1029" y="388"/>
                    <a:pt x="1037" y="388"/>
                    <a:pt x="1040" y="393"/>
                  </a:cubicBezTo>
                  <a:cubicBezTo>
                    <a:pt x="1049" y="391"/>
                    <a:pt x="1049" y="398"/>
                    <a:pt x="1058" y="396"/>
                  </a:cubicBezTo>
                  <a:cubicBezTo>
                    <a:pt x="1067" y="408"/>
                    <a:pt x="1087" y="411"/>
                    <a:pt x="1099" y="418"/>
                  </a:cubicBezTo>
                  <a:cubicBezTo>
                    <a:pt x="1105" y="421"/>
                    <a:pt x="1106" y="431"/>
                    <a:pt x="1112" y="436"/>
                  </a:cubicBezTo>
                  <a:cubicBezTo>
                    <a:pt x="1106" y="454"/>
                    <a:pt x="1075" y="450"/>
                    <a:pt x="1059" y="449"/>
                  </a:cubicBezTo>
                  <a:close/>
                  <a:moveTo>
                    <a:pt x="1104" y="91"/>
                  </a:moveTo>
                  <a:cubicBezTo>
                    <a:pt x="1108" y="89"/>
                    <a:pt x="1112" y="93"/>
                    <a:pt x="1115" y="94"/>
                  </a:cubicBezTo>
                  <a:cubicBezTo>
                    <a:pt x="1112" y="96"/>
                    <a:pt x="1108" y="92"/>
                    <a:pt x="1104" y="91"/>
                  </a:cubicBezTo>
                  <a:close/>
                  <a:moveTo>
                    <a:pt x="215" y="250"/>
                  </a:moveTo>
                  <a:cubicBezTo>
                    <a:pt x="215" y="251"/>
                    <a:pt x="214" y="252"/>
                    <a:pt x="215" y="252"/>
                  </a:cubicBezTo>
                  <a:cubicBezTo>
                    <a:pt x="217" y="250"/>
                    <a:pt x="221" y="244"/>
                    <a:pt x="217" y="245"/>
                  </a:cubicBezTo>
                  <a:cubicBezTo>
                    <a:pt x="222" y="239"/>
                    <a:pt x="233" y="233"/>
                    <a:pt x="233" y="227"/>
                  </a:cubicBezTo>
                  <a:cubicBezTo>
                    <a:pt x="238" y="227"/>
                    <a:pt x="246" y="222"/>
                    <a:pt x="248" y="214"/>
                  </a:cubicBezTo>
                  <a:cubicBezTo>
                    <a:pt x="246" y="214"/>
                    <a:pt x="243" y="217"/>
                    <a:pt x="242" y="215"/>
                  </a:cubicBezTo>
                  <a:cubicBezTo>
                    <a:pt x="248" y="212"/>
                    <a:pt x="251" y="208"/>
                    <a:pt x="258" y="206"/>
                  </a:cubicBezTo>
                  <a:cubicBezTo>
                    <a:pt x="260" y="209"/>
                    <a:pt x="257" y="213"/>
                    <a:pt x="257" y="216"/>
                  </a:cubicBezTo>
                  <a:cubicBezTo>
                    <a:pt x="262" y="217"/>
                    <a:pt x="268" y="210"/>
                    <a:pt x="274" y="208"/>
                  </a:cubicBezTo>
                  <a:cubicBezTo>
                    <a:pt x="277" y="207"/>
                    <a:pt x="283" y="209"/>
                    <a:pt x="287" y="206"/>
                  </a:cubicBezTo>
                  <a:cubicBezTo>
                    <a:pt x="288" y="206"/>
                    <a:pt x="290" y="202"/>
                    <a:pt x="292" y="201"/>
                  </a:cubicBezTo>
                  <a:cubicBezTo>
                    <a:pt x="297" y="196"/>
                    <a:pt x="310" y="191"/>
                    <a:pt x="305" y="187"/>
                  </a:cubicBezTo>
                  <a:cubicBezTo>
                    <a:pt x="309" y="187"/>
                    <a:pt x="308" y="182"/>
                    <a:pt x="311" y="180"/>
                  </a:cubicBezTo>
                  <a:cubicBezTo>
                    <a:pt x="313" y="181"/>
                    <a:pt x="313" y="182"/>
                    <a:pt x="314" y="181"/>
                  </a:cubicBezTo>
                  <a:cubicBezTo>
                    <a:pt x="323" y="157"/>
                    <a:pt x="359" y="143"/>
                    <a:pt x="376" y="124"/>
                  </a:cubicBezTo>
                  <a:cubicBezTo>
                    <a:pt x="369" y="128"/>
                    <a:pt x="360" y="131"/>
                    <a:pt x="353" y="134"/>
                  </a:cubicBezTo>
                  <a:cubicBezTo>
                    <a:pt x="361" y="124"/>
                    <a:pt x="378" y="117"/>
                    <a:pt x="387" y="108"/>
                  </a:cubicBezTo>
                  <a:cubicBezTo>
                    <a:pt x="396" y="101"/>
                    <a:pt x="401" y="100"/>
                    <a:pt x="400" y="94"/>
                  </a:cubicBezTo>
                  <a:cubicBezTo>
                    <a:pt x="322" y="137"/>
                    <a:pt x="252" y="193"/>
                    <a:pt x="200" y="258"/>
                  </a:cubicBezTo>
                  <a:cubicBezTo>
                    <a:pt x="202" y="257"/>
                    <a:pt x="206" y="253"/>
                    <a:pt x="208" y="254"/>
                  </a:cubicBezTo>
                  <a:cubicBezTo>
                    <a:pt x="203" y="260"/>
                    <a:pt x="192" y="264"/>
                    <a:pt x="192" y="271"/>
                  </a:cubicBezTo>
                  <a:cubicBezTo>
                    <a:pt x="194" y="265"/>
                    <a:pt x="199" y="268"/>
                    <a:pt x="203" y="266"/>
                  </a:cubicBezTo>
                  <a:cubicBezTo>
                    <a:pt x="210" y="262"/>
                    <a:pt x="210" y="255"/>
                    <a:pt x="215" y="250"/>
                  </a:cubicBezTo>
                  <a:close/>
                  <a:moveTo>
                    <a:pt x="63" y="1119"/>
                  </a:moveTo>
                  <a:cubicBezTo>
                    <a:pt x="63" y="1103"/>
                    <a:pt x="54" y="1079"/>
                    <a:pt x="50" y="1063"/>
                  </a:cubicBezTo>
                  <a:cubicBezTo>
                    <a:pt x="48" y="1055"/>
                    <a:pt x="40" y="1047"/>
                    <a:pt x="37" y="1040"/>
                  </a:cubicBezTo>
                  <a:cubicBezTo>
                    <a:pt x="33" y="1032"/>
                    <a:pt x="30" y="1023"/>
                    <a:pt x="27" y="1015"/>
                  </a:cubicBezTo>
                  <a:cubicBezTo>
                    <a:pt x="21" y="998"/>
                    <a:pt x="12" y="982"/>
                    <a:pt x="8" y="967"/>
                  </a:cubicBezTo>
                  <a:cubicBezTo>
                    <a:pt x="7" y="962"/>
                    <a:pt x="6" y="954"/>
                    <a:pt x="5" y="947"/>
                  </a:cubicBezTo>
                  <a:cubicBezTo>
                    <a:pt x="4" y="944"/>
                    <a:pt x="0" y="929"/>
                    <a:pt x="1" y="934"/>
                  </a:cubicBezTo>
                  <a:cubicBezTo>
                    <a:pt x="15" y="1040"/>
                    <a:pt x="48" y="1132"/>
                    <a:pt x="89" y="1208"/>
                  </a:cubicBezTo>
                  <a:cubicBezTo>
                    <a:pt x="80" y="1183"/>
                    <a:pt x="62" y="1159"/>
                    <a:pt x="61" y="1131"/>
                  </a:cubicBezTo>
                  <a:cubicBezTo>
                    <a:pt x="61" y="1127"/>
                    <a:pt x="63" y="1123"/>
                    <a:pt x="63" y="1119"/>
                  </a:cubicBezTo>
                  <a:close/>
                  <a:moveTo>
                    <a:pt x="585" y="5"/>
                  </a:moveTo>
                  <a:cubicBezTo>
                    <a:pt x="584" y="5"/>
                    <a:pt x="583" y="5"/>
                    <a:pt x="583" y="4"/>
                  </a:cubicBezTo>
                  <a:cubicBezTo>
                    <a:pt x="584" y="4"/>
                    <a:pt x="585" y="4"/>
                    <a:pt x="585" y="3"/>
                  </a:cubicBezTo>
                  <a:cubicBezTo>
                    <a:pt x="581" y="3"/>
                    <a:pt x="578" y="3"/>
                    <a:pt x="577" y="6"/>
                  </a:cubicBezTo>
                  <a:cubicBezTo>
                    <a:pt x="580" y="7"/>
                    <a:pt x="584" y="7"/>
                    <a:pt x="585" y="5"/>
                  </a:cubicBezTo>
                  <a:close/>
                </a:path>
              </a:pathLst>
            </a:custGeom>
            <a:grpFill/>
            <a:ln cap="flat" cmpd="sng" w="9525">
              <a:noFill/>
              <a:prstDash val="solid"/>
              <a:round/>
              <a:headEnd len="med" type="none" w="med"/>
              <a:tailEnd len="med" type="none" w="med"/>
            </a:ln>
            <a:effectLst/>
          </p:spPr>
          <p:txBody>
            <a:bodyPr/>
            <a:lstStyle/>
            <a:p>
              <a:endParaRPr lang="de-DE">
                <a:cs typeface="+mn-ea"/>
                <a:sym typeface="+mn-lt"/>
              </a:endParaRPr>
            </a:p>
          </p:txBody>
        </p:sp>
      </p:grpSp>
      <p:sp>
        <p:nvSpPr>
          <p:cNvPr id="17" name="文本框 2"/>
          <p:cNvSpPr txBox="1"/>
          <p:nvPr/>
        </p:nvSpPr>
        <p:spPr>
          <a:xfrm>
            <a:off x="1706687" y="170270"/>
            <a:ext cx="3288952" cy="518160"/>
          </a:xfrm>
          <a:prstGeom prst="rect">
            <a:avLst/>
          </a:prstGeom>
          <a:noFill/>
        </p:spPr>
        <p:txBody>
          <a:bodyPr rtlCol="0" wrap="square">
            <a:spAutoFit/>
          </a:bodyPr>
          <a:lstStyle/>
          <a:p>
            <a:pPr algn="ctr"/>
            <a:r>
              <a:rPr altLang="en-US" b="1" lang="zh-CN" sz="2800">
                <a:solidFill>
                  <a:schemeClr val="tx1">
                    <a:lumMod val="75000"/>
                    <a:lumOff val="25000"/>
                  </a:schemeClr>
                </a:solidFill>
                <a:cs typeface="+mn-ea"/>
                <a:sym typeface="+mn-lt"/>
              </a:rPr>
              <a:t>点击输入标题内容</a:t>
            </a:r>
          </a:p>
        </p:txBody>
      </p:sp>
    </p:spTree>
  </p:cSld>
  <p:clrMapOvr>
    <a:masterClrMapping/>
  </p:clrMapOvr>
  <p:transition spd="slow">
    <p:wipe/>
  </p:transition>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grpId="0" id="5" nodeType="afterEffect" presetClass="entr" presetID="41" presetSubtype="0">
                                  <p:stCondLst>
                                    <p:cond delay="0"/>
                                  </p:stCondLst>
                                  <p:iterate type="lt">
                                    <p:tmPct val="10000"/>
                                  </p:iterate>
                                  <p:childTnLst>
                                    <p:set>
                                      <p:cBhvr>
                                        <p:cTn dur="1" fill="hold" id="6">
                                          <p:stCondLst>
                                            <p:cond delay="0"/>
                                          </p:stCondLst>
                                        </p:cTn>
                                        <p:tgtEl>
                                          <p:spTgt spid="17"/>
                                        </p:tgtEl>
                                        <p:attrNameLst>
                                          <p:attrName>style.visibility</p:attrName>
                                        </p:attrNameLst>
                                      </p:cBhvr>
                                      <p:to>
                                        <p:strVal val="visible"/>
                                      </p:to>
                                    </p:set>
                                    <p:anim calcmode="lin" valueType="num">
                                      <p:cBhvr>
                                        <p:cTn dur="500" fill="hold" id="7"/>
                                        <p:tgtEl>
                                          <p:spTgt spid="17"/>
                                        </p:tgtEl>
                                        <p:attrNameLst>
                                          <p:attrName>ppt_x</p:attrName>
                                        </p:attrNameLst>
                                      </p:cBhvr>
                                      <p:tavLst>
                                        <p:tav tm="0">
                                          <p:val>
                                            <p:strVal val="#ppt_x"/>
                                          </p:val>
                                        </p:tav>
                                        <p:tav tm="50000">
                                          <p:val>
                                            <p:strVal val="#ppt_x+.1"/>
                                          </p:val>
                                        </p:tav>
                                        <p:tav tm="100000">
                                          <p:val>
                                            <p:strVal val="#ppt_x"/>
                                          </p:val>
                                        </p:tav>
                                      </p:tavLst>
                                    </p:anim>
                                    <p:anim calcmode="lin" valueType="num">
                                      <p:cBhvr>
                                        <p:cTn dur="500" fill="hold" id="8"/>
                                        <p:tgtEl>
                                          <p:spTgt spid="17"/>
                                        </p:tgtEl>
                                        <p:attrNameLst>
                                          <p:attrName>ppt_y</p:attrName>
                                        </p:attrNameLst>
                                      </p:cBhvr>
                                      <p:tavLst>
                                        <p:tav tm="0">
                                          <p:val>
                                            <p:strVal val="#ppt_y"/>
                                          </p:val>
                                        </p:tav>
                                        <p:tav tm="100000">
                                          <p:val>
                                            <p:strVal val="#ppt_y"/>
                                          </p:val>
                                        </p:tav>
                                      </p:tavLst>
                                    </p:anim>
                                    <p:anim calcmode="lin" valueType="num">
                                      <p:cBhvr>
                                        <p:cTn dur="500" fill="hold" id="9"/>
                                        <p:tgtEl>
                                          <p:spTgt spid="17"/>
                                        </p:tgtEl>
                                        <p:attrNameLst>
                                          <p:attrName>ppt_h</p:attrName>
                                        </p:attrNameLst>
                                      </p:cBhvr>
                                      <p:tavLst>
                                        <p:tav tm="0">
                                          <p:val>
                                            <p:strVal val="#ppt_h/10"/>
                                          </p:val>
                                        </p:tav>
                                        <p:tav tm="50000">
                                          <p:val>
                                            <p:strVal val="#ppt_h+.01"/>
                                          </p:val>
                                        </p:tav>
                                        <p:tav tm="100000">
                                          <p:val>
                                            <p:strVal val="#ppt_h"/>
                                          </p:val>
                                        </p:tav>
                                      </p:tavLst>
                                    </p:anim>
                                    <p:anim calcmode="lin" valueType="num">
                                      <p:cBhvr>
                                        <p:cTn dur="500" fill="hold" id="10"/>
                                        <p:tgtEl>
                                          <p:spTgt spid="17"/>
                                        </p:tgtEl>
                                        <p:attrNameLst>
                                          <p:attrName>ppt_w</p:attrName>
                                        </p:attrNameLst>
                                      </p:cBhvr>
                                      <p:tavLst>
                                        <p:tav tm="0">
                                          <p:val>
                                            <p:strVal val="#ppt_w/10"/>
                                          </p:val>
                                        </p:tav>
                                        <p:tav tm="50000">
                                          <p:val>
                                            <p:strVal val="#ppt_w+.01"/>
                                          </p:val>
                                        </p:tav>
                                        <p:tav tm="100000">
                                          <p:val>
                                            <p:strVal val="#ppt_w"/>
                                          </p:val>
                                        </p:tav>
                                      </p:tavLst>
                                    </p:anim>
                                    <p:animEffect filter="fade" transition="in">
                                      <p:cBhvr>
                                        <p:cTn dur="500" id="11" tmFilter="0,0; .5, 1; 1, 1"/>
                                        <p:tgtEl>
                                          <p:spTgt spid="17"/>
                                        </p:tgtEl>
                                      </p:cBhvr>
                                    </p:animEffect>
                                  </p:childTnLst>
                                </p:cTn>
                              </p:par>
                            </p:childTnLst>
                          </p:cTn>
                        </p:par>
                      </p:childTnLst>
                    </p:cTn>
                  </p:par>
                  <p:par>
                    <p:cTn fill="hold" id="12" nodeType="clickPar">
                      <p:stCondLst>
                        <p:cond delay="indefinite"/>
                        <p:cond delay="0" evt="onBegin">
                          <p:tn val="11"/>
                        </p:cond>
                      </p:stCondLst>
                      <p:childTnLst>
                        <p:par>
                          <p:cTn fill="hold" id="13" nodeType="afterGroup">
                            <p:stCondLst>
                              <p:cond delay="0"/>
                            </p:stCondLst>
                            <p:childTnLst>
                              <p:par>
                                <p:cTn fill="hold" id="14" nodeType="clickEffect" presetClass="entr" presetID="45" presetSubtype="0">
                                  <p:stCondLst>
                                    <p:cond delay="0"/>
                                  </p:stCondLst>
                                  <p:childTnLst>
                                    <p:set>
                                      <p:cBhvr>
                                        <p:cTn dur="1" fill="hold" id="15">
                                          <p:stCondLst>
                                            <p:cond delay="0"/>
                                          </p:stCondLst>
                                        </p:cTn>
                                        <p:tgtEl>
                                          <p:spTgt spid="12"/>
                                        </p:tgtEl>
                                        <p:attrNameLst>
                                          <p:attrName>style.visibility</p:attrName>
                                        </p:attrNameLst>
                                      </p:cBhvr>
                                      <p:to>
                                        <p:strVal val="visible"/>
                                      </p:to>
                                    </p:set>
                                    <p:animEffect filter="fade" transition="in">
                                      <p:cBhvr>
                                        <p:cTn dur="1000" id="16"/>
                                        <p:tgtEl>
                                          <p:spTgt spid="12"/>
                                        </p:tgtEl>
                                      </p:cBhvr>
                                    </p:animEffect>
                                    <p:anim calcmode="lin" valueType="num">
                                      <p:cBhvr>
                                        <p:cTn dur="1000" fill="hold" id="17"/>
                                        <p:tgtEl>
                                          <p:spTgt spid="12"/>
                                        </p:tgtEl>
                                        <p:attrNameLst>
                                          <p:attrName>ppt_w</p:attrName>
                                        </p:attrNameLst>
                                      </p:cBhvr>
                                      <p:tavLst>
                                        <p:tav fmla="#ppt_w*sin(2.5*pi*$)" tm="0">
                                          <p:val>
                                            <p:fltVal val="0"/>
                                          </p:val>
                                        </p:tav>
                                        <p:tav tm="100000">
                                          <p:val>
                                            <p:fltVal val="1"/>
                                          </p:val>
                                        </p:tav>
                                      </p:tavLst>
                                    </p:anim>
                                    <p:anim calcmode="lin" valueType="num">
                                      <p:cBhvr>
                                        <p:cTn dur="1000" fill="hold" id="18"/>
                                        <p:tgtEl>
                                          <p:spTgt spid="12"/>
                                        </p:tgtEl>
                                        <p:attrNameLst>
                                          <p:attrName>ppt_h</p:attrName>
                                        </p:attrNameLst>
                                      </p:cBhvr>
                                      <p:tavLst>
                                        <p:tav tm="0">
                                          <p:val>
                                            <p:strVal val="#ppt_h"/>
                                          </p:val>
                                        </p:tav>
                                        <p:tav tm="100000">
                                          <p:val>
                                            <p:strVal val="#ppt_h"/>
                                          </p:val>
                                        </p:tav>
                                      </p:tavLst>
                                    </p:anim>
                                  </p:childTnLst>
                                </p:cTn>
                              </p:par>
                            </p:childTnLst>
                          </p:cTn>
                        </p:par>
                      </p:childTnLst>
                    </p:cTn>
                  </p:par>
                  <p:par>
                    <p:cTn fill="hold" id="19" nodeType="clickPar">
                      <p:stCondLst>
                        <p:cond delay="indefinite"/>
                        <p:cond delay="0" evt="onBegin">
                          <p:tn val="18"/>
                        </p:cond>
                      </p:stCondLst>
                      <p:childTnLst>
                        <p:par>
                          <p:cTn fill="hold" id="20" nodeType="afterGroup">
                            <p:stCondLst>
                              <p:cond delay="0"/>
                            </p:stCondLst>
                            <p:childTnLst>
                              <p:par>
                                <p:cTn fill="hold" grpId="0" id="21" nodeType="clickEffect" presetClass="entr" presetID="2" presetSubtype="9">
                                  <p:stCondLst>
                                    <p:cond delay="0"/>
                                  </p:stCondLst>
                                  <p:childTnLst>
                                    <p:set>
                                      <p:cBhvr>
                                        <p:cTn dur="1" fill="hold" id="22">
                                          <p:stCondLst>
                                            <p:cond delay="0"/>
                                          </p:stCondLst>
                                        </p:cTn>
                                        <p:tgtEl>
                                          <p:spTgt spid="4"/>
                                        </p:tgtEl>
                                        <p:attrNameLst>
                                          <p:attrName>style.visibility</p:attrName>
                                        </p:attrNameLst>
                                      </p:cBhvr>
                                      <p:to>
                                        <p:strVal val="visible"/>
                                      </p:to>
                                    </p:set>
                                    <p:anim calcmode="lin" valueType="num">
                                      <p:cBhvr additive="base">
                                        <p:cTn dur="500" fill="hold" id="23"/>
                                        <p:tgtEl>
                                          <p:spTgt spid="4"/>
                                        </p:tgtEl>
                                        <p:attrNameLst>
                                          <p:attrName>ppt_x</p:attrName>
                                        </p:attrNameLst>
                                      </p:cBhvr>
                                      <p:tavLst>
                                        <p:tav tm="0">
                                          <p:val>
                                            <p:strVal val="0-#ppt_w/2"/>
                                          </p:val>
                                        </p:tav>
                                        <p:tav tm="100000">
                                          <p:val>
                                            <p:strVal val="#ppt_x"/>
                                          </p:val>
                                        </p:tav>
                                      </p:tavLst>
                                    </p:anim>
                                    <p:anim calcmode="lin" valueType="num">
                                      <p:cBhvr additive="base">
                                        <p:cTn dur="500" fill="hold" id="24"/>
                                        <p:tgtEl>
                                          <p:spTgt spid="4"/>
                                        </p:tgtEl>
                                        <p:attrNameLst>
                                          <p:attrName>ppt_y</p:attrName>
                                        </p:attrNameLst>
                                      </p:cBhvr>
                                      <p:tavLst>
                                        <p:tav tm="0">
                                          <p:val>
                                            <p:strVal val="0-#ppt_h/2"/>
                                          </p:val>
                                        </p:tav>
                                        <p:tav tm="100000">
                                          <p:val>
                                            <p:strVal val="#ppt_y"/>
                                          </p:val>
                                        </p:tav>
                                      </p:tavLst>
                                    </p:anim>
                                  </p:childTnLst>
                                </p:cTn>
                              </p:par>
                            </p:childTnLst>
                          </p:cTn>
                        </p:par>
                        <p:par>
                          <p:cTn fill="hold" id="25" nodeType="afterGroup">
                            <p:stCondLst>
                              <p:cond delay="500"/>
                            </p:stCondLst>
                            <p:childTnLst>
                              <p:par>
                                <p:cTn fill="hold" grpId="0" id="26" nodeType="afterEffect" presetClass="entr" presetID="14" presetSubtype="10">
                                  <p:stCondLst>
                                    <p:cond delay="0"/>
                                  </p:stCondLst>
                                  <p:childTnLst>
                                    <p:set>
                                      <p:cBhvr>
                                        <p:cTn dur="1" fill="hold" id="27">
                                          <p:stCondLst>
                                            <p:cond delay="0"/>
                                          </p:stCondLst>
                                        </p:cTn>
                                        <p:tgtEl>
                                          <p:spTgt spid="11"/>
                                        </p:tgtEl>
                                        <p:attrNameLst>
                                          <p:attrName>style.visibility</p:attrName>
                                        </p:attrNameLst>
                                      </p:cBhvr>
                                      <p:to>
                                        <p:strVal val="visible"/>
                                      </p:to>
                                    </p:set>
                                    <p:animEffect filter="randombar(horizontal)" transition="in">
                                      <p:cBhvr>
                                        <p:cTn dur="500" id="28"/>
                                        <p:tgtEl>
                                          <p:spTgt spid="11"/>
                                        </p:tgtEl>
                                      </p:cBhvr>
                                    </p:animEffect>
                                  </p:childTnLst>
                                </p:cTn>
                              </p:par>
                            </p:childTnLst>
                          </p:cTn>
                        </p:par>
                      </p:childTnLst>
                    </p:cTn>
                  </p:par>
                  <p:par>
                    <p:cTn fill="hold" id="29" nodeType="clickPar">
                      <p:stCondLst>
                        <p:cond delay="indefinite"/>
                        <p:cond delay="0" evt="onBegin">
                          <p:tn val="28"/>
                        </p:cond>
                      </p:stCondLst>
                      <p:childTnLst>
                        <p:par>
                          <p:cTn fill="hold" id="30" nodeType="afterGroup">
                            <p:stCondLst>
                              <p:cond delay="0"/>
                            </p:stCondLst>
                            <p:childTnLst>
                              <p:par>
                                <p:cTn fill="hold" grpId="0" id="31" nodeType="clickEffect" presetClass="entr" presetID="2" presetSubtype="3">
                                  <p:stCondLst>
                                    <p:cond delay="0"/>
                                  </p:stCondLst>
                                  <p:childTnLst>
                                    <p:set>
                                      <p:cBhvr>
                                        <p:cTn dur="1" fill="hold" id="32">
                                          <p:stCondLst>
                                            <p:cond delay="0"/>
                                          </p:stCondLst>
                                        </p:cTn>
                                        <p:tgtEl>
                                          <p:spTgt spid="7"/>
                                        </p:tgtEl>
                                        <p:attrNameLst>
                                          <p:attrName>style.visibility</p:attrName>
                                        </p:attrNameLst>
                                      </p:cBhvr>
                                      <p:to>
                                        <p:strVal val="visible"/>
                                      </p:to>
                                    </p:set>
                                    <p:anim calcmode="lin" valueType="num">
                                      <p:cBhvr additive="base">
                                        <p:cTn dur="500" fill="hold" id="33"/>
                                        <p:tgtEl>
                                          <p:spTgt spid="7"/>
                                        </p:tgtEl>
                                        <p:attrNameLst>
                                          <p:attrName>ppt_x</p:attrName>
                                        </p:attrNameLst>
                                      </p:cBhvr>
                                      <p:tavLst>
                                        <p:tav tm="0">
                                          <p:val>
                                            <p:strVal val="1+#ppt_w/2"/>
                                          </p:val>
                                        </p:tav>
                                        <p:tav tm="100000">
                                          <p:val>
                                            <p:strVal val="#ppt_x"/>
                                          </p:val>
                                        </p:tav>
                                      </p:tavLst>
                                    </p:anim>
                                    <p:anim calcmode="lin" valueType="num">
                                      <p:cBhvr additive="base">
                                        <p:cTn dur="500" fill="hold" id="34"/>
                                        <p:tgtEl>
                                          <p:spTgt spid="7"/>
                                        </p:tgtEl>
                                        <p:attrNameLst>
                                          <p:attrName>ppt_y</p:attrName>
                                        </p:attrNameLst>
                                      </p:cBhvr>
                                      <p:tavLst>
                                        <p:tav tm="0">
                                          <p:val>
                                            <p:strVal val="0-#ppt_h/2"/>
                                          </p:val>
                                        </p:tav>
                                        <p:tav tm="100000">
                                          <p:val>
                                            <p:strVal val="#ppt_y"/>
                                          </p:val>
                                        </p:tav>
                                      </p:tavLst>
                                    </p:anim>
                                  </p:childTnLst>
                                </p:cTn>
                              </p:par>
                            </p:childTnLst>
                          </p:cTn>
                        </p:par>
                        <p:par>
                          <p:cTn fill="hold" id="35" nodeType="afterGroup">
                            <p:stCondLst>
                              <p:cond delay="500"/>
                            </p:stCondLst>
                            <p:childTnLst>
                              <p:par>
                                <p:cTn fill="hold" grpId="0" id="36" nodeType="afterEffect" presetClass="entr" presetID="14" presetSubtype="10">
                                  <p:stCondLst>
                                    <p:cond delay="0"/>
                                  </p:stCondLst>
                                  <p:childTnLst>
                                    <p:set>
                                      <p:cBhvr>
                                        <p:cTn dur="1" fill="hold" id="37">
                                          <p:stCondLst>
                                            <p:cond delay="0"/>
                                          </p:stCondLst>
                                        </p:cTn>
                                        <p:tgtEl>
                                          <p:spTgt spid="10"/>
                                        </p:tgtEl>
                                        <p:attrNameLst>
                                          <p:attrName>style.visibility</p:attrName>
                                        </p:attrNameLst>
                                      </p:cBhvr>
                                      <p:to>
                                        <p:strVal val="visible"/>
                                      </p:to>
                                    </p:set>
                                    <p:animEffect filter="randombar(horizontal)" transition="in">
                                      <p:cBhvr>
                                        <p:cTn dur="500" id="38"/>
                                        <p:tgtEl>
                                          <p:spTgt spid="10"/>
                                        </p:tgtEl>
                                      </p:cBhvr>
                                    </p:animEffect>
                                  </p:childTnLst>
                                </p:cTn>
                              </p:par>
                            </p:childTnLst>
                          </p:cTn>
                        </p:par>
                      </p:childTnLst>
                    </p:cTn>
                  </p:par>
                  <p:par>
                    <p:cTn fill="hold" id="39" nodeType="clickPar">
                      <p:stCondLst>
                        <p:cond delay="indefinite"/>
                        <p:cond delay="0" evt="onBegin">
                          <p:tn val="38"/>
                        </p:cond>
                      </p:stCondLst>
                      <p:childTnLst>
                        <p:par>
                          <p:cTn fill="hold" id="40" nodeType="afterGroup">
                            <p:stCondLst>
                              <p:cond delay="0"/>
                            </p:stCondLst>
                            <p:childTnLst>
                              <p:par>
                                <p:cTn fill="hold" grpId="0" id="41" nodeType="clickEffect" presetClass="entr" presetID="2" presetSubtype="12">
                                  <p:stCondLst>
                                    <p:cond delay="0"/>
                                  </p:stCondLst>
                                  <p:childTnLst>
                                    <p:set>
                                      <p:cBhvr>
                                        <p:cTn dur="1" fill="hold" id="42">
                                          <p:stCondLst>
                                            <p:cond delay="0"/>
                                          </p:stCondLst>
                                        </p:cTn>
                                        <p:tgtEl>
                                          <p:spTgt spid="5"/>
                                        </p:tgtEl>
                                        <p:attrNameLst>
                                          <p:attrName>style.visibility</p:attrName>
                                        </p:attrNameLst>
                                      </p:cBhvr>
                                      <p:to>
                                        <p:strVal val="visible"/>
                                      </p:to>
                                    </p:set>
                                    <p:anim calcmode="lin" valueType="num">
                                      <p:cBhvr additive="base">
                                        <p:cTn dur="500" fill="hold" id="43"/>
                                        <p:tgtEl>
                                          <p:spTgt spid="5"/>
                                        </p:tgtEl>
                                        <p:attrNameLst>
                                          <p:attrName>ppt_x</p:attrName>
                                        </p:attrNameLst>
                                      </p:cBhvr>
                                      <p:tavLst>
                                        <p:tav tm="0">
                                          <p:val>
                                            <p:strVal val="0-#ppt_w/2"/>
                                          </p:val>
                                        </p:tav>
                                        <p:tav tm="100000">
                                          <p:val>
                                            <p:strVal val="#ppt_x"/>
                                          </p:val>
                                        </p:tav>
                                      </p:tavLst>
                                    </p:anim>
                                    <p:anim calcmode="lin" valueType="num">
                                      <p:cBhvr additive="base">
                                        <p:cTn dur="500" fill="hold" id="44"/>
                                        <p:tgtEl>
                                          <p:spTgt spid="5"/>
                                        </p:tgtEl>
                                        <p:attrNameLst>
                                          <p:attrName>ppt_y</p:attrName>
                                        </p:attrNameLst>
                                      </p:cBhvr>
                                      <p:tavLst>
                                        <p:tav tm="0">
                                          <p:val>
                                            <p:strVal val="1+#ppt_h/2"/>
                                          </p:val>
                                        </p:tav>
                                        <p:tav tm="100000">
                                          <p:val>
                                            <p:strVal val="#ppt_y"/>
                                          </p:val>
                                        </p:tav>
                                      </p:tavLst>
                                    </p:anim>
                                  </p:childTnLst>
                                </p:cTn>
                              </p:par>
                            </p:childTnLst>
                          </p:cTn>
                        </p:par>
                        <p:par>
                          <p:cTn fill="hold" id="45" nodeType="afterGroup">
                            <p:stCondLst>
                              <p:cond delay="500"/>
                            </p:stCondLst>
                            <p:childTnLst>
                              <p:par>
                                <p:cTn fill="hold" grpId="0" id="46" nodeType="afterEffect" presetClass="entr" presetID="14" presetSubtype="10">
                                  <p:stCondLst>
                                    <p:cond delay="0"/>
                                  </p:stCondLst>
                                  <p:childTnLst>
                                    <p:set>
                                      <p:cBhvr>
                                        <p:cTn dur="1" fill="hold" id="47">
                                          <p:stCondLst>
                                            <p:cond delay="0"/>
                                          </p:stCondLst>
                                        </p:cTn>
                                        <p:tgtEl>
                                          <p:spTgt spid="8"/>
                                        </p:tgtEl>
                                        <p:attrNameLst>
                                          <p:attrName>style.visibility</p:attrName>
                                        </p:attrNameLst>
                                      </p:cBhvr>
                                      <p:to>
                                        <p:strVal val="visible"/>
                                      </p:to>
                                    </p:set>
                                    <p:animEffect filter="randombar(horizontal)" transition="in">
                                      <p:cBhvr>
                                        <p:cTn dur="500" id="48"/>
                                        <p:tgtEl>
                                          <p:spTgt spid="8"/>
                                        </p:tgtEl>
                                      </p:cBhvr>
                                    </p:animEffect>
                                  </p:childTnLst>
                                </p:cTn>
                              </p:par>
                            </p:childTnLst>
                          </p:cTn>
                        </p:par>
                      </p:childTnLst>
                    </p:cTn>
                  </p:par>
                  <p:par>
                    <p:cTn fill="hold" id="49" nodeType="clickPar">
                      <p:stCondLst>
                        <p:cond delay="indefinite"/>
                        <p:cond delay="0" evt="onBegin">
                          <p:tn val="48"/>
                        </p:cond>
                      </p:stCondLst>
                      <p:childTnLst>
                        <p:par>
                          <p:cTn fill="hold" id="50" nodeType="afterGroup">
                            <p:stCondLst>
                              <p:cond delay="0"/>
                            </p:stCondLst>
                            <p:childTnLst>
                              <p:par>
                                <p:cTn fill="hold" grpId="0" id="51" nodeType="clickEffect" presetClass="entr" presetID="2" presetSubtype="6">
                                  <p:stCondLst>
                                    <p:cond delay="0"/>
                                  </p:stCondLst>
                                  <p:childTnLst>
                                    <p:set>
                                      <p:cBhvr>
                                        <p:cTn dur="1" fill="hold" id="52">
                                          <p:stCondLst>
                                            <p:cond delay="0"/>
                                          </p:stCondLst>
                                        </p:cTn>
                                        <p:tgtEl>
                                          <p:spTgt spid="6"/>
                                        </p:tgtEl>
                                        <p:attrNameLst>
                                          <p:attrName>style.visibility</p:attrName>
                                        </p:attrNameLst>
                                      </p:cBhvr>
                                      <p:to>
                                        <p:strVal val="visible"/>
                                      </p:to>
                                    </p:set>
                                    <p:anim calcmode="lin" valueType="num">
                                      <p:cBhvr additive="base">
                                        <p:cTn dur="500" fill="hold" id="53"/>
                                        <p:tgtEl>
                                          <p:spTgt spid="6"/>
                                        </p:tgtEl>
                                        <p:attrNameLst>
                                          <p:attrName>ppt_x</p:attrName>
                                        </p:attrNameLst>
                                      </p:cBhvr>
                                      <p:tavLst>
                                        <p:tav tm="0">
                                          <p:val>
                                            <p:strVal val="1+#ppt_w/2"/>
                                          </p:val>
                                        </p:tav>
                                        <p:tav tm="100000">
                                          <p:val>
                                            <p:strVal val="#ppt_x"/>
                                          </p:val>
                                        </p:tav>
                                      </p:tavLst>
                                    </p:anim>
                                    <p:anim calcmode="lin" valueType="num">
                                      <p:cBhvr additive="base">
                                        <p:cTn dur="500" fill="hold" id="54"/>
                                        <p:tgtEl>
                                          <p:spTgt spid="6"/>
                                        </p:tgtEl>
                                        <p:attrNameLst>
                                          <p:attrName>ppt_y</p:attrName>
                                        </p:attrNameLst>
                                      </p:cBhvr>
                                      <p:tavLst>
                                        <p:tav tm="0">
                                          <p:val>
                                            <p:strVal val="1+#ppt_h/2"/>
                                          </p:val>
                                        </p:tav>
                                        <p:tav tm="100000">
                                          <p:val>
                                            <p:strVal val="#ppt_y"/>
                                          </p:val>
                                        </p:tav>
                                      </p:tavLst>
                                    </p:anim>
                                  </p:childTnLst>
                                </p:cTn>
                              </p:par>
                              <p:par>
                                <p:cTn fill="hold" grpId="0" id="55" nodeType="withEffect" presetClass="entr" presetID="14" presetSubtype="10">
                                  <p:stCondLst>
                                    <p:cond delay="600"/>
                                  </p:stCondLst>
                                  <p:childTnLst>
                                    <p:set>
                                      <p:cBhvr>
                                        <p:cTn dur="1" fill="hold" id="56">
                                          <p:stCondLst>
                                            <p:cond delay="0"/>
                                          </p:stCondLst>
                                        </p:cTn>
                                        <p:tgtEl>
                                          <p:spTgt spid="9"/>
                                        </p:tgtEl>
                                        <p:attrNameLst>
                                          <p:attrName>style.visibility</p:attrName>
                                        </p:attrNameLst>
                                      </p:cBhvr>
                                      <p:to>
                                        <p:strVal val="visible"/>
                                      </p:to>
                                    </p:set>
                                    <p:animEffect filter="randombar(horizontal)" transition="in">
                                      <p:cBhvr>
                                        <p:cTn dur="500" id="57"/>
                                        <p:tgtEl>
                                          <p:spTgt spid="9"/>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4"/>
      <p:bldP grpId="0" spid="5"/>
      <p:bldP grpId="0" spid="6"/>
      <p:bldP grpId="0" spid="7"/>
      <p:bldP grpId="0" spid="8"/>
      <p:bldP grpId="0" spid="9"/>
      <p:bldP grpId="0" spid="10"/>
      <p:bldP grpId="0" spid="11"/>
      <p:bldP grpId="0" spid="17"/>
    </p:bldLst>
  </p:timing>
</p:sld>
</file>

<file path=ppt/slides/slide36.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pic>
        <p:nvPicPr>
          <p:cNvPr id="11" name="图片 10"/>
          <p:cNvPicPr>
            <a:picLocks noChangeAspect="1"/>
          </p:cNvPicPr>
          <p:nvPr/>
        </p:nvPicPr>
        <p:blipFill>
          <a:blip r:embed="rId3">
            <a:extLst>
              <a:ext uri="{28A0092B-C50C-407E-A947-70E740481C1C}">
                <a14:useLocalDpi val="0"/>
              </a:ext>
            </a:extLst>
          </a:blip>
          <a:stretch>
            <a:fillRect/>
          </a:stretch>
        </p:blipFill>
        <p:spPr>
          <a:xfrm>
            <a:off x="0" y="1"/>
            <a:ext cx="12198350" cy="6859588"/>
          </a:xfrm>
          <a:prstGeom prst="rect">
            <a:avLst/>
          </a:prstGeom>
        </p:spPr>
      </p:pic>
      <p:sp>
        <p:nvSpPr>
          <p:cNvPr id="23" name="TextBox 22"/>
          <p:cNvSpPr txBox="1"/>
          <p:nvPr/>
        </p:nvSpPr>
        <p:spPr>
          <a:xfrm>
            <a:off x="1653967" y="2500685"/>
            <a:ext cx="5165288" cy="1432592"/>
          </a:xfrm>
          <a:prstGeom prst="rect">
            <a:avLst/>
          </a:prstGeom>
          <a:noFill/>
        </p:spPr>
        <p:txBody>
          <a:bodyPr anchor="ctr" bIns="45736" lIns="91472" rIns="91472" rtlCol="0" tIns="45736" wrap="square">
            <a:spAutoFit/>
          </a:bodyPr>
          <a:lstStyle/>
          <a:p>
            <a:pPr algn="ctr"/>
            <a:r>
              <a:rPr altLang="zh-CN" b="1" lang="en-US" sz="8800">
                <a:solidFill>
                  <a:schemeClr val="accent1"/>
                </a:solidFill>
                <a:cs typeface="+mn-ea"/>
                <a:sym typeface="+mn-lt"/>
              </a:rPr>
              <a:t>THANKS！</a:t>
            </a:r>
          </a:p>
        </p:txBody>
      </p:sp>
      <p:sp>
        <p:nvSpPr>
          <p:cNvPr id="3" name="TextBox 2"/>
          <p:cNvSpPr txBox="1"/>
          <p:nvPr/>
        </p:nvSpPr>
        <p:spPr>
          <a:xfrm>
            <a:off x="1274482" y="3943996"/>
            <a:ext cx="1829751" cy="396272"/>
          </a:xfrm>
          <a:prstGeom prst="rect">
            <a:avLst/>
          </a:prstGeom>
          <a:noFill/>
        </p:spPr>
        <p:txBody>
          <a:bodyPr bIns="45736" lIns="91472" rIns="91472" rtlCol="0" tIns="45736" wrap="square">
            <a:spAutoFit/>
          </a:bodyPr>
          <a:lstStyle/>
          <a:p>
            <a:r>
              <a:rPr altLang="en-US" lang="zh-CN" sz="2000">
                <a:solidFill>
                  <a:schemeClr val="accent1"/>
                </a:solidFill>
                <a:cs typeface="+mn-ea"/>
                <a:sym typeface="+mn-lt"/>
              </a:rPr>
              <a:t>汇报人：XXX</a:t>
            </a:r>
          </a:p>
        </p:txBody>
      </p:sp>
      <p:sp>
        <p:nvSpPr>
          <p:cNvPr id="26" name="TextBox 25"/>
          <p:cNvSpPr txBox="1"/>
          <p:nvPr/>
        </p:nvSpPr>
        <p:spPr>
          <a:xfrm>
            <a:off x="3192452" y="3943996"/>
            <a:ext cx="2017974" cy="396272"/>
          </a:xfrm>
          <a:prstGeom prst="rect">
            <a:avLst/>
          </a:prstGeom>
          <a:noFill/>
        </p:spPr>
        <p:txBody>
          <a:bodyPr bIns="45736" lIns="91472" rIns="91472" rtlCol="0" tIns="45736" wrap="square">
            <a:spAutoFit/>
          </a:bodyPr>
          <a:lstStyle/>
          <a:p>
            <a:r>
              <a:rPr altLang="en-US" lang="zh-CN" sz="2000">
                <a:solidFill>
                  <a:schemeClr val="accent1"/>
                </a:solidFill>
                <a:cs typeface="+mn-ea"/>
                <a:sym typeface="+mn-lt"/>
              </a:rPr>
              <a:t>部门：XXX</a:t>
            </a:r>
          </a:p>
        </p:txBody>
      </p:sp>
      <p:sp>
        <p:nvSpPr>
          <p:cNvPr id="27" name="TextBox 26"/>
          <p:cNvSpPr txBox="1"/>
          <p:nvPr/>
        </p:nvSpPr>
        <p:spPr>
          <a:xfrm>
            <a:off x="4828726" y="3943996"/>
            <a:ext cx="1630489" cy="396272"/>
          </a:xfrm>
          <a:prstGeom prst="rect">
            <a:avLst/>
          </a:prstGeom>
          <a:noFill/>
        </p:spPr>
        <p:txBody>
          <a:bodyPr bIns="45736" lIns="91472" rIns="91472" rtlCol="0" tIns="45736" wrap="square">
            <a:spAutoFit/>
          </a:bodyPr>
          <a:lstStyle/>
          <a:p>
            <a:r>
              <a:rPr altLang="en-US" lang="zh-CN" sz="2000">
                <a:solidFill>
                  <a:schemeClr val="accent1"/>
                </a:solidFill>
                <a:cs typeface="+mn-ea"/>
                <a:sym typeface="+mn-lt"/>
              </a:rPr>
              <a:t>时间：XXX</a:t>
            </a:r>
          </a:p>
        </p:txBody>
      </p:sp>
    </p:spTree>
  </p:cSld>
  <p:clrMapOvr>
    <a:masterClrMapping/>
  </p:clrMapOvr>
  <p:transition spd="slow">
    <p:wipe/>
  </p:transition>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grpId="0" id="5" nodeType="afterEffect" presetClass="entr" presetID="17" presetSubtype="1">
                                  <p:stCondLst>
                                    <p:cond delay="0"/>
                                  </p:stCondLst>
                                  <p:iterate type="lt">
                                    <p:tmPct val="40000"/>
                                  </p:iterate>
                                  <p:childTnLst>
                                    <p:set>
                                      <p:cBhvr>
                                        <p:cTn dur="1" fill="hold" id="6">
                                          <p:stCondLst>
                                            <p:cond delay="0"/>
                                          </p:stCondLst>
                                        </p:cTn>
                                        <p:tgtEl>
                                          <p:spTgt spid="23"/>
                                        </p:tgtEl>
                                        <p:attrNameLst>
                                          <p:attrName>style.visibility</p:attrName>
                                        </p:attrNameLst>
                                      </p:cBhvr>
                                      <p:to>
                                        <p:strVal val="visible"/>
                                      </p:to>
                                    </p:set>
                                    <p:anim calcmode="lin" valueType="num">
                                      <p:cBhvr>
                                        <p:cTn dur="250" fill="hold" id="7"/>
                                        <p:tgtEl>
                                          <p:spTgt spid="23"/>
                                        </p:tgtEl>
                                        <p:attrNameLst>
                                          <p:attrName>ppt_x</p:attrName>
                                        </p:attrNameLst>
                                      </p:cBhvr>
                                      <p:tavLst>
                                        <p:tav tm="0">
                                          <p:val>
                                            <p:strVal val="#ppt_x"/>
                                          </p:val>
                                        </p:tav>
                                        <p:tav tm="100000">
                                          <p:val>
                                            <p:strVal val="#ppt_x"/>
                                          </p:val>
                                        </p:tav>
                                      </p:tavLst>
                                    </p:anim>
                                    <p:anim calcmode="lin" valueType="num">
                                      <p:cBhvr>
                                        <p:cTn dur="250" fill="hold" id="8"/>
                                        <p:tgtEl>
                                          <p:spTgt spid="23"/>
                                        </p:tgtEl>
                                        <p:attrNameLst>
                                          <p:attrName>ppt_y</p:attrName>
                                        </p:attrNameLst>
                                      </p:cBhvr>
                                      <p:tavLst>
                                        <p:tav tm="0">
                                          <p:val>
                                            <p:strVal val="#ppt_y-#ppt_h/2"/>
                                          </p:val>
                                        </p:tav>
                                        <p:tav tm="100000">
                                          <p:val>
                                            <p:strVal val="#ppt_y"/>
                                          </p:val>
                                        </p:tav>
                                      </p:tavLst>
                                    </p:anim>
                                    <p:anim calcmode="lin" valueType="num">
                                      <p:cBhvr>
                                        <p:cTn dur="250" fill="hold" id="9"/>
                                        <p:tgtEl>
                                          <p:spTgt spid="23"/>
                                        </p:tgtEl>
                                        <p:attrNameLst>
                                          <p:attrName>ppt_w</p:attrName>
                                        </p:attrNameLst>
                                      </p:cBhvr>
                                      <p:tavLst>
                                        <p:tav tm="0">
                                          <p:val>
                                            <p:strVal val="#ppt_w"/>
                                          </p:val>
                                        </p:tav>
                                        <p:tav tm="100000">
                                          <p:val>
                                            <p:strVal val="#ppt_w"/>
                                          </p:val>
                                        </p:tav>
                                      </p:tavLst>
                                    </p:anim>
                                    <p:anim calcmode="lin" valueType="num">
                                      <p:cBhvr>
                                        <p:cTn dur="250" fill="hold" id="10"/>
                                        <p:tgtEl>
                                          <p:spTgt spid="23"/>
                                        </p:tgtEl>
                                        <p:attrNameLst>
                                          <p:attrName>ppt_h</p:attrName>
                                        </p:attrNameLst>
                                      </p:cBhvr>
                                      <p:tavLst>
                                        <p:tav tm="0">
                                          <p:val>
                                            <p:fltVal val="0"/>
                                          </p:val>
                                        </p:tav>
                                        <p:tav tm="100000">
                                          <p:val>
                                            <p:strVal val="#ppt_h"/>
                                          </p:val>
                                        </p:tav>
                                      </p:tavLst>
                                    </p:anim>
                                  </p:childTnLst>
                                </p:cTn>
                              </p:par>
                            </p:childTnLst>
                          </p:cTn>
                        </p:par>
                        <p:par>
                          <p:cTn fill="hold" id="11" nodeType="afterGroup">
                            <p:stCondLst>
                              <p:cond delay="250"/>
                            </p:stCondLst>
                            <p:childTnLst>
                              <p:par>
                                <p:cTn fill="hold" grpId="0" id="12" nodeType="afterEffect" presetClass="entr" presetID="14" presetSubtype="10">
                                  <p:stCondLst>
                                    <p:cond delay="0"/>
                                  </p:stCondLst>
                                  <p:childTnLst>
                                    <p:set>
                                      <p:cBhvr>
                                        <p:cTn dur="1" fill="hold" id="13">
                                          <p:stCondLst>
                                            <p:cond delay="0"/>
                                          </p:stCondLst>
                                        </p:cTn>
                                        <p:tgtEl>
                                          <p:spTgt spid="3"/>
                                        </p:tgtEl>
                                        <p:attrNameLst>
                                          <p:attrName>style.visibility</p:attrName>
                                        </p:attrNameLst>
                                      </p:cBhvr>
                                      <p:to>
                                        <p:strVal val="visible"/>
                                      </p:to>
                                    </p:set>
                                    <p:animEffect filter="randombar(horizontal)" transition="in">
                                      <p:cBhvr>
                                        <p:cTn dur="500" id="14"/>
                                        <p:tgtEl>
                                          <p:spTgt spid="3"/>
                                        </p:tgtEl>
                                      </p:cBhvr>
                                    </p:animEffect>
                                  </p:childTnLst>
                                </p:cTn>
                              </p:par>
                              <p:par>
                                <p:cTn fill="hold" grpId="0" id="15" nodeType="withEffect" presetClass="entr" presetID="14" presetSubtype="10">
                                  <p:stCondLst>
                                    <p:cond delay="350"/>
                                  </p:stCondLst>
                                  <p:childTnLst>
                                    <p:set>
                                      <p:cBhvr>
                                        <p:cTn dur="1" fill="hold" id="16">
                                          <p:stCondLst>
                                            <p:cond delay="0"/>
                                          </p:stCondLst>
                                        </p:cTn>
                                        <p:tgtEl>
                                          <p:spTgt spid="26"/>
                                        </p:tgtEl>
                                        <p:attrNameLst>
                                          <p:attrName>style.visibility</p:attrName>
                                        </p:attrNameLst>
                                      </p:cBhvr>
                                      <p:to>
                                        <p:strVal val="visible"/>
                                      </p:to>
                                    </p:set>
                                    <p:animEffect filter="randombar(horizontal)" transition="in">
                                      <p:cBhvr>
                                        <p:cTn dur="500" id="17"/>
                                        <p:tgtEl>
                                          <p:spTgt spid="26"/>
                                        </p:tgtEl>
                                      </p:cBhvr>
                                    </p:animEffect>
                                  </p:childTnLst>
                                </p:cTn>
                              </p:par>
                              <p:par>
                                <p:cTn fill="hold" grpId="0" id="18" nodeType="withEffect" presetClass="entr" presetID="14" presetSubtype="10">
                                  <p:stCondLst>
                                    <p:cond delay="700"/>
                                  </p:stCondLst>
                                  <p:childTnLst>
                                    <p:set>
                                      <p:cBhvr>
                                        <p:cTn dur="1" fill="hold" id="19">
                                          <p:stCondLst>
                                            <p:cond delay="0"/>
                                          </p:stCondLst>
                                        </p:cTn>
                                        <p:tgtEl>
                                          <p:spTgt spid="27"/>
                                        </p:tgtEl>
                                        <p:attrNameLst>
                                          <p:attrName>style.visibility</p:attrName>
                                        </p:attrNameLst>
                                      </p:cBhvr>
                                      <p:to>
                                        <p:strVal val="visible"/>
                                      </p:to>
                                    </p:set>
                                    <p:animEffect filter="randombar(horizontal)" transition="in">
                                      <p:cBhvr>
                                        <p:cTn dur="500" id="20"/>
                                        <p:tgtEl>
                                          <p:spTgt spid="27"/>
                                        </p:tgtEl>
                                      </p:cBhvr>
                                    </p:animEffect>
                                  </p:childTnLst>
                                </p:cTn>
                              </p:par>
                              <p:par>
                                <p:cTn fill="hold" id="21" nodeType="withEffect" presetClass="entr" presetID="42" presetSubtype="0">
                                  <p:stCondLst>
                                    <p:cond delay="0"/>
                                  </p:stCondLst>
                                  <p:childTnLst>
                                    <p:set>
                                      <p:cBhvr>
                                        <p:cTn dur="1" fill="hold" id="22">
                                          <p:stCondLst>
                                            <p:cond delay="0"/>
                                          </p:stCondLst>
                                        </p:cTn>
                                        <p:tgtEl>
                                          <p:spTgt spid="11"/>
                                        </p:tgtEl>
                                        <p:attrNameLst>
                                          <p:attrName>style.visibility</p:attrName>
                                        </p:attrNameLst>
                                      </p:cBhvr>
                                      <p:to>
                                        <p:strVal val="visible"/>
                                      </p:to>
                                    </p:set>
                                    <p:animEffect filter="fade" transition="in">
                                      <p:cBhvr>
                                        <p:cTn dur="1000" id="23"/>
                                        <p:tgtEl>
                                          <p:spTgt spid="11"/>
                                        </p:tgtEl>
                                      </p:cBhvr>
                                    </p:animEffect>
                                    <p:anim calcmode="lin" valueType="num">
                                      <p:cBhvr>
                                        <p:cTn dur="1000" fill="hold" id="24"/>
                                        <p:tgtEl>
                                          <p:spTgt spid="11"/>
                                        </p:tgtEl>
                                        <p:attrNameLst>
                                          <p:attrName>ppt_x</p:attrName>
                                        </p:attrNameLst>
                                      </p:cBhvr>
                                      <p:tavLst>
                                        <p:tav tm="0">
                                          <p:val>
                                            <p:strVal val="#ppt_x"/>
                                          </p:val>
                                        </p:tav>
                                        <p:tav tm="100000">
                                          <p:val>
                                            <p:strVal val="#ppt_x"/>
                                          </p:val>
                                        </p:tav>
                                      </p:tavLst>
                                    </p:anim>
                                    <p:anim calcmode="lin" valueType="num">
                                      <p:cBhvr>
                                        <p:cTn dur="1000" fill="hold" id="25"/>
                                        <p:tgtEl>
                                          <p:spTgt spid="11"/>
                                        </p:tgtEl>
                                        <p:attrNameLst>
                                          <p:attrName>ppt_y</p:attrName>
                                        </p:attrNameLst>
                                      </p:cBhvr>
                                      <p:tavLst>
                                        <p:tav tm="0">
                                          <p:val>
                                            <p:strVal val="#ppt_y+.1"/>
                                          </p:val>
                                        </p:tav>
                                        <p:tav tm="100000">
                                          <p:val>
                                            <p:strVal val="#ppt_y"/>
                                          </p:val>
                                        </p:tav>
                                      </p:tavLst>
                                    </p:anim>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23"/>
      <p:bldP grpId="0" spid="3"/>
      <p:bldP grpId="0" spid="26"/>
      <p:bldP grpId="0" spid="27"/>
    </p:bldLst>
  </p:timing>
</p:sld>
</file>

<file path=ppt/slides/slide4.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3" name="矩形 2"/>
          <p:cNvSpPr/>
          <p:nvPr/>
        </p:nvSpPr>
        <p:spPr>
          <a:xfrm>
            <a:off x="3550344" y="1339316"/>
            <a:ext cx="6365255" cy="1442791"/>
          </a:xfrm>
          <a:prstGeom prst="rect">
            <a:avLst/>
          </a:prstGeom>
          <a:solidFill>
            <a:srgbClr val="E8E8E6"/>
          </a:solidFill>
          <a:ln>
            <a:solidFill>
              <a:srgbClr val="FFFFFF"/>
            </a:solidFill>
          </a:ln>
        </p:spPr>
        <p:style>
          <a:lnRef idx="2">
            <a:schemeClr val="accent1">
              <a:shade val="50000"/>
            </a:schemeClr>
          </a:lnRef>
          <a:fillRef idx="1">
            <a:schemeClr val="accent1"/>
          </a:fillRef>
          <a:effectRef idx="0">
            <a:schemeClr val="accent1"/>
          </a:effectRef>
          <a:fontRef idx="minor">
            <a:schemeClr val="lt1"/>
          </a:fontRef>
        </p:style>
        <p:txBody>
          <a:bodyPr anchor="ctr" bIns="45736" lIns="91472" rIns="91472" rtlCol="0" tIns="45736"/>
          <a:lstStyle/>
          <a:p>
            <a:pPr algn="ctr"/>
            <a:endParaRPr altLang="en-US" lang="zh-CN">
              <a:cs typeface="+mn-ea"/>
              <a:sym typeface="+mn-lt"/>
            </a:endParaRPr>
          </a:p>
        </p:txBody>
      </p:sp>
      <p:sp>
        <p:nvSpPr>
          <p:cNvPr id="4" name="矩形 3"/>
          <p:cNvSpPr/>
          <p:nvPr/>
        </p:nvSpPr>
        <p:spPr>
          <a:xfrm>
            <a:off x="4382736" y="1125538"/>
            <a:ext cx="4689352" cy="46365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45736" lIns="91472" rIns="91472" rtlCol="0" tIns="45736"/>
          <a:lstStyle/>
          <a:p>
            <a:pPr algn="ctr"/>
            <a:r>
              <a:rPr altLang="en-US" lang="zh-CN">
                <a:cs typeface="+mn-ea"/>
                <a:sym typeface="+mn-lt"/>
              </a:rPr>
              <a:t>点击添加标题</a:t>
            </a:r>
          </a:p>
        </p:txBody>
      </p:sp>
      <p:sp>
        <p:nvSpPr>
          <p:cNvPr id="5" name="六边形 4"/>
          <p:cNvSpPr/>
          <p:nvPr/>
        </p:nvSpPr>
        <p:spPr>
          <a:xfrm>
            <a:off x="1063010" y="2926154"/>
            <a:ext cx="1588089" cy="1368469"/>
          </a:xfrm>
          <a:prstGeom prst="hexagon">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45736" lIns="91472" rIns="91472" rtlCol="0" tIns="45736"/>
          <a:lstStyle/>
          <a:p>
            <a:pPr algn="ctr"/>
            <a:r>
              <a:rPr altLang="en-US" lang="zh-CN" sz="3200">
                <a:cs typeface="+mn-ea"/>
                <a:sym typeface="+mn-lt"/>
              </a:rPr>
              <a:t>工作进度</a:t>
            </a:r>
          </a:p>
        </p:txBody>
      </p:sp>
      <p:cxnSp>
        <p:nvCxnSpPr>
          <p:cNvPr id="6" name="直接箭头连接符 5"/>
          <p:cNvCxnSpPr>
            <a:stCxn id="5" idx="5"/>
          </p:cNvCxnSpPr>
          <p:nvPr/>
        </p:nvCxnSpPr>
        <p:spPr>
          <a:xfrm flipV="1">
            <a:off x="2308839" y="1989834"/>
            <a:ext cx="1241506" cy="936321"/>
          </a:xfrm>
          <a:prstGeom prst="straightConnector1">
            <a:avLst/>
          </a:prstGeom>
          <a:ln>
            <a:solidFill>
              <a:srgbClr val="414455"/>
            </a:solidFill>
            <a:tailEnd type="arrow"/>
          </a:ln>
        </p:spPr>
        <p:style>
          <a:lnRef idx="1">
            <a:schemeClr val="accent1"/>
          </a:lnRef>
          <a:fillRef idx="0">
            <a:schemeClr val="accent1"/>
          </a:fillRef>
          <a:effectRef idx="0">
            <a:schemeClr val="accent1"/>
          </a:effectRef>
          <a:fontRef idx="minor">
            <a:schemeClr val="tx1"/>
          </a:fontRef>
        </p:style>
      </p:cxnSp>
      <p:cxnSp>
        <p:nvCxnSpPr>
          <p:cNvPr id="8" name="直接箭头连接符 7"/>
          <p:cNvCxnSpPr>
            <a:stCxn id="5" idx="0"/>
          </p:cNvCxnSpPr>
          <p:nvPr/>
        </p:nvCxnSpPr>
        <p:spPr>
          <a:xfrm>
            <a:off x="2651100" y="3610389"/>
            <a:ext cx="899245" cy="0"/>
          </a:xfrm>
          <a:prstGeom prst="straightConnector1">
            <a:avLst/>
          </a:prstGeom>
          <a:ln>
            <a:solidFill>
              <a:srgbClr val="414455"/>
            </a:solidFill>
            <a:tailEnd type="arrow"/>
          </a:ln>
        </p:spPr>
        <p:style>
          <a:lnRef idx="1">
            <a:schemeClr val="accent1"/>
          </a:lnRef>
          <a:fillRef idx="0">
            <a:schemeClr val="accent1"/>
          </a:fillRef>
          <a:effectRef idx="0">
            <a:schemeClr val="accent1"/>
          </a:effectRef>
          <a:fontRef idx="minor">
            <a:schemeClr val="tx1"/>
          </a:fontRef>
        </p:style>
      </p:cxnSp>
      <p:cxnSp>
        <p:nvCxnSpPr>
          <p:cNvPr id="9" name="直接箭头连接符 8"/>
          <p:cNvCxnSpPr>
            <a:stCxn id="5" idx="1"/>
          </p:cNvCxnSpPr>
          <p:nvPr/>
        </p:nvCxnSpPr>
        <p:spPr>
          <a:xfrm>
            <a:off x="2308839" y="4294623"/>
            <a:ext cx="1241506" cy="936321"/>
          </a:xfrm>
          <a:prstGeom prst="straightConnector1">
            <a:avLst/>
          </a:prstGeom>
          <a:ln>
            <a:solidFill>
              <a:srgbClr val="414455"/>
            </a:solidFill>
            <a:tailEnd type="arrow"/>
          </a:ln>
        </p:spPr>
        <p:style>
          <a:lnRef idx="1">
            <a:schemeClr val="accent1"/>
          </a:lnRef>
          <a:fillRef idx="0">
            <a:schemeClr val="accent1"/>
          </a:fillRef>
          <a:effectRef idx="0">
            <a:schemeClr val="accent1"/>
          </a:effectRef>
          <a:fontRef idx="minor">
            <a:schemeClr val="tx1"/>
          </a:fontRef>
        </p:style>
      </p:cxnSp>
      <p:sp>
        <p:nvSpPr>
          <p:cNvPr id="10" name="TextBox 9"/>
          <p:cNvSpPr txBox="1"/>
          <p:nvPr/>
        </p:nvSpPr>
        <p:spPr>
          <a:xfrm>
            <a:off x="3766508" y="1629711"/>
            <a:ext cx="6052611" cy="1042448"/>
          </a:xfrm>
          <a:prstGeom prst="rect">
            <a:avLst/>
          </a:prstGeom>
          <a:noFill/>
        </p:spPr>
        <p:txBody>
          <a:bodyPr bIns="45736" lIns="91472" rIns="91472" rtlCol="0" tIns="45736" wrap="square">
            <a:spAutoFit/>
          </a:bodyPr>
          <a:lstStyle/>
          <a:p>
            <a:pPr>
              <a:lnSpc>
                <a:spcPct val="130000"/>
              </a:lnSpc>
            </a:pPr>
            <a:r>
              <a:rPr altLang="en-US" lang="zh-CN" sz="1600">
                <a:solidFill>
                  <a:sysClr lastClr="000000" val="windowText"/>
                </a:solidFill>
                <a:cs typeface="+mn-ea"/>
                <a:sym typeface="+mn-lt"/>
              </a:rPr>
              <a:t>您的内容打在这里，或者通过复制您的文本后，在此框中选择粘贴，并选择只保留文字。您的内容打在这里，或者通过复制您的文本后，在此框中选择粘贴，并选择只保留文字。</a:t>
            </a:r>
          </a:p>
        </p:txBody>
      </p:sp>
      <p:sp>
        <p:nvSpPr>
          <p:cNvPr id="11" name="矩形 10"/>
          <p:cNvSpPr/>
          <p:nvPr/>
        </p:nvSpPr>
        <p:spPr>
          <a:xfrm>
            <a:off x="3550344" y="3139933"/>
            <a:ext cx="6365255" cy="1442791"/>
          </a:xfrm>
          <a:prstGeom prst="rect">
            <a:avLst/>
          </a:prstGeom>
          <a:solidFill>
            <a:srgbClr val="E8E8E6"/>
          </a:solidFill>
          <a:ln>
            <a:solidFill>
              <a:srgbClr val="FFFFFF"/>
            </a:solidFill>
          </a:ln>
        </p:spPr>
        <p:style>
          <a:lnRef idx="2">
            <a:schemeClr val="accent1">
              <a:shade val="50000"/>
            </a:schemeClr>
          </a:lnRef>
          <a:fillRef idx="1">
            <a:schemeClr val="accent1"/>
          </a:fillRef>
          <a:effectRef idx="0">
            <a:schemeClr val="accent1"/>
          </a:effectRef>
          <a:fontRef idx="minor">
            <a:schemeClr val="lt1"/>
          </a:fontRef>
        </p:style>
        <p:txBody>
          <a:bodyPr anchor="ctr" bIns="45736" lIns="91472" rIns="91472" rtlCol="0" tIns="45736"/>
          <a:lstStyle/>
          <a:p>
            <a:pPr algn="ctr"/>
            <a:endParaRPr altLang="en-US" lang="zh-CN">
              <a:cs typeface="+mn-ea"/>
              <a:sym typeface="+mn-lt"/>
            </a:endParaRPr>
          </a:p>
        </p:txBody>
      </p:sp>
      <p:sp>
        <p:nvSpPr>
          <p:cNvPr id="12" name="矩形 11"/>
          <p:cNvSpPr/>
          <p:nvPr/>
        </p:nvSpPr>
        <p:spPr>
          <a:xfrm>
            <a:off x="4382736" y="2926155"/>
            <a:ext cx="4689352" cy="46365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45736" lIns="91472" rIns="91472" rtlCol="0" tIns="45736"/>
          <a:lstStyle/>
          <a:p>
            <a:pPr algn="ctr"/>
            <a:r>
              <a:rPr altLang="en-US" lang="zh-CN">
                <a:cs typeface="+mn-ea"/>
                <a:sym typeface="+mn-lt"/>
              </a:rPr>
              <a:t>点击添加标题</a:t>
            </a:r>
          </a:p>
        </p:txBody>
      </p:sp>
      <p:sp>
        <p:nvSpPr>
          <p:cNvPr id="13" name="TextBox 12"/>
          <p:cNvSpPr txBox="1"/>
          <p:nvPr/>
        </p:nvSpPr>
        <p:spPr>
          <a:xfrm>
            <a:off x="3766508" y="3430328"/>
            <a:ext cx="6052611" cy="1042448"/>
          </a:xfrm>
          <a:prstGeom prst="rect">
            <a:avLst/>
          </a:prstGeom>
          <a:noFill/>
        </p:spPr>
        <p:txBody>
          <a:bodyPr bIns="45736" lIns="91472" rIns="91472" rtlCol="0" tIns="45736" wrap="square">
            <a:spAutoFit/>
          </a:bodyPr>
          <a:lstStyle/>
          <a:p>
            <a:pPr>
              <a:lnSpc>
                <a:spcPct val="130000"/>
              </a:lnSpc>
            </a:pPr>
            <a:r>
              <a:rPr altLang="en-US" lang="zh-CN" sz="1600">
                <a:solidFill>
                  <a:sysClr lastClr="000000" val="windowText"/>
                </a:solidFill>
                <a:cs typeface="+mn-ea"/>
                <a:sym typeface="+mn-lt"/>
              </a:rPr>
              <a:t>您的内容打在这里，或者通过复制您的文本后，在此框中选择粘贴，并选择只保留文字。您的内容打在这里，或者通过复制您的文本后，在此框中选择粘贴，并选择只保留文字。</a:t>
            </a:r>
          </a:p>
        </p:txBody>
      </p:sp>
      <p:sp>
        <p:nvSpPr>
          <p:cNvPr id="14" name="矩形 13"/>
          <p:cNvSpPr/>
          <p:nvPr/>
        </p:nvSpPr>
        <p:spPr>
          <a:xfrm>
            <a:off x="3550344" y="4940550"/>
            <a:ext cx="6365255" cy="1442791"/>
          </a:xfrm>
          <a:prstGeom prst="rect">
            <a:avLst/>
          </a:prstGeom>
          <a:solidFill>
            <a:srgbClr val="E8E8E6"/>
          </a:solidFill>
          <a:ln>
            <a:solidFill>
              <a:srgbClr val="FFFFFF"/>
            </a:solidFill>
          </a:ln>
        </p:spPr>
        <p:style>
          <a:lnRef idx="2">
            <a:schemeClr val="accent1">
              <a:shade val="50000"/>
            </a:schemeClr>
          </a:lnRef>
          <a:fillRef idx="1">
            <a:schemeClr val="accent1"/>
          </a:fillRef>
          <a:effectRef idx="0">
            <a:schemeClr val="accent1"/>
          </a:effectRef>
          <a:fontRef idx="minor">
            <a:schemeClr val="lt1"/>
          </a:fontRef>
        </p:style>
        <p:txBody>
          <a:bodyPr anchor="ctr" bIns="45736" lIns="91472" rIns="91472" rtlCol="0" tIns="45736"/>
          <a:lstStyle/>
          <a:p>
            <a:pPr algn="ctr"/>
            <a:endParaRPr altLang="en-US" lang="zh-CN">
              <a:cs typeface="+mn-ea"/>
              <a:sym typeface="+mn-lt"/>
            </a:endParaRPr>
          </a:p>
        </p:txBody>
      </p:sp>
      <p:sp>
        <p:nvSpPr>
          <p:cNvPr id="15" name="矩形 14"/>
          <p:cNvSpPr/>
          <p:nvPr/>
        </p:nvSpPr>
        <p:spPr>
          <a:xfrm>
            <a:off x="4382736" y="4726772"/>
            <a:ext cx="4689352" cy="46365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45736" lIns="91472" rIns="91472" rtlCol="0" tIns="45736"/>
          <a:lstStyle/>
          <a:p>
            <a:pPr algn="ctr"/>
            <a:r>
              <a:rPr altLang="en-US" lang="zh-CN">
                <a:cs typeface="+mn-ea"/>
                <a:sym typeface="+mn-lt"/>
              </a:rPr>
              <a:t>点击添加标题</a:t>
            </a:r>
          </a:p>
        </p:txBody>
      </p:sp>
      <p:sp>
        <p:nvSpPr>
          <p:cNvPr id="16" name="TextBox 15"/>
          <p:cNvSpPr txBox="1"/>
          <p:nvPr/>
        </p:nvSpPr>
        <p:spPr>
          <a:xfrm>
            <a:off x="3766508" y="5230945"/>
            <a:ext cx="6052611" cy="1042448"/>
          </a:xfrm>
          <a:prstGeom prst="rect">
            <a:avLst/>
          </a:prstGeom>
          <a:noFill/>
        </p:spPr>
        <p:txBody>
          <a:bodyPr bIns="45736" lIns="91472" rIns="91472" rtlCol="0" tIns="45736" wrap="square">
            <a:spAutoFit/>
          </a:bodyPr>
          <a:lstStyle/>
          <a:p>
            <a:pPr>
              <a:lnSpc>
                <a:spcPct val="130000"/>
              </a:lnSpc>
            </a:pPr>
            <a:r>
              <a:rPr altLang="en-US" lang="zh-CN" sz="1600">
                <a:solidFill>
                  <a:sysClr lastClr="000000" val="windowText"/>
                </a:solidFill>
                <a:cs typeface="+mn-ea"/>
                <a:sym typeface="+mn-lt"/>
              </a:rPr>
              <a:t>您的内容打在这里，或者通过复制您的文本后，在此框中选择粘贴，并选择只保留文字。您的内容打在这里，或者通过复制您的文本后，在此框中选择粘贴，并选择只保留文字。</a:t>
            </a:r>
          </a:p>
        </p:txBody>
      </p:sp>
      <p:sp>
        <p:nvSpPr>
          <p:cNvPr id="17" name="文本框 2"/>
          <p:cNvSpPr txBox="1"/>
          <p:nvPr/>
        </p:nvSpPr>
        <p:spPr>
          <a:xfrm>
            <a:off x="1706687" y="170270"/>
            <a:ext cx="3288952" cy="518160"/>
          </a:xfrm>
          <a:prstGeom prst="rect">
            <a:avLst/>
          </a:prstGeom>
          <a:noFill/>
        </p:spPr>
        <p:txBody>
          <a:bodyPr rtlCol="0" wrap="square">
            <a:spAutoFit/>
          </a:bodyPr>
          <a:lstStyle/>
          <a:p>
            <a:pPr algn="ctr"/>
            <a:r>
              <a:rPr altLang="en-US" b="1" lang="zh-CN" sz="2800">
                <a:solidFill>
                  <a:schemeClr val="tx1">
                    <a:lumMod val="75000"/>
                    <a:lumOff val="25000"/>
                  </a:schemeClr>
                </a:solidFill>
                <a:cs typeface="+mn-ea"/>
                <a:sym typeface="+mn-lt"/>
              </a:rPr>
              <a:t>点击输入标题内容</a:t>
            </a:r>
          </a:p>
        </p:txBody>
      </p:sp>
    </p:spTree>
  </p:cSld>
  <p:clrMapOvr>
    <a:masterClrMapping/>
  </p:clrMapOvr>
  <p:transition spd="slow">
    <p:wipe/>
  </p:transition>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grpId="0" id="5" nodeType="afterEffect" presetClass="entr" presetID="41" presetSubtype="0">
                                  <p:stCondLst>
                                    <p:cond delay="0"/>
                                  </p:stCondLst>
                                  <p:iterate type="lt">
                                    <p:tmPct val="10000"/>
                                  </p:iterate>
                                  <p:childTnLst>
                                    <p:set>
                                      <p:cBhvr>
                                        <p:cTn dur="1" fill="hold" id="6">
                                          <p:stCondLst>
                                            <p:cond delay="0"/>
                                          </p:stCondLst>
                                        </p:cTn>
                                        <p:tgtEl>
                                          <p:spTgt spid="17"/>
                                        </p:tgtEl>
                                        <p:attrNameLst>
                                          <p:attrName>style.visibility</p:attrName>
                                        </p:attrNameLst>
                                      </p:cBhvr>
                                      <p:to>
                                        <p:strVal val="visible"/>
                                      </p:to>
                                    </p:set>
                                    <p:anim calcmode="lin" valueType="num">
                                      <p:cBhvr>
                                        <p:cTn dur="500" fill="hold" id="7"/>
                                        <p:tgtEl>
                                          <p:spTgt spid="17"/>
                                        </p:tgtEl>
                                        <p:attrNameLst>
                                          <p:attrName>ppt_x</p:attrName>
                                        </p:attrNameLst>
                                      </p:cBhvr>
                                      <p:tavLst>
                                        <p:tav tm="0">
                                          <p:val>
                                            <p:strVal val="#ppt_x"/>
                                          </p:val>
                                        </p:tav>
                                        <p:tav tm="50000">
                                          <p:val>
                                            <p:strVal val="#ppt_x+.1"/>
                                          </p:val>
                                        </p:tav>
                                        <p:tav tm="100000">
                                          <p:val>
                                            <p:strVal val="#ppt_x"/>
                                          </p:val>
                                        </p:tav>
                                      </p:tavLst>
                                    </p:anim>
                                    <p:anim calcmode="lin" valueType="num">
                                      <p:cBhvr>
                                        <p:cTn dur="500" fill="hold" id="8"/>
                                        <p:tgtEl>
                                          <p:spTgt spid="17"/>
                                        </p:tgtEl>
                                        <p:attrNameLst>
                                          <p:attrName>ppt_y</p:attrName>
                                        </p:attrNameLst>
                                      </p:cBhvr>
                                      <p:tavLst>
                                        <p:tav tm="0">
                                          <p:val>
                                            <p:strVal val="#ppt_y"/>
                                          </p:val>
                                        </p:tav>
                                        <p:tav tm="100000">
                                          <p:val>
                                            <p:strVal val="#ppt_y"/>
                                          </p:val>
                                        </p:tav>
                                      </p:tavLst>
                                    </p:anim>
                                    <p:anim calcmode="lin" valueType="num">
                                      <p:cBhvr>
                                        <p:cTn dur="500" fill="hold" id="9"/>
                                        <p:tgtEl>
                                          <p:spTgt spid="17"/>
                                        </p:tgtEl>
                                        <p:attrNameLst>
                                          <p:attrName>ppt_h</p:attrName>
                                        </p:attrNameLst>
                                      </p:cBhvr>
                                      <p:tavLst>
                                        <p:tav tm="0">
                                          <p:val>
                                            <p:strVal val="#ppt_h/10"/>
                                          </p:val>
                                        </p:tav>
                                        <p:tav tm="50000">
                                          <p:val>
                                            <p:strVal val="#ppt_h+.01"/>
                                          </p:val>
                                        </p:tav>
                                        <p:tav tm="100000">
                                          <p:val>
                                            <p:strVal val="#ppt_h"/>
                                          </p:val>
                                        </p:tav>
                                      </p:tavLst>
                                    </p:anim>
                                    <p:anim calcmode="lin" valueType="num">
                                      <p:cBhvr>
                                        <p:cTn dur="500" fill="hold" id="10"/>
                                        <p:tgtEl>
                                          <p:spTgt spid="17"/>
                                        </p:tgtEl>
                                        <p:attrNameLst>
                                          <p:attrName>ppt_w</p:attrName>
                                        </p:attrNameLst>
                                      </p:cBhvr>
                                      <p:tavLst>
                                        <p:tav tm="0">
                                          <p:val>
                                            <p:strVal val="#ppt_w/10"/>
                                          </p:val>
                                        </p:tav>
                                        <p:tav tm="50000">
                                          <p:val>
                                            <p:strVal val="#ppt_w+.01"/>
                                          </p:val>
                                        </p:tav>
                                        <p:tav tm="100000">
                                          <p:val>
                                            <p:strVal val="#ppt_w"/>
                                          </p:val>
                                        </p:tav>
                                      </p:tavLst>
                                    </p:anim>
                                    <p:animEffect filter="fade" transition="in">
                                      <p:cBhvr>
                                        <p:cTn dur="500" id="11" tmFilter="0,0; .5, 1; 1, 1"/>
                                        <p:tgtEl>
                                          <p:spTgt spid="17"/>
                                        </p:tgtEl>
                                      </p:cBhvr>
                                    </p:animEffect>
                                  </p:childTnLst>
                                </p:cTn>
                              </p:par>
                            </p:childTnLst>
                          </p:cTn>
                        </p:par>
                        <p:par>
                          <p:cTn fill="hold" id="12" nodeType="afterGroup">
                            <p:stCondLst>
                              <p:cond delay="500"/>
                            </p:stCondLst>
                            <p:childTnLst>
                              <p:par>
                                <p:cTn fill="hold" grpId="0" id="13" nodeType="afterEffect" presetClass="entr" presetID="14" presetSubtype="10">
                                  <p:stCondLst>
                                    <p:cond delay="0"/>
                                  </p:stCondLst>
                                  <p:childTnLst>
                                    <p:set>
                                      <p:cBhvr>
                                        <p:cTn dur="1" fill="hold" id="14">
                                          <p:stCondLst>
                                            <p:cond delay="0"/>
                                          </p:stCondLst>
                                        </p:cTn>
                                        <p:tgtEl>
                                          <p:spTgt spid="5"/>
                                        </p:tgtEl>
                                        <p:attrNameLst>
                                          <p:attrName>style.visibility</p:attrName>
                                        </p:attrNameLst>
                                      </p:cBhvr>
                                      <p:to>
                                        <p:strVal val="visible"/>
                                      </p:to>
                                    </p:set>
                                    <p:animEffect filter="randombar(horizontal)" transition="in">
                                      <p:cBhvr>
                                        <p:cTn dur="500" id="15"/>
                                        <p:tgtEl>
                                          <p:spTgt spid="5"/>
                                        </p:tgtEl>
                                      </p:cBhvr>
                                    </p:animEffect>
                                  </p:childTnLst>
                                </p:cTn>
                              </p:par>
                            </p:childTnLst>
                          </p:cTn>
                        </p:par>
                        <p:par>
                          <p:cTn fill="hold" id="16" nodeType="afterGroup">
                            <p:stCondLst>
                              <p:cond delay="1000"/>
                            </p:stCondLst>
                            <p:childTnLst>
                              <p:par>
                                <p:cTn fill="hold" id="17" nodeType="afterEffect" presetClass="entr" presetID="22" presetSubtype="8">
                                  <p:stCondLst>
                                    <p:cond delay="0"/>
                                  </p:stCondLst>
                                  <p:childTnLst>
                                    <p:set>
                                      <p:cBhvr>
                                        <p:cTn dur="1" fill="hold" id="18">
                                          <p:stCondLst>
                                            <p:cond delay="0"/>
                                          </p:stCondLst>
                                        </p:cTn>
                                        <p:tgtEl>
                                          <p:spTgt spid="6"/>
                                        </p:tgtEl>
                                        <p:attrNameLst>
                                          <p:attrName>style.visibility</p:attrName>
                                        </p:attrNameLst>
                                      </p:cBhvr>
                                      <p:to>
                                        <p:strVal val="visible"/>
                                      </p:to>
                                    </p:set>
                                    <p:animEffect filter="wipe(left)" transition="in">
                                      <p:cBhvr>
                                        <p:cTn dur="500" id="19"/>
                                        <p:tgtEl>
                                          <p:spTgt spid="6"/>
                                        </p:tgtEl>
                                      </p:cBhvr>
                                    </p:animEffect>
                                  </p:childTnLst>
                                </p:cTn>
                              </p:par>
                              <p:par>
                                <p:cTn fill="hold" id="20" nodeType="withEffect" presetClass="entr" presetID="22" presetSubtype="8">
                                  <p:stCondLst>
                                    <p:cond delay="0"/>
                                  </p:stCondLst>
                                  <p:childTnLst>
                                    <p:set>
                                      <p:cBhvr>
                                        <p:cTn dur="1" fill="hold" id="21">
                                          <p:stCondLst>
                                            <p:cond delay="0"/>
                                          </p:stCondLst>
                                        </p:cTn>
                                        <p:tgtEl>
                                          <p:spTgt spid="8"/>
                                        </p:tgtEl>
                                        <p:attrNameLst>
                                          <p:attrName>style.visibility</p:attrName>
                                        </p:attrNameLst>
                                      </p:cBhvr>
                                      <p:to>
                                        <p:strVal val="visible"/>
                                      </p:to>
                                    </p:set>
                                    <p:animEffect filter="wipe(left)" transition="in">
                                      <p:cBhvr>
                                        <p:cTn dur="500" id="22"/>
                                        <p:tgtEl>
                                          <p:spTgt spid="8"/>
                                        </p:tgtEl>
                                      </p:cBhvr>
                                    </p:animEffect>
                                  </p:childTnLst>
                                </p:cTn>
                              </p:par>
                              <p:par>
                                <p:cTn fill="hold" id="23" nodeType="withEffect" presetClass="entr" presetID="22" presetSubtype="8">
                                  <p:stCondLst>
                                    <p:cond delay="0"/>
                                  </p:stCondLst>
                                  <p:childTnLst>
                                    <p:set>
                                      <p:cBhvr>
                                        <p:cTn dur="1" fill="hold" id="24">
                                          <p:stCondLst>
                                            <p:cond delay="0"/>
                                          </p:stCondLst>
                                        </p:cTn>
                                        <p:tgtEl>
                                          <p:spTgt spid="9"/>
                                        </p:tgtEl>
                                        <p:attrNameLst>
                                          <p:attrName>style.visibility</p:attrName>
                                        </p:attrNameLst>
                                      </p:cBhvr>
                                      <p:to>
                                        <p:strVal val="visible"/>
                                      </p:to>
                                    </p:set>
                                    <p:animEffect filter="wipe(left)" transition="in">
                                      <p:cBhvr>
                                        <p:cTn dur="500" id="25"/>
                                        <p:tgtEl>
                                          <p:spTgt spid="9"/>
                                        </p:tgtEl>
                                      </p:cBhvr>
                                    </p:animEffect>
                                  </p:childTnLst>
                                </p:cTn>
                              </p:par>
                            </p:childTnLst>
                          </p:cTn>
                        </p:par>
                        <p:par>
                          <p:cTn fill="hold" id="26" nodeType="afterGroup">
                            <p:stCondLst>
                              <p:cond delay="1500"/>
                            </p:stCondLst>
                            <p:childTnLst>
                              <p:par>
                                <p:cTn fill="hold" grpId="0" id="27" nodeType="afterEffect" presetClass="entr" presetID="16" presetSubtype="37">
                                  <p:stCondLst>
                                    <p:cond delay="0"/>
                                  </p:stCondLst>
                                  <p:childTnLst>
                                    <p:set>
                                      <p:cBhvr>
                                        <p:cTn dur="1" fill="hold" id="28">
                                          <p:stCondLst>
                                            <p:cond delay="0"/>
                                          </p:stCondLst>
                                        </p:cTn>
                                        <p:tgtEl>
                                          <p:spTgt spid="4"/>
                                        </p:tgtEl>
                                        <p:attrNameLst>
                                          <p:attrName>style.visibility</p:attrName>
                                        </p:attrNameLst>
                                      </p:cBhvr>
                                      <p:to>
                                        <p:strVal val="visible"/>
                                      </p:to>
                                    </p:set>
                                    <p:animEffect filter="barn(outVertical)" transition="in">
                                      <p:cBhvr>
                                        <p:cTn dur="500" id="29"/>
                                        <p:tgtEl>
                                          <p:spTgt spid="4"/>
                                        </p:tgtEl>
                                      </p:cBhvr>
                                    </p:animEffect>
                                  </p:childTnLst>
                                </p:cTn>
                              </p:par>
                            </p:childTnLst>
                          </p:cTn>
                        </p:par>
                        <p:par>
                          <p:cTn fill="hold" id="30" nodeType="afterGroup">
                            <p:stCondLst>
                              <p:cond delay="2000"/>
                            </p:stCondLst>
                            <p:childTnLst>
                              <p:par>
                                <p:cTn fill="hold" grpId="0" id="31" nodeType="afterEffect" presetClass="entr" presetID="2" presetSubtype="1">
                                  <p:stCondLst>
                                    <p:cond delay="0"/>
                                  </p:stCondLst>
                                  <p:childTnLst>
                                    <p:set>
                                      <p:cBhvr>
                                        <p:cTn dur="1" fill="hold" id="32">
                                          <p:stCondLst>
                                            <p:cond delay="0"/>
                                          </p:stCondLst>
                                        </p:cTn>
                                        <p:tgtEl>
                                          <p:spTgt spid="3"/>
                                        </p:tgtEl>
                                        <p:attrNameLst>
                                          <p:attrName>style.visibility</p:attrName>
                                        </p:attrNameLst>
                                      </p:cBhvr>
                                      <p:to>
                                        <p:strVal val="visible"/>
                                      </p:to>
                                    </p:set>
                                    <p:anim calcmode="lin" valueType="num">
                                      <p:cBhvr additive="base">
                                        <p:cTn dur="500" fill="hold" id="33"/>
                                        <p:tgtEl>
                                          <p:spTgt spid="3"/>
                                        </p:tgtEl>
                                        <p:attrNameLst>
                                          <p:attrName>ppt_x</p:attrName>
                                        </p:attrNameLst>
                                      </p:cBhvr>
                                      <p:tavLst>
                                        <p:tav tm="0">
                                          <p:val>
                                            <p:strVal val="#ppt_x"/>
                                          </p:val>
                                        </p:tav>
                                        <p:tav tm="100000">
                                          <p:val>
                                            <p:strVal val="#ppt_x"/>
                                          </p:val>
                                        </p:tav>
                                      </p:tavLst>
                                    </p:anim>
                                    <p:anim calcmode="lin" valueType="num">
                                      <p:cBhvr additive="base">
                                        <p:cTn dur="500" fill="hold" id="34"/>
                                        <p:tgtEl>
                                          <p:spTgt spid="3"/>
                                        </p:tgtEl>
                                        <p:attrNameLst>
                                          <p:attrName>ppt_y</p:attrName>
                                        </p:attrNameLst>
                                      </p:cBhvr>
                                      <p:tavLst>
                                        <p:tav tm="0">
                                          <p:val>
                                            <p:strVal val="0-#ppt_h/2"/>
                                          </p:val>
                                        </p:tav>
                                        <p:tav tm="100000">
                                          <p:val>
                                            <p:strVal val="#ppt_y"/>
                                          </p:val>
                                        </p:tav>
                                      </p:tavLst>
                                    </p:anim>
                                  </p:childTnLst>
                                </p:cTn>
                              </p:par>
                            </p:childTnLst>
                          </p:cTn>
                        </p:par>
                        <p:par>
                          <p:cTn fill="hold" id="35" nodeType="afterGroup">
                            <p:stCondLst>
                              <p:cond delay="2500"/>
                            </p:stCondLst>
                            <p:childTnLst>
                              <p:par>
                                <p:cTn fill="hold" grpId="0" id="36" nodeType="afterEffect" presetClass="entr" presetID="22" presetSubtype="8">
                                  <p:stCondLst>
                                    <p:cond delay="0"/>
                                  </p:stCondLst>
                                  <p:iterate type="lt">
                                    <p:tmPct val="30000"/>
                                  </p:iterate>
                                  <p:childTnLst>
                                    <p:set>
                                      <p:cBhvr>
                                        <p:cTn dur="1" fill="hold" id="37">
                                          <p:stCondLst>
                                            <p:cond delay="0"/>
                                          </p:stCondLst>
                                        </p:cTn>
                                        <p:tgtEl>
                                          <p:spTgt spid="10"/>
                                        </p:tgtEl>
                                        <p:attrNameLst>
                                          <p:attrName>style.visibility</p:attrName>
                                        </p:attrNameLst>
                                      </p:cBhvr>
                                      <p:to>
                                        <p:strVal val="visible"/>
                                      </p:to>
                                    </p:set>
                                    <p:animEffect filter="wipe(left)" transition="in">
                                      <p:cBhvr>
                                        <p:cTn dur="100" id="38"/>
                                        <p:tgtEl>
                                          <p:spTgt spid="10"/>
                                        </p:tgtEl>
                                      </p:cBhvr>
                                    </p:animEffect>
                                  </p:childTnLst>
                                </p:cTn>
                              </p:par>
                              <p:par>
                                <p:cTn fill="hold" grpId="1" id="39" nodeType="withEffect" presetClass="emph" presetID="36" presetSubtype="0">
                                  <p:stCondLst>
                                    <p:cond delay="0"/>
                                  </p:stCondLst>
                                  <p:iterate type="lt">
                                    <p:tmPct val="30000"/>
                                  </p:iterate>
                                  <p:childTnLst>
                                    <p:animScale>
                                      <p:cBhvr>
                                        <p:cTn autoRev="1" dur="50" fill="hold" id="40">
                                          <p:stCondLst>
                                            <p:cond delay="0"/>
                                          </p:stCondLst>
                                        </p:cTn>
                                        <p:tgtEl>
                                          <p:spTgt spid="10"/>
                                        </p:tgtEl>
                                      </p:cBhvr>
                                      <p:to x="80000" y="100000"/>
                                    </p:animScale>
                                    <p:anim by="(#ppt_w*0.10)" calcmode="lin" valueType="num">
                                      <p:cBhvr>
                                        <p:cTn autoRev="1" dur="50" fill="hold" id="41">
                                          <p:stCondLst>
                                            <p:cond delay="0"/>
                                          </p:stCondLst>
                                        </p:cTn>
                                        <p:tgtEl>
                                          <p:spTgt spid="10"/>
                                        </p:tgtEl>
                                        <p:attrNameLst>
                                          <p:attrName>ppt_x</p:attrName>
                                        </p:attrNameLst>
                                      </p:cBhvr>
                                    </p:anim>
                                    <p:anim by="(-#ppt_w*0.10)" calcmode="lin" valueType="num">
                                      <p:cBhvr>
                                        <p:cTn autoRev="1" dur="50" fill="hold" id="42">
                                          <p:stCondLst>
                                            <p:cond delay="0"/>
                                          </p:stCondLst>
                                        </p:cTn>
                                        <p:tgtEl>
                                          <p:spTgt spid="10"/>
                                        </p:tgtEl>
                                        <p:attrNameLst>
                                          <p:attrName>ppt_y</p:attrName>
                                        </p:attrNameLst>
                                      </p:cBhvr>
                                    </p:anim>
                                    <p:animRot by="-480000">
                                      <p:cBhvr>
                                        <p:cTn autoRev="1" dur="50" fill="hold" id="43">
                                          <p:stCondLst>
                                            <p:cond delay="0"/>
                                          </p:stCondLst>
                                        </p:cTn>
                                        <p:tgtEl>
                                          <p:spTgt spid="10"/>
                                        </p:tgtEl>
                                        <p:attrNameLst>
                                          <p:attrName>r</p:attrName>
                                        </p:attrNameLst>
                                      </p:cBhvr>
                                    </p:animRot>
                                  </p:childTnLst>
                                </p:cTn>
                              </p:par>
                            </p:childTnLst>
                          </p:cTn>
                        </p:par>
                        <p:par>
                          <p:cTn fill="hold" id="44" nodeType="afterGroup">
                            <p:stCondLst>
                              <p:cond delay="2600"/>
                            </p:stCondLst>
                            <p:childTnLst>
                              <p:par>
                                <p:cTn fill="hold" grpId="0" id="45" nodeType="afterEffect" presetClass="entr" presetID="16" presetSubtype="37">
                                  <p:stCondLst>
                                    <p:cond delay="0"/>
                                  </p:stCondLst>
                                  <p:childTnLst>
                                    <p:set>
                                      <p:cBhvr>
                                        <p:cTn dur="1" fill="hold" id="46">
                                          <p:stCondLst>
                                            <p:cond delay="0"/>
                                          </p:stCondLst>
                                        </p:cTn>
                                        <p:tgtEl>
                                          <p:spTgt spid="12"/>
                                        </p:tgtEl>
                                        <p:attrNameLst>
                                          <p:attrName>style.visibility</p:attrName>
                                        </p:attrNameLst>
                                      </p:cBhvr>
                                      <p:to>
                                        <p:strVal val="visible"/>
                                      </p:to>
                                    </p:set>
                                    <p:animEffect filter="barn(outVertical)" transition="in">
                                      <p:cBhvr>
                                        <p:cTn dur="500" id="47"/>
                                        <p:tgtEl>
                                          <p:spTgt spid="12"/>
                                        </p:tgtEl>
                                      </p:cBhvr>
                                    </p:animEffect>
                                  </p:childTnLst>
                                </p:cTn>
                              </p:par>
                            </p:childTnLst>
                          </p:cTn>
                        </p:par>
                        <p:par>
                          <p:cTn fill="hold" id="48" nodeType="afterGroup">
                            <p:stCondLst>
                              <p:cond delay="3100"/>
                            </p:stCondLst>
                            <p:childTnLst>
                              <p:par>
                                <p:cTn fill="hold" grpId="0" id="49" nodeType="afterEffect" presetClass="entr" presetID="2" presetSubtype="1">
                                  <p:stCondLst>
                                    <p:cond delay="0"/>
                                  </p:stCondLst>
                                  <p:childTnLst>
                                    <p:set>
                                      <p:cBhvr>
                                        <p:cTn dur="1" fill="hold" id="50">
                                          <p:stCondLst>
                                            <p:cond delay="0"/>
                                          </p:stCondLst>
                                        </p:cTn>
                                        <p:tgtEl>
                                          <p:spTgt spid="11"/>
                                        </p:tgtEl>
                                        <p:attrNameLst>
                                          <p:attrName>style.visibility</p:attrName>
                                        </p:attrNameLst>
                                      </p:cBhvr>
                                      <p:to>
                                        <p:strVal val="visible"/>
                                      </p:to>
                                    </p:set>
                                    <p:anim calcmode="lin" valueType="num">
                                      <p:cBhvr additive="base">
                                        <p:cTn dur="500" fill="hold" id="51"/>
                                        <p:tgtEl>
                                          <p:spTgt spid="11"/>
                                        </p:tgtEl>
                                        <p:attrNameLst>
                                          <p:attrName>ppt_x</p:attrName>
                                        </p:attrNameLst>
                                      </p:cBhvr>
                                      <p:tavLst>
                                        <p:tav tm="0">
                                          <p:val>
                                            <p:strVal val="#ppt_x"/>
                                          </p:val>
                                        </p:tav>
                                        <p:tav tm="100000">
                                          <p:val>
                                            <p:strVal val="#ppt_x"/>
                                          </p:val>
                                        </p:tav>
                                      </p:tavLst>
                                    </p:anim>
                                    <p:anim calcmode="lin" valueType="num">
                                      <p:cBhvr additive="base">
                                        <p:cTn dur="500" fill="hold" id="52"/>
                                        <p:tgtEl>
                                          <p:spTgt spid="11"/>
                                        </p:tgtEl>
                                        <p:attrNameLst>
                                          <p:attrName>ppt_y</p:attrName>
                                        </p:attrNameLst>
                                      </p:cBhvr>
                                      <p:tavLst>
                                        <p:tav tm="0">
                                          <p:val>
                                            <p:strVal val="0-#ppt_h/2"/>
                                          </p:val>
                                        </p:tav>
                                        <p:tav tm="100000">
                                          <p:val>
                                            <p:strVal val="#ppt_y"/>
                                          </p:val>
                                        </p:tav>
                                      </p:tavLst>
                                    </p:anim>
                                  </p:childTnLst>
                                </p:cTn>
                              </p:par>
                            </p:childTnLst>
                          </p:cTn>
                        </p:par>
                        <p:par>
                          <p:cTn fill="hold" id="53" nodeType="afterGroup">
                            <p:stCondLst>
                              <p:cond delay="3600"/>
                            </p:stCondLst>
                            <p:childTnLst>
                              <p:par>
                                <p:cTn fill="hold" grpId="0" id="54" nodeType="afterEffect" presetClass="entr" presetID="22" presetSubtype="8">
                                  <p:stCondLst>
                                    <p:cond delay="0"/>
                                  </p:stCondLst>
                                  <p:iterate type="lt">
                                    <p:tmPct val="30000"/>
                                  </p:iterate>
                                  <p:childTnLst>
                                    <p:set>
                                      <p:cBhvr>
                                        <p:cTn dur="1" fill="hold" id="55">
                                          <p:stCondLst>
                                            <p:cond delay="0"/>
                                          </p:stCondLst>
                                        </p:cTn>
                                        <p:tgtEl>
                                          <p:spTgt spid="13"/>
                                        </p:tgtEl>
                                        <p:attrNameLst>
                                          <p:attrName>style.visibility</p:attrName>
                                        </p:attrNameLst>
                                      </p:cBhvr>
                                      <p:to>
                                        <p:strVal val="visible"/>
                                      </p:to>
                                    </p:set>
                                    <p:animEffect filter="wipe(left)" transition="in">
                                      <p:cBhvr>
                                        <p:cTn dur="100" id="56"/>
                                        <p:tgtEl>
                                          <p:spTgt spid="13"/>
                                        </p:tgtEl>
                                      </p:cBhvr>
                                    </p:animEffect>
                                  </p:childTnLst>
                                </p:cTn>
                              </p:par>
                              <p:par>
                                <p:cTn fill="hold" grpId="1" id="57" nodeType="withEffect" presetClass="emph" presetID="36" presetSubtype="0">
                                  <p:stCondLst>
                                    <p:cond delay="0"/>
                                  </p:stCondLst>
                                  <p:iterate type="lt">
                                    <p:tmPct val="30000"/>
                                  </p:iterate>
                                  <p:childTnLst>
                                    <p:animScale>
                                      <p:cBhvr>
                                        <p:cTn autoRev="1" dur="50" fill="hold" id="58">
                                          <p:stCondLst>
                                            <p:cond delay="0"/>
                                          </p:stCondLst>
                                        </p:cTn>
                                        <p:tgtEl>
                                          <p:spTgt spid="13"/>
                                        </p:tgtEl>
                                      </p:cBhvr>
                                      <p:to x="80000" y="100000"/>
                                    </p:animScale>
                                    <p:anim by="(#ppt_w*0.10)" calcmode="lin" valueType="num">
                                      <p:cBhvr>
                                        <p:cTn autoRev="1" dur="50" fill="hold" id="59">
                                          <p:stCondLst>
                                            <p:cond delay="0"/>
                                          </p:stCondLst>
                                        </p:cTn>
                                        <p:tgtEl>
                                          <p:spTgt spid="13"/>
                                        </p:tgtEl>
                                        <p:attrNameLst>
                                          <p:attrName>ppt_x</p:attrName>
                                        </p:attrNameLst>
                                      </p:cBhvr>
                                    </p:anim>
                                    <p:anim by="(-#ppt_w*0.10)" calcmode="lin" valueType="num">
                                      <p:cBhvr>
                                        <p:cTn autoRev="1" dur="50" fill="hold" id="60">
                                          <p:stCondLst>
                                            <p:cond delay="0"/>
                                          </p:stCondLst>
                                        </p:cTn>
                                        <p:tgtEl>
                                          <p:spTgt spid="13"/>
                                        </p:tgtEl>
                                        <p:attrNameLst>
                                          <p:attrName>ppt_y</p:attrName>
                                        </p:attrNameLst>
                                      </p:cBhvr>
                                    </p:anim>
                                    <p:animRot by="-480000">
                                      <p:cBhvr>
                                        <p:cTn autoRev="1" dur="50" fill="hold" id="61">
                                          <p:stCondLst>
                                            <p:cond delay="0"/>
                                          </p:stCondLst>
                                        </p:cTn>
                                        <p:tgtEl>
                                          <p:spTgt spid="13"/>
                                        </p:tgtEl>
                                        <p:attrNameLst>
                                          <p:attrName>r</p:attrName>
                                        </p:attrNameLst>
                                      </p:cBhvr>
                                    </p:animRot>
                                  </p:childTnLst>
                                </p:cTn>
                              </p:par>
                            </p:childTnLst>
                          </p:cTn>
                        </p:par>
                        <p:par>
                          <p:cTn fill="hold" id="62" nodeType="afterGroup">
                            <p:stCondLst>
                              <p:cond delay="3700"/>
                            </p:stCondLst>
                            <p:childTnLst>
                              <p:par>
                                <p:cTn fill="hold" grpId="0" id="63" nodeType="afterEffect" presetClass="entr" presetID="16" presetSubtype="37">
                                  <p:stCondLst>
                                    <p:cond delay="0"/>
                                  </p:stCondLst>
                                  <p:childTnLst>
                                    <p:set>
                                      <p:cBhvr>
                                        <p:cTn dur="1" fill="hold" id="64">
                                          <p:stCondLst>
                                            <p:cond delay="0"/>
                                          </p:stCondLst>
                                        </p:cTn>
                                        <p:tgtEl>
                                          <p:spTgt spid="15"/>
                                        </p:tgtEl>
                                        <p:attrNameLst>
                                          <p:attrName>style.visibility</p:attrName>
                                        </p:attrNameLst>
                                      </p:cBhvr>
                                      <p:to>
                                        <p:strVal val="visible"/>
                                      </p:to>
                                    </p:set>
                                    <p:animEffect filter="barn(outVertical)" transition="in">
                                      <p:cBhvr>
                                        <p:cTn dur="500" id="65"/>
                                        <p:tgtEl>
                                          <p:spTgt spid="15"/>
                                        </p:tgtEl>
                                      </p:cBhvr>
                                    </p:animEffect>
                                  </p:childTnLst>
                                </p:cTn>
                              </p:par>
                            </p:childTnLst>
                          </p:cTn>
                        </p:par>
                        <p:par>
                          <p:cTn fill="hold" id="66" nodeType="afterGroup">
                            <p:stCondLst>
                              <p:cond delay="4200"/>
                            </p:stCondLst>
                            <p:childTnLst>
                              <p:par>
                                <p:cTn fill="hold" grpId="0" id="67" nodeType="afterEffect" presetClass="entr" presetID="2" presetSubtype="1">
                                  <p:stCondLst>
                                    <p:cond delay="0"/>
                                  </p:stCondLst>
                                  <p:childTnLst>
                                    <p:set>
                                      <p:cBhvr>
                                        <p:cTn dur="1" fill="hold" id="68">
                                          <p:stCondLst>
                                            <p:cond delay="0"/>
                                          </p:stCondLst>
                                        </p:cTn>
                                        <p:tgtEl>
                                          <p:spTgt spid="14"/>
                                        </p:tgtEl>
                                        <p:attrNameLst>
                                          <p:attrName>style.visibility</p:attrName>
                                        </p:attrNameLst>
                                      </p:cBhvr>
                                      <p:to>
                                        <p:strVal val="visible"/>
                                      </p:to>
                                    </p:set>
                                    <p:anim calcmode="lin" valueType="num">
                                      <p:cBhvr additive="base">
                                        <p:cTn dur="500" fill="hold" id="69"/>
                                        <p:tgtEl>
                                          <p:spTgt spid="14"/>
                                        </p:tgtEl>
                                        <p:attrNameLst>
                                          <p:attrName>ppt_x</p:attrName>
                                        </p:attrNameLst>
                                      </p:cBhvr>
                                      <p:tavLst>
                                        <p:tav tm="0">
                                          <p:val>
                                            <p:strVal val="#ppt_x"/>
                                          </p:val>
                                        </p:tav>
                                        <p:tav tm="100000">
                                          <p:val>
                                            <p:strVal val="#ppt_x"/>
                                          </p:val>
                                        </p:tav>
                                      </p:tavLst>
                                    </p:anim>
                                    <p:anim calcmode="lin" valueType="num">
                                      <p:cBhvr additive="base">
                                        <p:cTn dur="500" fill="hold" id="70"/>
                                        <p:tgtEl>
                                          <p:spTgt spid="14"/>
                                        </p:tgtEl>
                                        <p:attrNameLst>
                                          <p:attrName>ppt_y</p:attrName>
                                        </p:attrNameLst>
                                      </p:cBhvr>
                                      <p:tavLst>
                                        <p:tav tm="0">
                                          <p:val>
                                            <p:strVal val="0-#ppt_h/2"/>
                                          </p:val>
                                        </p:tav>
                                        <p:tav tm="100000">
                                          <p:val>
                                            <p:strVal val="#ppt_y"/>
                                          </p:val>
                                        </p:tav>
                                      </p:tavLst>
                                    </p:anim>
                                  </p:childTnLst>
                                </p:cTn>
                              </p:par>
                            </p:childTnLst>
                          </p:cTn>
                        </p:par>
                        <p:par>
                          <p:cTn fill="hold" id="71" nodeType="afterGroup">
                            <p:stCondLst>
                              <p:cond delay="4700"/>
                            </p:stCondLst>
                            <p:childTnLst>
                              <p:par>
                                <p:cTn fill="hold" grpId="0" id="72" nodeType="afterEffect" presetClass="entr" presetID="22" presetSubtype="8">
                                  <p:stCondLst>
                                    <p:cond delay="0"/>
                                  </p:stCondLst>
                                  <p:iterate type="lt">
                                    <p:tmPct val="30000"/>
                                  </p:iterate>
                                  <p:childTnLst>
                                    <p:set>
                                      <p:cBhvr>
                                        <p:cTn dur="1" fill="hold" id="73">
                                          <p:stCondLst>
                                            <p:cond delay="0"/>
                                          </p:stCondLst>
                                        </p:cTn>
                                        <p:tgtEl>
                                          <p:spTgt spid="16"/>
                                        </p:tgtEl>
                                        <p:attrNameLst>
                                          <p:attrName>style.visibility</p:attrName>
                                        </p:attrNameLst>
                                      </p:cBhvr>
                                      <p:to>
                                        <p:strVal val="visible"/>
                                      </p:to>
                                    </p:set>
                                    <p:animEffect filter="wipe(left)" transition="in">
                                      <p:cBhvr>
                                        <p:cTn dur="100" id="74"/>
                                        <p:tgtEl>
                                          <p:spTgt spid="16"/>
                                        </p:tgtEl>
                                      </p:cBhvr>
                                    </p:animEffect>
                                  </p:childTnLst>
                                </p:cTn>
                              </p:par>
                              <p:par>
                                <p:cTn fill="hold" grpId="1" id="75" nodeType="withEffect" presetClass="emph" presetID="36" presetSubtype="0">
                                  <p:stCondLst>
                                    <p:cond delay="0"/>
                                  </p:stCondLst>
                                  <p:iterate type="lt">
                                    <p:tmPct val="30000"/>
                                  </p:iterate>
                                  <p:childTnLst>
                                    <p:animScale>
                                      <p:cBhvr>
                                        <p:cTn autoRev="1" dur="50" fill="hold" id="76">
                                          <p:stCondLst>
                                            <p:cond delay="0"/>
                                          </p:stCondLst>
                                        </p:cTn>
                                        <p:tgtEl>
                                          <p:spTgt spid="16"/>
                                        </p:tgtEl>
                                      </p:cBhvr>
                                      <p:to x="80000" y="100000"/>
                                    </p:animScale>
                                    <p:anim by="(#ppt_w*0.10)" calcmode="lin" valueType="num">
                                      <p:cBhvr>
                                        <p:cTn autoRev="1" dur="50" fill="hold" id="77">
                                          <p:stCondLst>
                                            <p:cond delay="0"/>
                                          </p:stCondLst>
                                        </p:cTn>
                                        <p:tgtEl>
                                          <p:spTgt spid="16"/>
                                        </p:tgtEl>
                                        <p:attrNameLst>
                                          <p:attrName>ppt_x</p:attrName>
                                        </p:attrNameLst>
                                      </p:cBhvr>
                                    </p:anim>
                                    <p:anim by="(-#ppt_w*0.10)" calcmode="lin" valueType="num">
                                      <p:cBhvr>
                                        <p:cTn autoRev="1" dur="50" fill="hold" id="78">
                                          <p:stCondLst>
                                            <p:cond delay="0"/>
                                          </p:stCondLst>
                                        </p:cTn>
                                        <p:tgtEl>
                                          <p:spTgt spid="16"/>
                                        </p:tgtEl>
                                        <p:attrNameLst>
                                          <p:attrName>ppt_y</p:attrName>
                                        </p:attrNameLst>
                                      </p:cBhvr>
                                    </p:anim>
                                    <p:animRot by="-480000">
                                      <p:cBhvr>
                                        <p:cTn autoRev="1" dur="50" fill="hold" id="79">
                                          <p:stCondLst>
                                            <p:cond delay="0"/>
                                          </p:stCondLst>
                                        </p:cTn>
                                        <p:tgtEl>
                                          <p:spTgt spid="16"/>
                                        </p:tgtEl>
                                        <p:attrNameLst>
                                          <p:attrName>r</p:attrName>
                                        </p:attrNameLst>
                                      </p:cBhvr>
                                    </p:animRo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3"/>
      <p:bldP grpId="0" spid="4"/>
      <p:bldP grpId="0" spid="5"/>
      <p:bldP grpId="0" spid="10"/>
      <p:bldP grpId="1" spid="10"/>
      <p:bldP grpId="0" spid="11"/>
      <p:bldP grpId="0" spid="12"/>
      <p:bldP grpId="0" spid="13"/>
      <p:bldP grpId="1" spid="13"/>
      <p:bldP grpId="0" spid="14"/>
      <p:bldP grpId="0" spid="15"/>
      <p:bldP grpId="0" spid="16"/>
      <p:bldP grpId="1" spid="16"/>
      <p:bldP grpId="0" spid="17"/>
    </p:bldLst>
  </p:timing>
</p:sld>
</file>

<file path=ppt/slides/slide5.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grpSp>
        <p:nvGrpSpPr>
          <p:cNvPr id="119" name="组合 118"/>
          <p:cNvGrpSpPr/>
          <p:nvPr/>
        </p:nvGrpSpPr>
        <p:grpSpPr>
          <a:xfrm>
            <a:off x="534438" y="3790084"/>
            <a:ext cx="10944224" cy="438144"/>
            <a:chOff x="534438" y="3368953"/>
            <a:chExt cx="10944224" cy="438144"/>
          </a:xfrm>
          <a:solidFill>
            <a:schemeClr val="bg1">
              <a:lumMod val="65000"/>
            </a:schemeClr>
          </a:solidFill>
        </p:grpSpPr>
        <p:sp>
          <p:nvSpPr>
            <p:cNvPr id="120" name="矩形 119"/>
            <p:cNvSpPr/>
            <p:nvPr/>
          </p:nvSpPr>
          <p:spPr>
            <a:xfrm>
              <a:off x="11049789" y="3503489"/>
              <a:ext cx="50397" cy="16906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sz="1600">
                <a:cs typeface="+mn-ea"/>
                <a:sym typeface="+mn-lt"/>
              </a:endParaRPr>
            </a:p>
          </p:txBody>
        </p:sp>
        <p:grpSp>
          <p:nvGrpSpPr>
            <p:cNvPr id="121" name="组合 120"/>
            <p:cNvGrpSpPr/>
            <p:nvPr/>
          </p:nvGrpSpPr>
          <p:grpSpPr>
            <a:xfrm>
              <a:off x="534438" y="3368953"/>
              <a:ext cx="10944224" cy="438144"/>
              <a:chOff x="623889" y="3209929"/>
              <a:chExt cx="10944224" cy="438144"/>
            </a:xfrm>
            <a:grpFill/>
          </p:grpSpPr>
          <p:sp>
            <p:nvSpPr>
              <p:cNvPr id="122" name="矩形 121"/>
              <p:cNvSpPr/>
              <p:nvPr/>
            </p:nvSpPr>
            <p:spPr>
              <a:xfrm>
                <a:off x="623889" y="3344465"/>
                <a:ext cx="50397" cy="16906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sz="1600">
                  <a:cs typeface="+mn-ea"/>
                  <a:sym typeface="+mn-lt"/>
                </a:endParaRPr>
              </a:p>
            </p:txBody>
          </p:sp>
          <p:sp>
            <p:nvSpPr>
              <p:cNvPr id="123" name="矩形 122"/>
              <p:cNvSpPr/>
              <p:nvPr/>
            </p:nvSpPr>
            <p:spPr>
              <a:xfrm>
                <a:off x="717047" y="3344465"/>
                <a:ext cx="107093" cy="16906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sz="1600">
                  <a:cs typeface="+mn-ea"/>
                  <a:sym typeface="+mn-lt"/>
                </a:endParaRPr>
              </a:p>
            </p:txBody>
          </p:sp>
          <p:sp>
            <p:nvSpPr>
              <p:cNvPr id="124" name="矩形 123"/>
              <p:cNvSpPr/>
              <p:nvPr/>
            </p:nvSpPr>
            <p:spPr>
              <a:xfrm>
                <a:off x="866901" y="3344465"/>
                <a:ext cx="198437" cy="16906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sz="1600">
                  <a:cs typeface="+mn-ea"/>
                  <a:sym typeface="+mn-lt"/>
                </a:endParaRPr>
              </a:p>
            </p:txBody>
          </p:sp>
          <p:sp>
            <p:nvSpPr>
              <p:cNvPr id="125" name="矩形 124"/>
              <p:cNvSpPr/>
              <p:nvPr/>
            </p:nvSpPr>
            <p:spPr>
              <a:xfrm>
                <a:off x="1108099" y="3344465"/>
                <a:ext cx="9613876" cy="16906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sz="1600">
                  <a:cs typeface="+mn-ea"/>
                  <a:sym typeface="+mn-lt"/>
                </a:endParaRPr>
              </a:p>
            </p:txBody>
          </p:sp>
          <p:sp>
            <p:nvSpPr>
              <p:cNvPr id="126" name="矩形 125"/>
              <p:cNvSpPr/>
              <p:nvPr/>
            </p:nvSpPr>
            <p:spPr>
              <a:xfrm>
                <a:off x="10994902" y="3344465"/>
                <a:ext cx="107093" cy="16906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sz="1600">
                  <a:cs typeface="+mn-ea"/>
                  <a:sym typeface="+mn-lt"/>
                </a:endParaRPr>
              </a:p>
            </p:txBody>
          </p:sp>
          <p:sp>
            <p:nvSpPr>
              <p:cNvPr id="127" name="矩形 126"/>
              <p:cNvSpPr/>
              <p:nvPr/>
            </p:nvSpPr>
            <p:spPr>
              <a:xfrm>
                <a:off x="10759220" y="3344465"/>
                <a:ext cx="198437" cy="16906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sz="1600">
                  <a:cs typeface="+mn-ea"/>
                  <a:sym typeface="+mn-lt"/>
                </a:endParaRPr>
              </a:p>
            </p:txBody>
          </p:sp>
          <p:sp>
            <p:nvSpPr>
              <p:cNvPr id="128" name="等腰三角形 127"/>
              <p:cNvSpPr/>
              <p:nvPr/>
            </p:nvSpPr>
            <p:spPr>
              <a:xfrm rot="5400000">
                <a:off x="11159803" y="3239763"/>
                <a:ext cx="438144" cy="378476"/>
              </a:xfrm>
              <a:prstGeom prst="triangl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sz="1600">
                  <a:cs typeface="+mn-ea"/>
                  <a:sym typeface="+mn-lt"/>
                </a:endParaRPr>
              </a:p>
            </p:txBody>
          </p:sp>
        </p:grpSp>
      </p:grpSp>
      <p:cxnSp>
        <p:nvCxnSpPr>
          <p:cNvPr id="129" name="肘形连接符 128"/>
          <p:cNvCxnSpPr>
            <a:stCxn id="131" idx="3"/>
            <a:endCxn id="134" idx="1"/>
          </p:cNvCxnSpPr>
          <p:nvPr/>
        </p:nvCxnSpPr>
        <p:spPr>
          <a:xfrm flipH="1" flipV="1" rot="5400000">
            <a:off x="1081169" y="3150881"/>
            <a:ext cx="752917" cy="291548"/>
          </a:xfrm>
          <a:prstGeom prst="bentConnector2">
            <a:avLst/>
          </a:prstGeom>
          <a:ln>
            <a:solidFill>
              <a:srgbClr val="414455"/>
            </a:solidFill>
          </a:ln>
        </p:spPr>
        <p:style>
          <a:lnRef idx="1">
            <a:schemeClr val="accent1"/>
          </a:lnRef>
          <a:fillRef idx="0">
            <a:schemeClr val="accent1"/>
          </a:fillRef>
          <a:effectRef idx="0">
            <a:schemeClr val="accent1"/>
          </a:effectRef>
          <a:fontRef idx="minor">
            <a:schemeClr val="tx1"/>
          </a:fontRef>
        </p:style>
      </p:cxnSp>
      <p:grpSp>
        <p:nvGrpSpPr>
          <p:cNvPr id="130" name="组合 129"/>
          <p:cNvGrpSpPr/>
          <p:nvPr/>
        </p:nvGrpSpPr>
        <p:grpSpPr>
          <a:xfrm>
            <a:off x="1020305" y="3673113"/>
            <a:ext cx="583096" cy="676392"/>
            <a:chOff x="1109756" y="3090803"/>
            <a:chExt cx="583096" cy="676392"/>
          </a:xfrm>
          <a:solidFill>
            <a:srgbClr val="669900"/>
          </a:solidFill>
        </p:grpSpPr>
        <p:sp>
          <p:nvSpPr>
            <p:cNvPr id="131" name="六边形 130"/>
            <p:cNvSpPr/>
            <p:nvPr/>
          </p:nvSpPr>
          <p:spPr>
            <a:xfrm rot="5400000">
              <a:off x="1063108" y="3137451"/>
              <a:ext cx="676392" cy="583096"/>
            </a:xfrm>
            <a:prstGeom prst="hexagon">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sz="1600">
                <a:solidFill>
                  <a:schemeClr val="bg1"/>
                </a:solidFill>
                <a:cs typeface="+mn-ea"/>
                <a:sym typeface="+mn-lt"/>
              </a:endParaRPr>
            </a:p>
          </p:txBody>
        </p:sp>
        <p:sp>
          <p:nvSpPr>
            <p:cNvPr id="132" name="文本框 64"/>
            <p:cNvSpPr txBox="1"/>
            <p:nvPr/>
          </p:nvSpPr>
          <p:spPr>
            <a:xfrm>
              <a:off x="1115002" y="3298194"/>
              <a:ext cx="577850" cy="259080"/>
            </a:xfrm>
            <a:prstGeom prst="rect">
              <a:avLst/>
            </a:prstGeom>
            <a:noFill/>
          </p:spPr>
          <p:txBody>
            <a:bodyPr rtlCol="0" wrap="square">
              <a:spAutoFit/>
            </a:bodyPr>
            <a:lstStyle/>
            <a:p>
              <a:pPr algn="ctr"/>
              <a:r>
                <a:rPr altLang="zh-CN" lang="en-US" sz="1100">
                  <a:solidFill>
                    <a:schemeClr val="bg1"/>
                  </a:solidFill>
                  <a:cs typeface="+mn-ea"/>
                  <a:sym typeface="+mn-lt"/>
                </a:rPr>
                <a:t>4月份</a:t>
              </a:r>
            </a:p>
          </p:txBody>
        </p:sp>
      </p:grpSp>
      <p:grpSp>
        <p:nvGrpSpPr>
          <p:cNvPr id="133" name="组合 132"/>
          <p:cNvGrpSpPr/>
          <p:nvPr/>
        </p:nvGrpSpPr>
        <p:grpSpPr>
          <a:xfrm>
            <a:off x="1603401" y="2482065"/>
            <a:ext cx="1413335" cy="876262"/>
            <a:chOff x="1853741" y="1952625"/>
            <a:chExt cx="1413335" cy="876262"/>
          </a:xfrm>
          <a:solidFill>
            <a:schemeClr val="bg1">
              <a:lumMod val="75000"/>
            </a:schemeClr>
          </a:solidFill>
        </p:grpSpPr>
        <p:sp>
          <p:nvSpPr>
            <p:cNvPr id="134" name="矩形 133"/>
            <p:cNvSpPr/>
            <p:nvPr/>
          </p:nvSpPr>
          <p:spPr>
            <a:xfrm>
              <a:off x="1853741" y="1952625"/>
              <a:ext cx="1413334" cy="876262"/>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sz="1600">
                <a:solidFill>
                  <a:schemeClr val="tx1">
                    <a:lumMod val="85000"/>
                    <a:lumOff val="15000"/>
                  </a:schemeClr>
                </a:solidFill>
                <a:cs typeface="+mn-ea"/>
                <a:sym typeface="+mn-lt"/>
              </a:endParaRPr>
            </a:p>
          </p:txBody>
        </p:sp>
        <p:sp>
          <p:nvSpPr>
            <p:cNvPr id="135" name="文本框 66"/>
            <p:cNvSpPr txBox="1"/>
            <p:nvPr/>
          </p:nvSpPr>
          <p:spPr>
            <a:xfrm>
              <a:off x="1853742" y="1997871"/>
              <a:ext cx="1413334" cy="640080"/>
            </a:xfrm>
            <a:prstGeom prst="rect">
              <a:avLst/>
            </a:prstGeom>
            <a:grpFill/>
          </p:spPr>
          <p:txBody>
            <a:bodyPr rtlCol="0" wrap="square">
              <a:spAutoFit/>
            </a:bodyPr>
            <a:lstStyle/>
            <a:p>
              <a:pPr algn="just"/>
              <a:r>
                <a:rPr altLang="en-US" lang="zh-CN" sz="1200">
                  <a:solidFill>
                    <a:schemeClr val="tx1">
                      <a:lumMod val="85000"/>
                      <a:lumOff val="15000"/>
                    </a:schemeClr>
                  </a:solidFill>
                  <a:cs typeface="+mn-ea"/>
                  <a:sym typeface="+mn-lt"/>
                </a:rPr>
                <a:t>       在这里添加你的文字，图片也可以，记得加满哦。</a:t>
              </a:r>
            </a:p>
          </p:txBody>
        </p:sp>
      </p:grpSp>
      <p:cxnSp>
        <p:nvCxnSpPr>
          <p:cNvPr id="136" name="肘形连接符 135"/>
          <p:cNvCxnSpPr>
            <a:stCxn id="138" idx="3"/>
            <a:endCxn id="141" idx="1"/>
          </p:cNvCxnSpPr>
          <p:nvPr/>
        </p:nvCxnSpPr>
        <p:spPr>
          <a:xfrm flipH="1" flipV="1" rot="5400000">
            <a:off x="3661561" y="3150881"/>
            <a:ext cx="752917" cy="291548"/>
          </a:xfrm>
          <a:prstGeom prst="bentConnector2">
            <a:avLst/>
          </a:prstGeom>
          <a:ln>
            <a:solidFill>
              <a:srgbClr val="414455"/>
            </a:solidFill>
          </a:ln>
        </p:spPr>
        <p:style>
          <a:lnRef idx="1">
            <a:schemeClr val="accent1"/>
          </a:lnRef>
          <a:fillRef idx="0">
            <a:schemeClr val="accent1"/>
          </a:fillRef>
          <a:effectRef idx="0">
            <a:schemeClr val="accent1"/>
          </a:effectRef>
          <a:fontRef idx="minor">
            <a:schemeClr val="tx1"/>
          </a:fontRef>
        </p:style>
      </p:cxnSp>
      <p:grpSp>
        <p:nvGrpSpPr>
          <p:cNvPr id="137" name="组合 136"/>
          <p:cNvGrpSpPr/>
          <p:nvPr/>
        </p:nvGrpSpPr>
        <p:grpSpPr>
          <a:xfrm>
            <a:off x="3600697" y="3673113"/>
            <a:ext cx="583096" cy="676392"/>
            <a:chOff x="1109756" y="3090803"/>
            <a:chExt cx="583096" cy="676392"/>
          </a:xfrm>
          <a:solidFill>
            <a:srgbClr val="669900"/>
          </a:solidFill>
        </p:grpSpPr>
        <p:sp>
          <p:nvSpPr>
            <p:cNvPr id="138" name="六边形 137"/>
            <p:cNvSpPr/>
            <p:nvPr/>
          </p:nvSpPr>
          <p:spPr>
            <a:xfrm rot="5400000">
              <a:off x="1063108" y="3137451"/>
              <a:ext cx="676392" cy="583096"/>
            </a:xfrm>
            <a:prstGeom prst="hexagon">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sz="1600">
                <a:solidFill>
                  <a:schemeClr val="bg1"/>
                </a:solidFill>
                <a:cs typeface="+mn-ea"/>
                <a:sym typeface="+mn-lt"/>
              </a:endParaRPr>
            </a:p>
          </p:txBody>
        </p:sp>
        <p:sp>
          <p:nvSpPr>
            <p:cNvPr id="139" name="文本框 72"/>
            <p:cNvSpPr txBox="1"/>
            <p:nvPr/>
          </p:nvSpPr>
          <p:spPr>
            <a:xfrm>
              <a:off x="1115002" y="3298194"/>
              <a:ext cx="577850" cy="259080"/>
            </a:xfrm>
            <a:prstGeom prst="rect">
              <a:avLst/>
            </a:prstGeom>
            <a:noFill/>
          </p:spPr>
          <p:txBody>
            <a:bodyPr rtlCol="0" wrap="square">
              <a:spAutoFit/>
            </a:bodyPr>
            <a:lstStyle/>
            <a:p>
              <a:pPr algn="ctr"/>
              <a:r>
                <a:rPr altLang="zh-CN" lang="en-US" sz="1100">
                  <a:solidFill>
                    <a:schemeClr val="bg1"/>
                  </a:solidFill>
                  <a:cs typeface="+mn-ea"/>
                  <a:sym typeface="+mn-lt"/>
                </a:rPr>
                <a:t>6月份</a:t>
              </a:r>
            </a:p>
          </p:txBody>
        </p:sp>
      </p:grpSp>
      <p:grpSp>
        <p:nvGrpSpPr>
          <p:cNvPr id="140" name="组合 139"/>
          <p:cNvGrpSpPr/>
          <p:nvPr/>
        </p:nvGrpSpPr>
        <p:grpSpPr>
          <a:xfrm>
            <a:off x="4183793" y="2482065"/>
            <a:ext cx="1413335" cy="876262"/>
            <a:chOff x="1853741" y="1952625"/>
            <a:chExt cx="1413335" cy="876262"/>
          </a:xfrm>
          <a:solidFill>
            <a:schemeClr val="bg1">
              <a:lumMod val="75000"/>
            </a:schemeClr>
          </a:solidFill>
        </p:grpSpPr>
        <p:sp>
          <p:nvSpPr>
            <p:cNvPr id="141" name="矩形 140"/>
            <p:cNvSpPr/>
            <p:nvPr/>
          </p:nvSpPr>
          <p:spPr>
            <a:xfrm>
              <a:off x="1853741" y="1952625"/>
              <a:ext cx="1413334" cy="876262"/>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sz="1600">
                <a:solidFill>
                  <a:schemeClr val="tx1">
                    <a:lumMod val="85000"/>
                    <a:lumOff val="15000"/>
                  </a:schemeClr>
                </a:solidFill>
                <a:cs typeface="+mn-ea"/>
                <a:sym typeface="+mn-lt"/>
              </a:endParaRPr>
            </a:p>
          </p:txBody>
        </p:sp>
        <p:sp>
          <p:nvSpPr>
            <p:cNvPr id="142" name="文本框 75"/>
            <p:cNvSpPr txBox="1"/>
            <p:nvPr/>
          </p:nvSpPr>
          <p:spPr>
            <a:xfrm>
              <a:off x="1853742" y="1997871"/>
              <a:ext cx="1413334" cy="640080"/>
            </a:xfrm>
            <a:prstGeom prst="rect">
              <a:avLst/>
            </a:prstGeom>
            <a:grpFill/>
          </p:spPr>
          <p:txBody>
            <a:bodyPr rtlCol="0" wrap="square">
              <a:spAutoFit/>
            </a:bodyPr>
            <a:lstStyle>
              <a:defPPr>
                <a:defRPr lang="zh-CN"/>
              </a:defPPr>
              <a:lvl1pPr algn="just">
                <a:defRPr sz="1200">
                  <a:solidFill>
                    <a:schemeClr val="bg1"/>
                  </a:solidFill>
                  <a:latin charset="-122" panose="020b0503020204020204" pitchFamily="34" typeface="微软雅黑"/>
                  <a:ea charset="-122" panose="020b0503020204020204" pitchFamily="34" typeface="微软雅黑"/>
                </a:defRPr>
              </a:lvl1pPr>
            </a:lstStyle>
            <a:p>
              <a:r>
                <a:rPr altLang="en-US" lang="zh-CN">
                  <a:solidFill>
                    <a:schemeClr val="tx1">
                      <a:lumMod val="85000"/>
                      <a:lumOff val="15000"/>
                    </a:schemeClr>
                  </a:solidFill>
                  <a:latin typeface="+mn-lt"/>
                  <a:ea typeface="+mn-ea"/>
                  <a:cs typeface="+mn-ea"/>
                  <a:sym typeface="+mn-lt"/>
                </a:rPr>
                <a:t>       在这里添加你的文字，图片也可以，记得加满哦。</a:t>
              </a:r>
            </a:p>
          </p:txBody>
        </p:sp>
      </p:grpSp>
      <p:cxnSp>
        <p:nvCxnSpPr>
          <p:cNvPr id="143" name="肘形连接符 142"/>
          <p:cNvCxnSpPr>
            <a:stCxn id="145" idx="3"/>
            <a:endCxn id="148" idx="1"/>
          </p:cNvCxnSpPr>
          <p:nvPr/>
        </p:nvCxnSpPr>
        <p:spPr>
          <a:xfrm flipH="1" flipV="1" rot="5400000">
            <a:off x="6241953" y="3150881"/>
            <a:ext cx="752917" cy="291548"/>
          </a:xfrm>
          <a:prstGeom prst="bentConnector2">
            <a:avLst/>
          </a:prstGeom>
          <a:ln>
            <a:solidFill>
              <a:srgbClr val="414455"/>
            </a:solidFill>
          </a:ln>
        </p:spPr>
        <p:style>
          <a:lnRef idx="1">
            <a:schemeClr val="accent1"/>
          </a:lnRef>
          <a:fillRef idx="0">
            <a:schemeClr val="accent1"/>
          </a:fillRef>
          <a:effectRef idx="0">
            <a:schemeClr val="accent1"/>
          </a:effectRef>
          <a:fontRef idx="minor">
            <a:schemeClr val="tx1"/>
          </a:fontRef>
        </p:style>
      </p:cxnSp>
      <p:grpSp>
        <p:nvGrpSpPr>
          <p:cNvPr id="144" name="组合 143"/>
          <p:cNvGrpSpPr/>
          <p:nvPr/>
        </p:nvGrpSpPr>
        <p:grpSpPr>
          <a:xfrm>
            <a:off x="6181089" y="3673113"/>
            <a:ext cx="583096" cy="676392"/>
            <a:chOff x="1109756" y="3090803"/>
            <a:chExt cx="583096" cy="676392"/>
          </a:xfrm>
          <a:solidFill>
            <a:srgbClr val="669900"/>
          </a:solidFill>
        </p:grpSpPr>
        <p:sp>
          <p:nvSpPr>
            <p:cNvPr id="145" name="六边形 144"/>
            <p:cNvSpPr/>
            <p:nvPr/>
          </p:nvSpPr>
          <p:spPr>
            <a:xfrm rot="5400000">
              <a:off x="1063108" y="3137451"/>
              <a:ext cx="676392" cy="583096"/>
            </a:xfrm>
            <a:prstGeom prst="hexagon">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sz="1600">
                <a:solidFill>
                  <a:schemeClr val="bg1"/>
                </a:solidFill>
                <a:cs typeface="+mn-ea"/>
                <a:sym typeface="+mn-lt"/>
              </a:endParaRPr>
            </a:p>
          </p:txBody>
        </p:sp>
        <p:sp>
          <p:nvSpPr>
            <p:cNvPr id="146" name="文本框 79"/>
            <p:cNvSpPr txBox="1"/>
            <p:nvPr/>
          </p:nvSpPr>
          <p:spPr>
            <a:xfrm>
              <a:off x="1115003" y="3298194"/>
              <a:ext cx="577850" cy="259080"/>
            </a:xfrm>
            <a:prstGeom prst="rect">
              <a:avLst/>
            </a:prstGeom>
            <a:noFill/>
          </p:spPr>
          <p:txBody>
            <a:bodyPr rtlCol="0" wrap="square">
              <a:spAutoFit/>
            </a:bodyPr>
            <a:lstStyle/>
            <a:p>
              <a:pPr algn="ctr"/>
              <a:r>
                <a:rPr altLang="zh-CN" lang="en-US" sz="1100">
                  <a:solidFill>
                    <a:schemeClr val="bg1"/>
                  </a:solidFill>
                  <a:cs typeface="+mn-ea"/>
                  <a:sym typeface="+mn-lt"/>
                </a:rPr>
                <a:t>8月份</a:t>
              </a:r>
            </a:p>
          </p:txBody>
        </p:sp>
      </p:grpSp>
      <p:grpSp>
        <p:nvGrpSpPr>
          <p:cNvPr id="147" name="组合 146"/>
          <p:cNvGrpSpPr/>
          <p:nvPr/>
        </p:nvGrpSpPr>
        <p:grpSpPr>
          <a:xfrm>
            <a:off x="6764185" y="2482065"/>
            <a:ext cx="1413335" cy="876262"/>
            <a:chOff x="1853741" y="1952625"/>
            <a:chExt cx="1413335" cy="876262"/>
          </a:xfrm>
          <a:solidFill>
            <a:schemeClr val="bg1">
              <a:lumMod val="75000"/>
            </a:schemeClr>
          </a:solidFill>
        </p:grpSpPr>
        <p:sp>
          <p:nvSpPr>
            <p:cNvPr id="148" name="矩形 147"/>
            <p:cNvSpPr/>
            <p:nvPr/>
          </p:nvSpPr>
          <p:spPr>
            <a:xfrm>
              <a:off x="1853741" y="1952625"/>
              <a:ext cx="1413334" cy="876262"/>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sz="1600">
                <a:solidFill>
                  <a:schemeClr val="tx1">
                    <a:lumMod val="85000"/>
                    <a:lumOff val="15000"/>
                  </a:schemeClr>
                </a:solidFill>
                <a:cs typeface="+mn-ea"/>
                <a:sym typeface="+mn-lt"/>
              </a:endParaRPr>
            </a:p>
          </p:txBody>
        </p:sp>
        <p:sp>
          <p:nvSpPr>
            <p:cNvPr id="149" name="文本框 82"/>
            <p:cNvSpPr txBox="1"/>
            <p:nvPr/>
          </p:nvSpPr>
          <p:spPr>
            <a:xfrm>
              <a:off x="1853743" y="1997871"/>
              <a:ext cx="1413334" cy="640080"/>
            </a:xfrm>
            <a:prstGeom prst="rect">
              <a:avLst/>
            </a:prstGeom>
            <a:grpFill/>
          </p:spPr>
          <p:txBody>
            <a:bodyPr rtlCol="0" wrap="square">
              <a:spAutoFit/>
            </a:bodyPr>
            <a:lstStyle>
              <a:defPPr>
                <a:defRPr lang="zh-CN"/>
              </a:defPPr>
              <a:lvl1pPr algn="just">
                <a:defRPr sz="1200">
                  <a:gradFill>
                    <a:gsLst>
                      <a:gs pos="0">
                        <a:schemeClr val="bg1">
                          <a:shade val="30000"/>
                          <a:satMod val="115000"/>
                        </a:schemeClr>
                      </a:gs>
                      <a:gs pos="50000">
                        <a:schemeClr val="bg1">
                          <a:shade val="67500"/>
                          <a:satMod val="115000"/>
                        </a:schemeClr>
                      </a:gs>
                      <a:gs pos="100000">
                        <a:schemeClr val="bg1">
                          <a:shade val="100000"/>
                          <a:satMod val="115000"/>
                        </a:schemeClr>
                      </a:gs>
                    </a:gsLst>
                    <a:lin ang="16200000" scaled="1"/>
                  </a:gradFill>
                  <a:latin charset="-122" panose="020b0503020204020204" pitchFamily="34" typeface="微软雅黑"/>
                  <a:ea charset="-122" panose="020b0503020204020204" pitchFamily="34" typeface="微软雅黑"/>
                </a:defRPr>
              </a:lvl1pPr>
            </a:lstStyle>
            <a:p>
              <a:r>
                <a:rPr altLang="en-US" lang="zh-CN">
                  <a:solidFill>
                    <a:schemeClr val="tx1">
                      <a:lumMod val="85000"/>
                      <a:lumOff val="15000"/>
                    </a:schemeClr>
                  </a:solidFill>
                  <a:latin typeface="+mn-lt"/>
                  <a:ea typeface="+mn-ea"/>
                  <a:cs typeface="+mn-ea"/>
                  <a:sym typeface="+mn-lt"/>
                </a:rPr>
                <a:t>       在这里添加你的文字，图片也可以，记得加满哦。</a:t>
              </a:r>
            </a:p>
          </p:txBody>
        </p:sp>
      </p:grpSp>
      <p:cxnSp>
        <p:nvCxnSpPr>
          <p:cNvPr id="150" name="肘形连接符 149"/>
          <p:cNvCxnSpPr>
            <a:stCxn id="152" idx="3"/>
            <a:endCxn id="155" idx="1"/>
          </p:cNvCxnSpPr>
          <p:nvPr/>
        </p:nvCxnSpPr>
        <p:spPr>
          <a:xfrm flipH="1" flipV="1" rot="5400000">
            <a:off x="8822345" y="3150881"/>
            <a:ext cx="752917" cy="291548"/>
          </a:xfrm>
          <a:prstGeom prst="bentConnector2">
            <a:avLst/>
          </a:prstGeom>
          <a:ln>
            <a:solidFill>
              <a:srgbClr val="414455"/>
            </a:solidFill>
          </a:ln>
        </p:spPr>
        <p:style>
          <a:lnRef idx="1">
            <a:schemeClr val="accent1"/>
          </a:lnRef>
          <a:fillRef idx="0">
            <a:schemeClr val="accent1"/>
          </a:fillRef>
          <a:effectRef idx="0">
            <a:schemeClr val="accent1"/>
          </a:effectRef>
          <a:fontRef idx="minor">
            <a:schemeClr val="tx1"/>
          </a:fontRef>
        </p:style>
      </p:cxnSp>
      <p:grpSp>
        <p:nvGrpSpPr>
          <p:cNvPr id="151" name="组合 150"/>
          <p:cNvGrpSpPr/>
          <p:nvPr/>
        </p:nvGrpSpPr>
        <p:grpSpPr>
          <a:xfrm>
            <a:off x="8691463" y="3673113"/>
            <a:ext cx="720080" cy="676392"/>
            <a:chOff x="1039738" y="3090803"/>
            <a:chExt cx="720080" cy="676392"/>
          </a:xfrm>
          <a:solidFill>
            <a:srgbClr val="669900"/>
          </a:solidFill>
        </p:grpSpPr>
        <p:sp>
          <p:nvSpPr>
            <p:cNvPr id="152" name="六边形 151"/>
            <p:cNvSpPr/>
            <p:nvPr/>
          </p:nvSpPr>
          <p:spPr>
            <a:xfrm rot="5400000">
              <a:off x="1063108" y="3137451"/>
              <a:ext cx="676392" cy="583096"/>
            </a:xfrm>
            <a:prstGeom prst="hexagon">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sz="1600">
                <a:solidFill>
                  <a:schemeClr val="bg1"/>
                </a:solidFill>
                <a:cs typeface="+mn-ea"/>
                <a:sym typeface="+mn-lt"/>
              </a:endParaRPr>
            </a:p>
          </p:txBody>
        </p:sp>
        <p:sp>
          <p:nvSpPr>
            <p:cNvPr id="153" name="文本框 86"/>
            <p:cNvSpPr txBox="1"/>
            <p:nvPr/>
          </p:nvSpPr>
          <p:spPr>
            <a:xfrm>
              <a:off x="1039738" y="3298194"/>
              <a:ext cx="720080" cy="259080"/>
            </a:xfrm>
            <a:prstGeom prst="rect">
              <a:avLst/>
            </a:prstGeom>
            <a:noFill/>
          </p:spPr>
          <p:txBody>
            <a:bodyPr rtlCol="0" wrap="square">
              <a:spAutoFit/>
            </a:bodyPr>
            <a:lstStyle/>
            <a:p>
              <a:pPr algn="ctr"/>
              <a:r>
                <a:rPr altLang="zh-CN" lang="en-US" sz="1100">
                  <a:solidFill>
                    <a:schemeClr val="bg1"/>
                  </a:solidFill>
                  <a:cs typeface="+mn-ea"/>
                  <a:sym typeface="+mn-lt"/>
                </a:rPr>
                <a:t>10月份</a:t>
              </a:r>
            </a:p>
          </p:txBody>
        </p:sp>
      </p:grpSp>
      <p:grpSp>
        <p:nvGrpSpPr>
          <p:cNvPr id="154" name="组合 153"/>
          <p:cNvGrpSpPr/>
          <p:nvPr/>
        </p:nvGrpSpPr>
        <p:grpSpPr>
          <a:xfrm>
            <a:off x="9344577" y="2482065"/>
            <a:ext cx="1413335" cy="876262"/>
            <a:chOff x="1853741" y="1952625"/>
            <a:chExt cx="1413335" cy="876262"/>
          </a:xfrm>
          <a:solidFill>
            <a:schemeClr val="bg1">
              <a:lumMod val="75000"/>
            </a:schemeClr>
          </a:solidFill>
        </p:grpSpPr>
        <p:sp>
          <p:nvSpPr>
            <p:cNvPr id="155" name="矩形 154"/>
            <p:cNvSpPr/>
            <p:nvPr/>
          </p:nvSpPr>
          <p:spPr>
            <a:xfrm>
              <a:off x="1853741" y="1952625"/>
              <a:ext cx="1413334" cy="876262"/>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sz="1600">
                <a:solidFill>
                  <a:schemeClr val="tx1">
                    <a:lumMod val="85000"/>
                    <a:lumOff val="15000"/>
                  </a:schemeClr>
                </a:solidFill>
                <a:cs typeface="+mn-ea"/>
                <a:sym typeface="+mn-lt"/>
              </a:endParaRPr>
            </a:p>
          </p:txBody>
        </p:sp>
        <p:sp>
          <p:nvSpPr>
            <p:cNvPr id="156" name="文本框 89"/>
            <p:cNvSpPr txBox="1"/>
            <p:nvPr/>
          </p:nvSpPr>
          <p:spPr>
            <a:xfrm>
              <a:off x="1853742" y="1997871"/>
              <a:ext cx="1413334" cy="640080"/>
            </a:xfrm>
            <a:prstGeom prst="rect">
              <a:avLst/>
            </a:prstGeom>
            <a:grpFill/>
          </p:spPr>
          <p:txBody>
            <a:bodyPr rtlCol="0" wrap="square">
              <a:spAutoFit/>
            </a:bodyPr>
            <a:lstStyle>
              <a:defPPr>
                <a:defRPr lang="zh-CN"/>
              </a:defPPr>
              <a:lvl1pPr algn="just">
                <a:defRPr sz="1200">
                  <a:gradFill>
                    <a:gsLst>
                      <a:gs pos="0">
                        <a:schemeClr val="bg1">
                          <a:shade val="30000"/>
                          <a:satMod val="115000"/>
                        </a:schemeClr>
                      </a:gs>
                      <a:gs pos="50000">
                        <a:schemeClr val="bg1">
                          <a:shade val="67500"/>
                          <a:satMod val="115000"/>
                        </a:schemeClr>
                      </a:gs>
                      <a:gs pos="100000">
                        <a:schemeClr val="bg1">
                          <a:shade val="100000"/>
                          <a:satMod val="115000"/>
                        </a:schemeClr>
                      </a:gs>
                    </a:gsLst>
                    <a:lin ang="16200000" scaled="1"/>
                  </a:gradFill>
                  <a:latin charset="-122" panose="020b0503020204020204" pitchFamily="34" typeface="微软雅黑"/>
                  <a:ea charset="-122" panose="020b0503020204020204" pitchFamily="34" typeface="微软雅黑"/>
                </a:defRPr>
              </a:lvl1pPr>
            </a:lstStyle>
            <a:p>
              <a:r>
                <a:rPr altLang="en-US" lang="zh-CN">
                  <a:solidFill>
                    <a:schemeClr val="tx1">
                      <a:lumMod val="85000"/>
                      <a:lumOff val="15000"/>
                    </a:schemeClr>
                  </a:solidFill>
                  <a:latin typeface="+mn-lt"/>
                  <a:ea typeface="+mn-ea"/>
                  <a:cs typeface="+mn-ea"/>
                  <a:sym typeface="+mn-lt"/>
                </a:rPr>
                <a:t>       在这里添加你的文字，图片也可以，记得加满哦。</a:t>
              </a:r>
            </a:p>
          </p:txBody>
        </p:sp>
      </p:grpSp>
      <p:cxnSp>
        <p:nvCxnSpPr>
          <p:cNvPr id="157" name="肘形连接符 156"/>
          <p:cNvCxnSpPr>
            <a:stCxn id="159" idx="0"/>
            <a:endCxn id="162" idx="1"/>
          </p:cNvCxnSpPr>
          <p:nvPr/>
        </p:nvCxnSpPr>
        <p:spPr>
          <a:xfrm flipH="1" rot="16200000">
            <a:off x="2346624" y="4604930"/>
            <a:ext cx="802398" cy="291548"/>
          </a:xfrm>
          <a:prstGeom prst="bentConnector2">
            <a:avLst/>
          </a:prstGeom>
          <a:ln>
            <a:solidFill>
              <a:srgbClr val="414455"/>
            </a:solidFill>
          </a:ln>
        </p:spPr>
        <p:style>
          <a:lnRef idx="1">
            <a:schemeClr val="accent1"/>
          </a:lnRef>
          <a:fillRef idx="0">
            <a:schemeClr val="accent1"/>
          </a:fillRef>
          <a:effectRef idx="0">
            <a:schemeClr val="accent1"/>
          </a:effectRef>
          <a:fontRef idx="minor">
            <a:schemeClr val="tx1"/>
          </a:fontRef>
        </p:style>
      </p:cxnSp>
      <p:grpSp>
        <p:nvGrpSpPr>
          <p:cNvPr id="158" name="组合 157"/>
          <p:cNvGrpSpPr/>
          <p:nvPr/>
        </p:nvGrpSpPr>
        <p:grpSpPr>
          <a:xfrm>
            <a:off x="2310501" y="3673113"/>
            <a:ext cx="583096" cy="676392"/>
            <a:chOff x="1109756" y="3090803"/>
            <a:chExt cx="583096" cy="676392"/>
          </a:xfrm>
          <a:solidFill>
            <a:srgbClr val="669900"/>
          </a:solidFill>
        </p:grpSpPr>
        <p:sp>
          <p:nvSpPr>
            <p:cNvPr id="159" name="六边形 158"/>
            <p:cNvSpPr/>
            <p:nvPr/>
          </p:nvSpPr>
          <p:spPr>
            <a:xfrm rot="5400000">
              <a:off x="1063108" y="3137451"/>
              <a:ext cx="676392" cy="583096"/>
            </a:xfrm>
            <a:prstGeom prst="hexagon">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sz="1600">
                <a:solidFill>
                  <a:schemeClr val="bg1"/>
                </a:solidFill>
                <a:cs typeface="+mn-ea"/>
                <a:sym typeface="+mn-lt"/>
              </a:endParaRPr>
            </a:p>
          </p:txBody>
        </p:sp>
        <p:sp>
          <p:nvSpPr>
            <p:cNvPr id="160" name="文本框 93"/>
            <p:cNvSpPr txBox="1"/>
            <p:nvPr/>
          </p:nvSpPr>
          <p:spPr>
            <a:xfrm>
              <a:off x="1115002" y="3298194"/>
              <a:ext cx="577850" cy="259080"/>
            </a:xfrm>
            <a:prstGeom prst="rect">
              <a:avLst/>
            </a:prstGeom>
            <a:noFill/>
          </p:spPr>
          <p:txBody>
            <a:bodyPr rtlCol="0" wrap="square">
              <a:spAutoFit/>
            </a:bodyPr>
            <a:lstStyle/>
            <a:p>
              <a:pPr algn="ctr"/>
              <a:r>
                <a:rPr altLang="zh-CN" lang="en-US" sz="1100">
                  <a:solidFill>
                    <a:schemeClr val="bg1"/>
                  </a:solidFill>
                  <a:cs typeface="+mn-ea"/>
                  <a:sym typeface="+mn-lt"/>
                </a:rPr>
                <a:t>5月份</a:t>
              </a:r>
            </a:p>
          </p:txBody>
        </p:sp>
      </p:grpSp>
      <p:grpSp>
        <p:nvGrpSpPr>
          <p:cNvPr id="161" name="组合 160"/>
          <p:cNvGrpSpPr/>
          <p:nvPr/>
        </p:nvGrpSpPr>
        <p:grpSpPr>
          <a:xfrm>
            <a:off x="2893597" y="4713772"/>
            <a:ext cx="1413335" cy="876262"/>
            <a:chOff x="1853741" y="1952625"/>
            <a:chExt cx="1413335" cy="876262"/>
          </a:xfrm>
          <a:solidFill>
            <a:schemeClr val="bg1">
              <a:lumMod val="75000"/>
            </a:schemeClr>
          </a:solidFill>
        </p:grpSpPr>
        <p:sp>
          <p:nvSpPr>
            <p:cNvPr id="162" name="矩形 161"/>
            <p:cNvSpPr/>
            <p:nvPr/>
          </p:nvSpPr>
          <p:spPr>
            <a:xfrm>
              <a:off x="1853741" y="1952625"/>
              <a:ext cx="1413334" cy="876262"/>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sz="1600">
                <a:solidFill>
                  <a:schemeClr val="tx1">
                    <a:lumMod val="85000"/>
                    <a:lumOff val="15000"/>
                  </a:schemeClr>
                </a:solidFill>
                <a:cs typeface="+mn-ea"/>
                <a:sym typeface="+mn-lt"/>
              </a:endParaRPr>
            </a:p>
          </p:txBody>
        </p:sp>
        <p:sp>
          <p:nvSpPr>
            <p:cNvPr id="163" name="文本框 96"/>
            <p:cNvSpPr txBox="1"/>
            <p:nvPr/>
          </p:nvSpPr>
          <p:spPr>
            <a:xfrm>
              <a:off x="1853742" y="1997871"/>
              <a:ext cx="1413334" cy="640080"/>
            </a:xfrm>
            <a:prstGeom prst="rect">
              <a:avLst/>
            </a:prstGeom>
            <a:grpFill/>
          </p:spPr>
          <p:txBody>
            <a:bodyPr rtlCol="0" wrap="square">
              <a:spAutoFit/>
            </a:bodyPr>
            <a:lstStyle>
              <a:defPPr>
                <a:defRPr lang="zh-CN"/>
              </a:defPPr>
              <a:lvl1pPr algn="just">
                <a:defRPr sz="1200">
                  <a:gradFill>
                    <a:gsLst>
                      <a:gs pos="0">
                        <a:schemeClr val="bg1">
                          <a:shade val="30000"/>
                          <a:satMod val="115000"/>
                        </a:schemeClr>
                      </a:gs>
                      <a:gs pos="50000">
                        <a:schemeClr val="bg1">
                          <a:shade val="67500"/>
                          <a:satMod val="115000"/>
                        </a:schemeClr>
                      </a:gs>
                      <a:gs pos="100000">
                        <a:schemeClr val="bg1">
                          <a:shade val="100000"/>
                          <a:satMod val="115000"/>
                        </a:schemeClr>
                      </a:gs>
                    </a:gsLst>
                    <a:lin ang="16200000" scaled="1"/>
                  </a:gradFill>
                  <a:latin charset="-122" panose="020b0503020204020204" pitchFamily="34" typeface="微软雅黑"/>
                  <a:ea charset="-122" panose="020b0503020204020204" pitchFamily="34" typeface="微软雅黑"/>
                </a:defRPr>
              </a:lvl1pPr>
            </a:lstStyle>
            <a:p>
              <a:r>
                <a:rPr altLang="en-US" lang="zh-CN">
                  <a:solidFill>
                    <a:schemeClr val="tx1">
                      <a:lumMod val="85000"/>
                      <a:lumOff val="15000"/>
                    </a:schemeClr>
                  </a:solidFill>
                  <a:latin typeface="+mn-lt"/>
                  <a:ea typeface="+mn-ea"/>
                  <a:cs typeface="+mn-ea"/>
                  <a:sym typeface="+mn-lt"/>
                </a:rPr>
                <a:t>       在这里添加你的文字，图片也可以，记得加满哦。</a:t>
              </a:r>
            </a:p>
          </p:txBody>
        </p:sp>
      </p:grpSp>
      <p:cxnSp>
        <p:nvCxnSpPr>
          <p:cNvPr id="164" name="肘形连接符 163"/>
          <p:cNvCxnSpPr>
            <a:stCxn id="166" idx="0"/>
            <a:endCxn id="169" idx="1"/>
          </p:cNvCxnSpPr>
          <p:nvPr/>
        </p:nvCxnSpPr>
        <p:spPr>
          <a:xfrm flipH="1" rot="16200000">
            <a:off x="4927016" y="4604930"/>
            <a:ext cx="802398" cy="291548"/>
          </a:xfrm>
          <a:prstGeom prst="bentConnector2">
            <a:avLst/>
          </a:prstGeom>
          <a:ln>
            <a:solidFill>
              <a:srgbClr val="414455"/>
            </a:solidFill>
          </a:ln>
        </p:spPr>
        <p:style>
          <a:lnRef idx="1">
            <a:schemeClr val="accent1"/>
          </a:lnRef>
          <a:fillRef idx="0">
            <a:schemeClr val="accent1"/>
          </a:fillRef>
          <a:effectRef idx="0">
            <a:schemeClr val="accent1"/>
          </a:effectRef>
          <a:fontRef idx="minor">
            <a:schemeClr val="tx1"/>
          </a:fontRef>
        </p:style>
      </p:cxnSp>
      <p:grpSp>
        <p:nvGrpSpPr>
          <p:cNvPr id="165" name="组合 164"/>
          <p:cNvGrpSpPr/>
          <p:nvPr/>
        </p:nvGrpSpPr>
        <p:grpSpPr>
          <a:xfrm>
            <a:off x="4890893" y="3673113"/>
            <a:ext cx="583096" cy="676392"/>
            <a:chOff x="1109756" y="3090803"/>
            <a:chExt cx="583096" cy="676392"/>
          </a:xfrm>
          <a:solidFill>
            <a:srgbClr val="669900"/>
          </a:solidFill>
        </p:grpSpPr>
        <p:sp>
          <p:nvSpPr>
            <p:cNvPr id="166" name="六边形 165"/>
            <p:cNvSpPr/>
            <p:nvPr/>
          </p:nvSpPr>
          <p:spPr>
            <a:xfrm rot="5400000">
              <a:off x="1063108" y="3137451"/>
              <a:ext cx="676392" cy="583096"/>
            </a:xfrm>
            <a:prstGeom prst="hexagon">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sz="1600">
                <a:solidFill>
                  <a:schemeClr val="bg1"/>
                </a:solidFill>
                <a:cs typeface="+mn-ea"/>
                <a:sym typeface="+mn-lt"/>
              </a:endParaRPr>
            </a:p>
          </p:txBody>
        </p:sp>
        <p:sp>
          <p:nvSpPr>
            <p:cNvPr id="167" name="文本框 101"/>
            <p:cNvSpPr txBox="1"/>
            <p:nvPr/>
          </p:nvSpPr>
          <p:spPr>
            <a:xfrm>
              <a:off x="1115002" y="3298194"/>
              <a:ext cx="577850" cy="259080"/>
            </a:xfrm>
            <a:prstGeom prst="rect">
              <a:avLst/>
            </a:prstGeom>
            <a:noFill/>
          </p:spPr>
          <p:txBody>
            <a:bodyPr rtlCol="0" wrap="square">
              <a:spAutoFit/>
            </a:bodyPr>
            <a:lstStyle/>
            <a:p>
              <a:pPr algn="ctr"/>
              <a:r>
                <a:rPr altLang="zh-CN" lang="en-US" sz="1100">
                  <a:solidFill>
                    <a:schemeClr val="bg1"/>
                  </a:solidFill>
                  <a:cs typeface="+mn-ea"/>
                  <a:sym typeface="+mn-lt"/>
                </a:rPr>
                <a:t>7月份</a:t>
              </a:r>
            </a:p>
          </p:txBody>
        </p:sp>
      </p:grpSp>
      <p:grpSp>
        <p:nvGrpSpPr>
          <p:cNvPr id="168" name="组合 167"/>
          <p:cNvGrpSpPr/>
          <p:nvPr/>
        </p:nvGrpSpPr>
        <p:grpSpPr>
          <a:xfrm>
            <a:off x="5473989" y="4713772"/>
            <a:ext cx="1413335" cy="876262"/>
            <a:chOff x="1853741" y="1952625"/>
            <a:chExt cx="1413335" cy="876262"/>
          </a:xfrm>
          <a:solidFill>
            <a:schemeClr val="bg1">
              <a:lumMod val="75000"/>
            </a:schemeClr>
          </a:solidFill>
        </p:grpSpPr>
        <p:sp>
          <p:nvSpPr>
            <p:cNvPr id="169" name="矩形 168"/>
            <p:cNvSpPr/>
            <p:nvPr/>
          </p:nvSpPr>
          <p:spPr>
            <a:xfrm>
              <a:off x="1853741" y="1952625"/>
              <a:ext cx="1413334" cy="876262"/>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sz="1600">
                <a:solidFill>
                  <a:schemeClr val="tx1">
                    <a:lumMod val="85000"/>
                    <a:lumOff val="15000"/>
                  </a:schemeClr>
                </a:solidFill>
                <a:cs typeface="+mn-ea"/>
                <a:sym typeface="+mn-lt"/>
              </a:endParaRPr>
            </a:p>
          </p:txBody>
        </p:sp>
        <p:sp>
          <p:nvSpPr>
            <p:cNvPr id="170" name="文本框 104"/>
            <p:cNvSpPr txBox="1"/>
            <p:nvPr/>
          </p:nvSpPr>
          <p:spPr>
            <a:xfrm>
              <a:off x="1853742" y="1997871"/>
              <a:ext cx="1413334" cy="640080"/>
            </a:xfrm>
            <a:prstGeom prst="rect">
              <a:avLst/>
            </a:prstGeom>
            <a:grpFill/>
          </p:spPr>
          <p:txBody>
            <a:bodyPr rtlCol="0" wrap="square">
              <a:spAutoFit/>
            </a:bodyPr>
            <a:lstStyle>
              <a:defPPr>
                <a:defRPr lang="zh-CN"/>
              </a:defPPr>
              <a:lvl1pPr algn="just">
                <a:defRPr sz="1200">
                  <a:gradFill>
                    <a:gsLst>
                      <a:gs pos="0">
                        <a:schemeClr val="bg1">
                          <a:shade val="30000"/>
                          <a:satMod val="115000"/>
                        </a:schemeClr>
                      </a:gs>
                      <a:gs pos="50000">
                        <a:schemeClr val="bg1">
                          <a:shade val="67500"/>
                          <a:satMod val="115000"/>
                        </a:schemeClr>
                      </a:gs>
                      <a:gs pos="100000">
                        <a:schemeClr val="bg1">
                          <a:shade val="100000"/>
                          <a:satMod val="115000"/>
                        </a:schemeClr>
                      </a:gs>
                    </a:gsLst>
                    <a:lin ang="16200000" scaled="1"/>
                  </a:gradFill>
                  <a:latin charset="-122" panose="020b0503020204020204" pitchFamily="34" typeface="微软雅黑"/>
                  <a:ea charset="-122" panose="020b0503020204020204" pitchFamily="34" typeface="微软雅黑"/>
                </a:defRPr>
              </a:lvl1pPr>
            </a:lstStyle>
            <a:p>
              <a:r>
                <a:rPr altLang="en-US" lang="zh-CN">
                  <a:solidFill>
                    <a:schemeClr val="tx1">
                      <a:lumMod val="85000"/>
                      <a:lumOff val="15000"/>
                    </a:schemeClr>
                  </a:solidFill>
                  <a:latin typeface="+mn-lt"/>
                  <a:ea typeface="+mn-ea"/>
                  <a:cs typeface="+mn-ea"/>
                  <a:sym typeface="+mn-lt"/>
                </a:rPr>
                <a:t>       在这里添加你的文字，图片也可以，记得加满哦。</a:t>
              </a:r>
            </a:p>
          </p:txBody>
        </p:sp>
      </p:grpSp>
      <p:cxnSp>
        <p:nvCxnSpPr>
          <p:cNvPr id="171" name="肘形连接符 170"/>
          <p:cNvCxnSpPr>
            <a:stCxn id="173" idx="0"/>
            <a:endCxn id="176" idx="1"/>
          </p:cNvCxnSpPr>
          <p:nvPr/>
        </p:nvCxnSpPr>
        <p:spPr>
          <a:xfrm flipH="1" rot="16200000">
            <a:off x="7507408" y="4604930"/>
            <a:ext cx="802398" cy="291548"/>
          </a:xfrm>
          <a:prstGeom prst="bentConnector2">
            <a:avLst/>
          </a:prstGeom>
          <a:ln>
            <a:solidFill>
              <a:srgbClr val="414455"/>
            </a:solidFill>
          </a:ln>
        </p:spPr>
        <p:style>
          <a:lnRef idx="1">
            <a:schemeClr val="accent1"/>
          </a:lnRef>
          <a:fillRef idx="0">
            <a:schemeClr val="accent1"/>
          </a:fillRef>
          <a:effectRef idx="0">
            <a:schemeClr val="accent1"/>
          </a:effectRef>
          <a:fontRef idx="minor">
            <a:schemeClr val="tx1"/>
          </a:fontRef>
        </p:style>
      </p:cxnSp>
      <p:grpSp>
        <p:nvGrpSpPr>
          <p:cNvPr id="172" name="组合 171"/>
          <p:cNvGrpSpPr/>
          <p:nvPr/>
        </p:nvGrpSpPr>
        <p:grpSpPr>
          <a:xfrm>
            <a:off x="7471285" y="3673113"/>
            <a:ext cx="583096" cy="676392"/>
            <a:chOff x="1109756" y="3090803"/>
            <a:chExt cx="583096" cy="676392"/>
          </a:xfrm>
          <a:solidFill>
            <a:srgbClr val="669900"/>
          </a:solidFill>
        </p:grpSpPr>
        <p:sp>
          <p:nvSpPr>
            <p:cNvPr id="173" name="六边形 172"/>
            <p:cNvSpPr/>
            <p:nvPr/>
          </p:nvSpPr>
          <p:spPr>
            <a:xfrm rot="5400000">
              <a:off x="1063108" y="3137451"/>
              <a:ext cx="676392" cy="583096"/>
            </a:xfrm>
            <a:prstGeom prst="hexagon">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sz="1600">
                <a:solidFill>
                  <a:schemeClr val="bg1"/>
                </a:solidFill>
                <a:cs typeface="+mn-ea"/>
                <a:sym typeface="+mn-lt"/>
              </a:endParaRPr>
            </a:p>
          </p:txBody>
        </p:sp>
        <p:sp>
          <p:nvSpPr>
            <p:cNvPr id="174" name="文本框 108"/>
            <p:cNvSpPr txBox="1"/>
            <p:nvPr/>
          </p:nvSpPr>
          <p:spPr>
            <a:xfrm>
              <a:off x="1115001" y="3298194"/>
              <a:ext cx="577850" cy="259080"/>
            </a:xfrm>
            <a:prstGeom prst="rect">
              <a:avLst/>
            </a:prstGeom>
            <a:noFill/>
          </p:spPr>
          <p:txBody>
            <a:bodyPr rtlCol="0" wrap="square">
              <a:spAutoFit/>
            </a:bodyPr>
            <a:lstStyle/>
            <a:p>
              <a:pPr algn="ctr"/>
              <a:r>
                <a:rPr altLang="zh-CN" lang="en-US" sz="1100">
                  <a:solidFill>
                    <a:schemeClr val="bg1"/>
                  </a:solidFill>
                  <a:cs typeface="+mn-ea"/>
                  <a:sym typeface="+mn-lt"/>
                </a:rPr>
                <a:t>9月份</a:t>
              </a:r>
            </a:p>
          </p:txBody>
        </p:sp>
      </p:grpSp>
      <p:grpSp>
        <p:nvGrpSpPr>
          <p:cNvPr id="175" name="组合 174"/>
          <p:cNvGrpSpPr/>
          <p:nvPr/>
        </p:nvGrpSpPr>
        <p:grpSpPr>
          <a:xfrm>
            <a:off x="8054381" y="4713772"/>
            <a:ext cx="1413335" cy="876262"/>
            <a:chOff x="1853741" y="1952625"/>
            <a:chExt cx="1413335" cy="876262"/>
          </a:xfrm>
          <a:solidFill>
            <a:schemeClr val="bg1">
              <a:lumMod val="75000"/>
            </a:schemeClr>
          </a:solidFill>
        </p:grpSpPr>
        <p:sp>
          <p:nvSpPr>
            <p:cNvPr id="176" name="矩形 175"/>
            <p:cNvSpPr/>
            <p:nvPr/>
          </p:nvSpPr>
          <p:spPr>
            <a:xfrm>
              <a:off x="1853741" y="1952625"/>
              <a:ext cx="1413334" cy="876262"/>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sz="1600">
                <a:solidFill>
                  <a:schemeClr val="tx1">
                    <a:lumMod val="85000"/>
                    <a:lumOff val="15000"/>
                  </a:schemeClr>
                </a:solidFill>
                <a:cs typeface="+mn-ea"/>
                <a:sym typeface="+mn-lt"/>
              </a:endParaRPr>
            </a:p>
          </p:txBody>
        </p:sp>
        <p:sp>
          <p:nvSpPr>
            <p:cNvPr id="177" name="文本框 111"/>
            <p:cNvSpPr txBox="1"/>
            <p:nvPr/>
          </p:nvSpPr>
          <p:spPr>
            <a:xfrm>
              <a:off x="1853743" y="1997871"/>
              <a:ext cx="1413334" cy="640080"/>
            </a:xfrm>
            <a:prstGeom prst="rect">
              <a:avLst/>
            </a:prstGeom>
            <a:grpFill/>
          </p:spPr>
          <p:txBody>
            <a:bodyPr rtlCol="0" wrap="square">
              <a:spAutoFit/>
            </a:bodyPr>
            <a:lstStyle>
              <a:defPPr>
                <a:defRPr lang="zh-CN"/>
              </a:defPPr>
              <a:lvl1pPr algn="just">
                <a:defRPr sz="1200">
                  <a:gradFill>
                    <a:gsLst>
                      <a:gs pos="0">
                        <a:schemeClr val="bg1">
                          <a:shade val="30000"/>
                          <a:satMod val="115000"/>
                        </a:schemeClr>
                      </a:gs>
                      <a:gs pos="50000">
                        <a:schemeClr val="bg1">
                          <a:shade val="67500"/>
                          <a:satMod val="115000"/>
                        </a:schemeClr>
                      </a:gs>
                      <a:gs pos="100000">
                        <a:schemeClr val="bg1">
                          <a:shade val="100000"/>
                          <a:satMod val="115000"/>
                        </a:schemeClr>
                      </a:gs>
                    </a:gsLst>
                    <a:lin ang="16200000" scaled="1"/>
                  </a:gradFill>
                  <a:latin charset="-122" panose="020b0503020204020204" pitchFamily="34" typeface="微软雅黑"/>
                  <a:ea charset="-122" panose="020b0503020204020204" pitchFamily="34" typeface="微软雅黑"/>
                </a:defRPr>
              </a:lvl1pPr>
            </a:lstStyle>
            <a:p>
              <a:r>
                <a:rPr altLang="en-US" lang="zh-CN">
                  <a:solidFill>
                    <a:schemeClr val="tx1">
                      <a:lumMod val="85000"/>
                      <a:lumOff val="15000"/>
                    </a:schemeClr>
                  </a:solidFill>
                  <a:latin typeface="+mn-lt"/>
                  <a:ea typeface="+mn-ea"/>
                  <a:cs typeface="+mn-ea"/>
                  <a:sym typeface="+mn-lt"/>
                </a:rPr>
                <a:t>       在这里添加你的文字，图片也可以，记得加满哦。</a:t>
              </a:r>
            </a:p>
          </p:txBody>
        </p:sp>
      </p:grpSp>
      <p:grpSp>
        <p:nvGrpSpPr>
          <p:cNvPr id="178" name="组合 177"/>
          <p:cNvGrpSpPr/>
          <p:nvPr/>
        </p:nvGrpSpPr>
        <p:grpSpPr>
          <a:xfrm>
            <a:off x="9987607" y="3673113"/>
            <a:ext cx="682162" cy="676392"/>
            <a:chOff x="1045689" y="3090803"/>
            <a:chExt cx="682162" cy="676392"/>
          </a:xfrm>
          <a:solidFill>
            <a:srgbClr val="669900"/>
          </a:solidFill>
        </p:grpSpPr>
        <p:sp>
          <p:nvSpPr>
            <p:cNvPr id="179" name="六边形 178"/>
            <p:cNvSpPr/>
            <p:nvPr/>
          </p:nvSpPr>
          <p:spPr>
            <a:xfrm rot="5400000">
              <a:off x="1063108" y="3137451"/>
              <a:ext cx="676392" cy="583096"/>
            </a:xfrm>
            <a:prstGeom prst="hexagon">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sz="1600">
                <a:solidFill>
                  <a:schemeClr val="bg1"/>
                </a:solidFill>
                <a:cs typeface="+mn-ea"/>
                <a:sym typeface="+mn-lt"/>
              </a:endParaRPr>
            </a:p>
          </p:txBody>
        </p:sp>
        <p:sp>
          <p:nvSpPr>
            <p:cNvPr id="180" name="文本框 114"/>
            <p:cNvSpPr txBox="1"/>
            <p:nvPr/>
          </p:nvSpPr>
          <p:spPr>
            <a:xfrm>
              <a:off x="1045689" y="3298194"/>
              <a:ext cx="682162" cy="259080"/>
            </a:xfrm>
            <a:prstGeom prst="rect">
              <a:avLst/>
            </a:prstGeom>
            <a:noFill/>
          </p:spPr>
          <p:txBody>
            <a:bodyPr rtlCol="0" wrap="square">
              <a:spAutoFit/>
            </a:bodyPr>
            <a:lstStyle/>
            <a:p>
              <a:pPr algn="ctr"/>
              <a:r>
                <a:rPr altLang="zh-CN" lang="en-US" sz="1100">
                  <a:solidFill>
                    <a:schemeClr val="bg1"/>
                  </a:solidFill>
                  <a:cs typeface="+mn-ea"/>
                  <a:sym typeface="+mn-lt"/>
                </a:rPr>
                <a:t>11月份</a:t>
              </a:r>
            </a:p>
          </p:txBody>
        </p:sp>
      </p:grpSp>
      <p:sp>
        <p:nvSpPr>
          <p:cNvPr id="65" name="矩形 64"/>
          <p:cNvSpPr/>
          <p:nvPr/>
        </p:nvSpPr>
        <p:spPr>
          <a:xfrm>
            <a:off x="4154959" y="1269554"/>
            <a:ext cx="3842401" cy="46365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45736" lIns="91472" rIns="91472" rtlCol="0" tIns="45736"/>
          <a:lstStyle/>
          <a:p>
            <a:pPr algn="ctr"/>
            <a:r>
              <a:rPr altLang="en-US" lang="zh-CN">
                <a:cs typeface="+mn-ea"/>
                <a:sym typeface="+mn-lt"/>
              </a:rPr>
              <a:t>点击添加小标题</a:t>
            </a:r>
          </a:p>
        </p:txBody>
      </p:sp>
      <p:sp>
        <p:nvSpPr>
          <p:cNvPr id="66" name="文本框 2"/>
          <p:cNvSpPr txBox="1"/>
          <p:nvPr/>
        </p:nvSpPr>
        <p:spPr>
          <a:xfrm>
            <a:off x="1706687" y="170270"/>
            <a:ext cx="3288952" cy="518160"/>
          </a:xfrm>
          <a:prstGeom prst="rect">
            <a:avLst/>
          </a:prstGeom>
          <a:noFill/>
        </p:spPr>
        <p:txBody>
          <a:bodyPr rtlCol="0" wrap="square">
            <a:spAutoFit/>
          </a:bodyPr>
          <a:lstStyle/>
          <a:p>
            <a:pPr algn="ctr"/>
            <a:r>
              <a:rPr altLang="en-US" b="1" lang="zh-CN" sz="2800">
                <a:solidFill>
                  <a:schemeClr val="tx1">
                    <a:lumMod val="75000"/>
                    <a:lumOff val="25000"/>
                  </a:schemeClr>
                </a:solidFill>
                <a:cs typeface="+mn-ea"/>
                <a:sym typeface="+mn-lt"/>
              </a:rPr>
              <a:t>点击输入标题内容</a:t>
            </a:r>
          </a:p>
        </p:txBody>
      </p:sp>
    </p:spTree>
  </p:cSld>
  <p:clrMapOvr>
    <a:masterClrMapping/>
  </p:clrMapOvr>
  <p:transition spd="slow">
    <p:wipe/>
  </p:transition>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grpId="0" id="5" nodeType="afterEffect" presetClass="entr" presetID="41" presetSubtype="0">
                                  <p:stCondLst>
                                    <p:cond delay="0"/>
                                  </p:stCondLst>
                                  <p:iterate type="lt">
                                    <p:tmPct val="10000"/>
                                  </p:iterate>
                                  <p:childTnLst>
                                    <p:set>
                                      <p:cBhvr>
                                        <p:cTn dur="1" fill="hold" id="6">
                                          <p:stCondLst>
                                            <p:cond delay="0"/>
                                          </p:stCondLst>
                                        </p:cTn>
                                        <p:tgtEl>
                                          <p:spTgt spid="66"/>
                                        </p:tgtEl>
                                        <p:attrNameLst>
                                          <p:attrName>style.visibility</p:attrName>
                                        </p:attrNameLst>
                                      </p:cBhvr>
                                      <p:to>
                                        <p:strVal val="visible"/>
                                      </p:to>
                                    </p:set>
                                    <p:anim calcmode="lin" valueType="num">
                                      <p:cBhvr>
                                        <p:cTn dur="500" fill="hold" id="7"/>
                                        <p:tgtEl>
                                          <p:spTgt spid="66"/>
                                        </p:tgtEl>
                                        <p:attrNameLst>
                                          <p:attrName>ppt_x</p:attrName>
                                        </p:attrNameLst>
                                      </p:cBhvr>
                                      <p:tavLst>
                                        <p:tav tm="0">
                                          <p:val>
                                            <p:strVal val="#ppt_x"/>
                                          </p:val>
                                        </p:tav>
                                        <p:tav tm="50000">
                                          <p:val>
                                            <p:strVal val="#ppt_x+.1"/>
                                          </p:val>
                                        </p:tav>
                                        <p:tav tm="100000">
                                          <p:val>
                                            <p:strVal val="#ppt_x"/>
                                          </p:val>
                                        </p:tav>
                                      </p:tavLst>
                                    </p:anim>
                                    <p:anim calcmode="lin" valueType="num">
                                      <p:cBhvr>
                                        <p:cTn dur="500" fill="hold" id="8"/>
                                        <p:tgtEl>
                                          <p:spTgt spid="66"/>
                                        </p:tgtEl>
                                        <p:attrNameLst>
                                          <p:attrName>ppt_y</p:attrName>
                                        </p:attrNameLst>
                                      </p:cBhvr>
                                      <p:tavLst>
                                        <p:tav tm="0">
                                          <p:val>
                                            <p:strVal val="#ppt_y"/>
                                          </p:val>
                                        </p:tav>
                                        <p:tav tm="100000">
                                          <p:val>
                                            <p:strVal val="#ppt_y"/>
                                          </p:val>
                                        </p:tav>
                                      </p:tavLst>
                                    </p:anim>
                                    <p:anim calcmode="lin" valueType="num">
                                      <p:cBhvr>
                                        <p:cTn dur="500" fill="hold" id="9"/>
                                        <p:tgtEl>
                                          <p:spTgt spid="66"/>
                                        </p:tgtEl>
                                        <p:attrNameLst>
                                          <p:attrName>ppt_h</p:attrName>
                                        </p:attrNameLst>
                                      </p:cBhvr>
                                      <p:tavLst>
                                        <p:tav tm="0">
                                          <p:val>
                                            <p:strVal val="#ppt_h/10"/>
                                          </p:val>
                                        </p:tav>
                                        <p:tav tm="50000">
                                          <p:val>
                                            <p:strVal val="#ppt_h+.01"/>
                                          </p:val>
                                        </p:tav>
                                        <p:tav tm="100000">
                                          <p:val>
                                            <p:strVal val="#ppt_h"/>
                                          </p:val>
                                        </p:tav>
                                      </p:tavLst>
                                    </p:anim>
                                    <p:anim calcmode="lin" valueType="num">
                                      <p:cBhvr>
                                        <p:cTn dur="500" fill="hold" id="10"/>
                                        <p:tgtEl>
                                          <p:spTgt spid="66"/>
                                        </p:tgtEl>
                                        <p:attrNameLst>
                                          <p:attrName>ppt_w</p:attrName>
                                        </p:attrNameLst>
                                      </p:cBhvr>
                                      <p:tavLst>
                                        <p:tav tm="0">
                                          <p:val>
                                            <p:strVal val="#ppt_w/10"/>
                                          </p:val>
                                        </p:tav>
                                        <p:tav tm="50000">
                                          <p:val>
                                            <p:strVal val="#ppt_w+.01"/>
                                          </p:val>
                                        </p:tav>
                                        <p:tav tm="100000">
                                          <p:val>
                                            <p:strVal val="#ppt_w"/>
                                          </p:val>
                                        </p:tav>
                                      </p:tavLst>
                                    </p:anim>
                                    <p:animEffect filter="fade" transition="in">
                                      <p:cBhvr>
                                        <p:cTn dur="500" id="11" tmFilter="0,0; .5, 1; 1, 1"/>
                                        <p:tgtEl>
                                          <p:spTgt spid="66"/>
                                        </p:tgtEl>
                                      </p:cBhvr>
                                    </p:animEffect>
                                  </p:childTnLst>
                                </p:cTn>
                              </p:par>
                            </p:childTnLst>
                          </p:cTn>
                        </p:par>
                        <p:par>
                          <p:cTn fill="hold" id="12" nodeType="afterGroup">
                            <p:stCondLst>
                              <p:cond delay="500"/>
                            </p:stCondLst>
                            <p:childTnLst>
                              <p:par>
                                <p:cTn fill="hold" grpId="0" id="13" nodeType="afterEffect" presetClass="entr" presetID="16" presetSubtype="37">
                                  <p:stCondLst>
                                    <p:cond delay="0"/>
                                  </p:stCondLst>
                                  <p:childTnLst>
                                    <p:set>
                                      <p:cBhvr>
                                        <p:cTn dur="1" fill="hold" id="14">
                                          <p:stCondLst>
                                            <p:cond delay="0"/>
                                          </p:stCondLst>
                                        </p:cTn>
                                        <p:tgtEl>
                                          <p:spTgt spid="65"/>
                                        </p:tgtEl>
                                        <p:attrNameLst>
                                          <p:attrName>style.visibility</p:attrName>
                                        </p:attrNameLst>
                                      </p:cBhvr>
                                      <p:to>
                                        <p:strVal val="visible"/>
                                      </p:to>
                                    </p:set>
                                    <p:animEffect filter="barn(outVertical)" transition="in">
                                      <p:cBhvr>
                                        <p:cTn dur="500" id="15"/>
                                        <p:tgtEl>
                                          <p:spTgt spid="65"/>
                                        </p:tgtEl>
                                      </p:cBhvr>
                                    </p:animEffect>
                                  </p:childTnLst>
                                </p:cTn>
                              </p:par>
                            </p:childTnLst>
                          </p:cTn>
                        </p:par>
                        <p:par>
                          <p:cTn fill="hold" id="16" nodeType="afterGroup">
                            <p:stCondLst>
                              <p:cond delay="1000"/>
                            </p:stCondLst>
                            <p:childTnLst>
                              <p:par>
                                <p:cTn fill="hold" id="17" nodeType="afterEffect" presetClass="entr" presetID="22" presetSubtype="8">
                                  <p:stCondLst>
                                    <p:cond delay="0"/>
                                  </p:stCondLst>
                                  <p:childTnLst>
                                    <p:set>
                                      <p:cBhvr>
                                        <p:cTn dur="1" fill="hold" id="18">
                                          <p:stCondLst>
                                            <p:cond delay="0"/>
                                          </p:stCondLst>
                                        </p:cTn>
                                        <p:tgtEl>
                                          <p:spTgt spid="119"/>
                                        </p:tgtEl>
                                        <p:attrNameLst>
                                          <p:attrName>style.visibility</p:attrName>
                                        </p:attrNameLst>
                                      </p:cBhvr>
                                      <p:to>
                                        <p:strVal val="visible"/>
                                      </p:to>
                                    </p:set>
                                    <p:animEffect filter="wipe(left)" transition="in">
                                      <p:cBhvr>
                                        <p:cTn dur="500" id="19"/>
                                        <p:tgtEl>
                                          <p:spTgt spid="119"/>
                                        </p:tgtEl>
                                      </p:cBhvr>
                                    </p:animEffect>
                                  </p:childTnLst>
                                </p:cTn>
                              </p:par>
                            </p:childTnLst>
                          </p:cTn>
                        </p:par>
                        <p:par>
                          <p:cTn fill="hold" id="20" nodeType="afterGroup">
                            <p:stCondLst>
                              <p:cond delay="1500"/>
                            </p:stCondLst>
                            <p:childTnLst>
                              <p:par>
                                <p:cTn fill="hold" id="21" nodeType="afterEffect" presetClass="entr" presetID="10" presetSubtype="0">
                                  <p:stCondLst>
                                    <p:cond delay="0"/>
                                  </p:stCondLst>
                                  <p:childTnLst>
                                    <p:set>
                                      <p:cBhvr>
                                        <p:cTn dur="1" fill="hold" id="22">
                                          <p:stCondLst>
                                            <p:cond delay="0"/>
                                          </p:stCondLst>
                                        </p:cTn>
                                        <p:tgtEl>
                                          <p:spTgt spid="130"/>
                                        </p:tgtEl>
                                        <p:attrNameLst>
                                          <p:attrName>style.visibility</p:attrName>
                                        </p:attrNameLst>
                                      </p:cBhvr>
                                      <p:to>
                                        <p:strVal val="visible"/>
                                      </p:to>
                                    </p:set>
                                    <p:animEffect filter="fade" transition="in">
                                      <p:cBhvr>
                                        <p:cTn dur="500" id="23"/>
                                        <p:tgtEl>
                                          <p:spTgt spid="130"/>
                                        </p:tgtEl>
                                      </p:cBhvr>
                                    </p:animEffect>
                                  </p:childTnLst>
                                </p:cTn>
                              </p:par>
                            </p:childTnLst>
                          </p:cTn>
                        </p:par>
                        <p:par>
                          <p:cTn fill="hold" id="24" nodeType="afterGroup">
                            <p:stCondLst>
                              <p:cond delay="2000"/>
                            </p:stCondLst>
                            <p:childTnLst>
                              <p:par>
                                <p:cTn fill="hold" id="25" nodeType="afterEffect" presetClass="entr" presetID="22" presetSubtype="4">
                                  <p:stCondLst>
                                    <p:cond delay="0"/>
                                  </p:stCondLst>
                                  <p:childTnLst>
                                    <p:set>
                                      <p:cBhvr>
                                        <p:cTn dur="1" fill="hold" id="26">
                                          <p:stCondLst>
                                            <p:cond delay="0"/>
                                          </p:stCondLst>
                                        </p:cTn>
                                        <p:tgtEl>
                                          <p:spTgt spid="129"/>
                                        </p:tgtEl>
                                        <p:attrNameLst>
                                          <p:attrName>style.visibility</p:attrName>
                                        </p:attrNameLst>
                                      </p:cBhvr>
                                      <p:to>
                                        <p:strVal val="visible"/>
                                      </p:to>
                                    </p:set>
                                    <p:animEffect filter="wipe(down)" transition="in">
                                      <p:cBhvr>
                                        <p:cTn dur="500" id="27"/>
                                        <p:tgtEl>
                                          <p:spTgt spid="129"/>
                                        </p:tgtEl>
                                      </p:cBhvr>
                                    </p:animEffect>
                                  </p:childTnLst>
                                </p:cTn>
                              </p:par>
                            </p:childTnLst>
                          </p:cTn>
                        </p:par>
                        <p:par>
                          <p:cTn fill="hold" id="28" nodeType="afterGroup">
                            <p:stCondLst>
                              <p:cond delay="2500"/>
                            </p:stCondLst>
                            <p:childTnLst>
                              <p:par>
                                <p:cTn fill="hold" id="29" nodeType="afterEffect" presetClass="entr" presetID="22" presetSubtype="8">
                                  <p:stCondLst>
                                    <p:cond delay="0"/>
                                  </p:stCondLst>
                                  <p:childTnLst>
                                    <p:set>
                                      <p:cBhvr>
                                        <p:cTn dur="1" fill="hold" id="30">
                                          <p:stCondLst>
                                            <p:cond delay="0"/>
                                          </p:stCondLst>
                                        </p:cTn>
                                        <p:tgtEl>
                                          <p:spTgt spid="133"/>
                                        </p:tgtEl>
                                        <p:attrNameLst>
                                          <p:attrName>style.visibility</p:attrName>
                                        </p:attrNameLst>
                                      </p:cBhvr>
                                      <p:to>
                                        <p:strVal val="visible"/>
                                      </p:to>
                                    </p:set>
                                    <p:animEffect filter="wipe(left)" transition="in">
                                      <p:cBhvr>
                                        <p:cTn dur="500" id="31"/>
                                        <p:tgtEl>
                                          <p:spTgt spid="133"/>
                                        </p:tgtEl>
                                      </p:cBhvr>
                                    </p:animEffect>
                                  </p:childTnLst>
                                </p:cTn>
                              </p:par>
                            </p:childTnLst>
                          </p:cTn>
                        </p:par>
                        <p:par>
                          <p:cTn fill="hold" id="32" nodeType="afterGroup">
                            <p:stCondLst>
                              <p:cond delay="3000"/>
                            </p:stCondLst>
                            <p:childTnLst>
                              <p:par>
                                <p:cTn fill="hold" id="33" nodeType="afterEffect" presetClass="entr" presetID="10" presetSubtype="0">
                                  <p:stCondLst>
                                    <p:cond delay="0"/>
                                  </p:stCondLst>
                                  <p:childTnLst>
                                    <p:set>
                                      <p:cBhvr>
                                        <p:cTn dur="1" fill="hold" id="34">
                                          <p:stCondLst>
                                            <p:cond delay="0"/>
                                          </p:stCondLst>
                                        </p:cTn>
                                        <p:tgtEl>
                                          <p:spTgt spid="158"/>
                                        </p:tgtEl>
                                        <p:attrNameLst>
                                          <p:attrName>style.visibility</p:attrName>
                                        </p:attrNameLst>
                                      </p:cBhvr>
                                      <p:to>
                                        <p:strVal val="visible"/>
                                      </p:to>
                                    </p:set>
                                    <p:animEffect filter="fade" transition="in">
                                      <p:cBhvr>
                                        <p:cTn dur="500" id="35"/>
                                        <p:tgtEl>
                                          <p:spTgt spid="158"/>
                                        </p:tgtEl>
                                      </p:cBhvr>
                                    </p:animEffect>
                                  </p:childTnLst>
                                </p:cTn>
                              </p:par>
                            </p:childTnLst>
                          </p:cTn>
                        </p:par>
                        <p:par>
                          <p:cTn fill="hold" id="36" nodeType="afterGroup">
                            <p:stCondLst>
                              <p:cond delay="3500"/>
                            </p:stCondLst>
                            <p:childTnLst>
                              <p:par>
                                <p:cTn fill="hold" id="37" nodeType="afterEffect" presetClass="entr" presetID="22" presetSubtype="1">
                                  <p:stCondLst>
                                    <p:cond delay="0"/>
                                  </p:stCondLst>
                                  <p:childTnLst>
                                    <p:set>
                                      <p:cBhvr>
                                        <p:cTn dur="1" fill="hold" id="38">
                                          <p:stCondLst>
                                            <p:cond delay="0"/>
                                          </p:stCondLst>
                                        </p:cTn>
                                        <p:tgtEl>
                                          <p:spTgt spid="157"/>
                                        </p:tgtEl>
                                        <p:attrNameLst>
                                          <p:attrName>style.visibility</p:attrName>
                                        </p:attrNameLst>
                                      </p:cBhvr>
                                      <p:to>
                                        <p:strVal val="visible"/>
                                      </p:to>
                                    </p:set>
                                    <p:animEffect filter="wipe(up)" transition="in">
                                      <p:cBhvr>
                                        <p:cTn dur="500" id="39"/>
                                        <p:tgtEl>
                                          <p:spTgt spid="157"/>
                                        </p:tgtEl>
                                      </p:cBhvr>
                                    </p:animEffect>
                                  </p:childTnLst>
                                </p:cTn>
                              </p:par>
                            </p:childTnLst>
                          </p:cTn>
                        </p:par>
                        <p:par>
                          <p:cTn fill="hold" id="40" nodeType="afterGroup">
                            <p:stCondLst>
                              <p:cond delay="4000"/>
                            </p:stCondLst>
                            <p:childTnLst>
                              <p:par>
                                <p:cTn fill="hold" id="41" nodeType="afterEffect" presetClass="entr" presetID="22" presetSubtype="8">
                                  <p:stCondLst>
                                    <p:cond delay="0"/>
                                  </p:stCondLst>
                                  <p:childTnLst>
                                    <p:set>
                                      <p:cBhvr>
                                        <p:cTn dur="1" fill="hold" id="42">
                                          <p:stCondLst>
                                            <p:cond delay="0"/>
                                          </p:stCondLst>
                                        </p:cTn>
                                        <p:tgtEl>
                                          <p:spTgt spid="161"/>
                                        </p:tgtEl>
                                        <p:attrNameLst>
                                          <p:attrName>style.visibility</p:attrName>
                                        </p:attrNameLst>
                                      </p:cBhvr>
                                      <p:to>
                                        <p:strVal val="visible"/>
                                      </p:to>
                                    </p:set>
                                    <p:animEffect filter="wipe(left)" transition="in">
                                      <p:cBhvr>
                                        <p:cTn dur="500" id="43"/>
                                        <p:tgtEl>
                                          <p:spTgt spid="161"/>
                                        </p:tgtEl>
                                      </p:cBhvr>
                                    </p:animEffect>
                                  </p:childTnLst>
                                </p:cTn>
                              </p:par>
                            </p:childTnLst>
                          </p:cTn>
                        </p:par>
                        <p:par>
                          <p:cTn fill="hold" id="44" nodeType="afterGroup">
                            <p:stCondLst>
                              <p:cond delay="4500"/>
                            </p:stCondLst>
                            <p:childTnLst>
                              <p:par>
                                <p:cTn fill="hold" id="45" nodeType="afterEffect" presetClass="entr" presetID="10" presetSubtype="0">
                                  <p:stCondLst>
                                    <p:cond delay="0"/>
                                  </p:stCondLst>
                                  <p:childTnLst>
                                    <p:set>
                                      <p:cBhvr>
                                        <p:cTn dur="1" fill="hold" id="46">
                                          <p:stCondLst>
                                            <p:cond delay="0"/>
                                          </p:stCondLst>
                                        </p:cTn>
                                        <p:tgtEl>
                                          <p:spTgt spid="137"/>
                                        </p:tgtEl>
                                        <p:attrNameLst>
                                          <p:attrName>style.visibility</p:attrName>
                                        </p:attrNameLst>
                                      </p:cBhvr>
                                      <p:to>
                                        <p:strVal val="visible"/>
                                      </p:to>
                                    </p:set>
                                    <p:animEffect filter="fade" transition="in">
                                      <p:cBhvr>
                                        <p:cTn dur="500" id="47"/>
                                        <p:tgtEl>
                                          <p:spTgt spid="137"/>
                                        </p:tgtEl>
                                      </p:cBhvr>
                                    </p:animEffect>
                                  </p:childTnLst>
                                </p:cTn>
                              </p:par>
                            </p:childTnLst>
                          </p:cTn>
                        </p:par>
                        <p:par>
                          <p:cTn fill="hold" id="48" nodeType="afterGroup">
                            <p:stCondLst>
                              <p:cond delay="5000"/>
                            </p:stCondLst>
                            <p:childTnLst>
                              <p:par>
                                <p:cTn fill="hold" id="49" nodeType="afterEffect" presetClass="entr" presetID="22" presetSubtype="4">
                                  <p:stCondLst>
                                    <p:cond delay="0"/>
                                  </p:stCondLst>
                                  <p:childTnLst>
                                    <p:set>
                                      <p:cBhvr>
                                        <p:cTn dur="1" fill="hold" id="50">
                                          <p:stCondLst>
                                            <p:cond delay="0"/>
                                          </p:stCondLst>
                                        </p:cTn>
                                        <p:tgtEl>
                                          <p:spTgt spid="136"/>
                                        </p:tgtEl>
                                        <p:attrNameLst>
                                          <p:attrName>style.visibility</p:attrName>
                                        </p:attrNameLst>
                                      </p:cBhvr>
                                      <p:to>
                                        <p:strVal val="visible"/>
                                      </p:to>
                                    </p:set>
                                    <p:animEffect filter="wipe(down)" transition="in">
                                      <p:cBhvr>
                                        <p:cTn dur="500" id="51"/>
                                        <p:tgtEl>
                                          <p:spTgt spid="136"/>
                                        </p:tgtEl>
                                      </p:cBhvr>
                                    </p:animEffect>
                                  </p:childTnLst>
                                </p:cTn>
                              </p:par>
                            </p:childTnLst>
                          </p:cTn>
                        </p:par>
                        <p:par>
                          <p:cTn fill="hold" id="52" nodeType="afterGroup">
                            <p:stCondLst>
                              <p:cond delay="5500"/>
                            </p:stCondLst>
                            <p:childTnLst>
                              <p:par>
                                <p:cTn fill="hold" id="53" nodeType="afterEffect" presetClass="entr" presetID="22" presetSubtype="8">
                                  <p:stCondLst>
                                    <p:cond delay="0"/>
                                  </p:stCondLst>
                                  <p:childTnLst>
                                    <p:set>
                                      <p:cBhvr>
                                        <p:cTn dur="1" fill="hold" id="54">
                                          <p:stCondLst>
                                            <p:cond delay="0"/>
                                          </p:stCondLst>
                                        </p:cTn>
                                        <p:tgtEl>
                                          <p:spTgt spid="140"/>
                                        </p:tgtEl>
                                        <p:attrNameLst>
                                          <p:attrName>style.visibility</p:attrName>
                                        </p:attrNameLst>
                                      </p:cBhvr>
                                      <p:to>
                                        <p:strVal val="visible"/>
                                      </p:to>
                                    </p:set>
                                    <p:animEffect filter="wipe(left)" transition="in">
                                      <p:cBhvr>
                                        <p:cTn dur="500" id="55"/>
                                        <p:tgtEl>
                                          <p:spTgt spid="140"/>
                                        </p:tgtEl>
                                      </p:cBhvr>
                                    </p:animEffect>
                                  </p:childTnLst>
                                </p:cTn>
                              </p:par>
                            </p:childTnLst>
                          </p:cTn>
                        </p:par>
                        <p:par>
                          <p:cTn fill="hold" id="56" nodeType="afterGroup">
                            <p:stCondLst>
                              <p:cond delay="6000"/>
                            </p:stCondLst>
                            <p:childTnLst>
                              <p:par>
                                <p:cTn fill="hold" id="57" nodeType="afterEffect" presetClass="entr" presetID="10" presetSubtype="0">
                                  <p:stCondLst>
                                    <p:cond delay="0"/>
                                  </p:stCondLst>
                                  <p:childTnLst>
                                    <p:set>
                                      <p:cBhvr>
                                        <p:cTn dur="1" fill="hold" id="58">
                                          <p:stCondLst>
                                            <p:cond delay="0"/>
                                          </p:stCondLst>
                                        </p:cTn>
                                        <p:tgtEl>
                                          <p:spTgt spid="165"/>
                                        </p:tgtEl>
                                        <p:attrNameLst>
                                          <p:attrName>style.visibility</p:attrName>
                                        </p:attrNameLst>
                                      </p:cBhvr>
                                      <p:to>
                                        <p:strVal val="visible"/>
                                      </p:to>
                                    </p:set>
                                    <p:animEffect filter="fade" transition="in">
                                      <p:cBhvr>
                                        <p:cTn dur="500" id="59"/>
                                        <p:tgtEl>
                                          <p:spTgt spid="165"/>
                                        </p:tgtEl>
                                      </p:cBhvr>
                                    </p:animEffect>
                                  </p:childTnLst>
                                </p:cTn>
                              </p:par>
                            </p:childTnLst>
                          </p:cTn>
                        </p:par>
                        <p:par>
                          <p:cTn fill="hold" id="60" nodeType="afterGroup">
                            <p:stCondLst>
                              <p:cond delay="6500"/>
                            </p:stCondLst>
                            <p:childTnLst>
                              <p:par>
                                <p:cTn fill="hold" id="61" nodeType="afterEffect" presetClass="entr" presetID="22" presetSubtype="1">
                                  <p:stCondLst>
                                    <p:cond delay="0"/>
                                  </p:stCondLst>
                                  <p:childTnLst>
                                    <p:set>
                                      <p:cBhvr>
                                        <p:cTn dur="1" fill="hold" id="62">
                                          <p:stCondLst>
                                            <p:cond delay="0"/>
                                          </p:stCondLst>
                                        </p:cTn>
                                        <p:tgtEl>
                                          <p:spTgt spid="164"/>
                                        </p:tgtEl>
                                        <p:attrNameLst>
                                          <p:attrName>style.visibility</p:attrName>
                                        </p:attrNameLst>
                                      </p:cBhvr>
                                      <p:to>
                                        <p:strVal val="visible"/>
                                      </p:to>
                                    </p:set>
                                    <p:animEffect filter="wipe(up)" transition="in">
                                      <p:cBhvr>
                                        <p:cTn dur="500" id="63"/>
                                        <p:tgtEl>
                                          <p:spTgt spid="164"/>
                                        </p:tgtEl>
                                      </p:cBhvr>
                                    </p:animEffect>
                                  </p:childTnLst>
                                </p:cTn>
                              </p:par>
                            </p:childTnLst>
                          </p:cTn>
                        </p:par>
                        <p:par>
                          <p:cTn fill="hold" id="64" nodeType="afterGroup">
                            <p:stCondLst>
                              <p:cond delay="7000"/>
                            </p:stCondLst>
                            <p:childTnLst>
                              <p:par>
                                <p:cTn fill="hold" id="65" nodeType="afterEffect" presetClass="entr" presetID="22" presetSubtype="8">
                                  <p:stCondLst>
                                    <p:cond delay="0"/>
                                  </p:stCondLst>
                                  <p:childTnLst>
                                    <p:set>
                                      <p:cBhvr>
                                        <p:cTn dur="1" fill="hold" id="66">
                                          <p:stCondLst>
                                            <p:cond delay="0"/>
                                          </p:stCondLst>
                                        </p:cTn>
                                        <p:tgtEl>
                                          <p:spTgt spid="168"/>
                                        </p:tgtEl>
                                        <p:attrNameLst>
                                          <p:attrName>style.visibility</p:attrName>
                                        </p:attrNameLst>
                                      </p:cBhvr>
                                      <p:to>
                                        <p:strVal val="visible"/>
                                      </p:to>
                                    </p:set>
                                    <p:animEffect filter="wipe(left)" transition="in">
                                      <p:cBhvr>
                                        <p:cTn dur="500" id="67"/>
                                        <p:tgtEl>
                                          <p:spTgt spid="168"/>
                                        </p:tgtEl>
                                      </p:cBhvr>
                                    </p:animEffect>
                                  </p:childTnLst>
                                </p:cTn>
                              </p:par>
                            </p:childTnLst>
                          </p:cTn>
                        </p:par>
                        <p:par>
                          <p:cTn fill="hold" id="68" nodeType="afterGroup">
                            <p:stCondLst>
                              <p:cond delay="7500"/>
                            </p:stCondLst>
                            <p:childTnLst>
                              <p:par>
                                <p:cTn fill="hold" id="69" nodeType="afterEffect" presetClass="entr" presetID="10" presetSubtype="0">
                                  <p:stCondLst>
                                    <p:cond delay="0"/>
                                  </p:stCondLst>
                                  <p:childTnLst>
                                    <p:set>
                                      <p:cBhvr>
                                        <p:cTn dur="1" fill="hold" id="70">
                                          <p:stCondLst>
                                            <p:cond delay="0"/>
                                          </p:stCondLst>
                                        </p:cTn>
                                        <p:tgtEl>
                                          <p:spTgt spid="144"/>
                                        </p:tgtEl>
                                        <p:attrNameLst>
                                          <p:attrName>style.visibility</p:attrName>
                                        </p:attrNameLst>
                                      </p:cBhvr>
                                      <p:to>
                                        <p:strVal val="visible"/>
                                      </p:to>
                                    </p:set>
                                    <p:animEffect filter="fade" transition="in">
                                      <p:cBhvr>
                                        <p:cTn dur="500" id="71"/>
                                        <p:tgtEl>
                                          <p:spTgt spid="144"/>
                                        </p:tgtEl>
                                      </p:cBhvr>
                                    </p:animEffect>
                                  </p:childTnLst>
                                </p:cTn>
                              </p:par>
                            </p:childTnLst>
                          </p:cTn>
                        </p:par>
                        <p:par>
                          <p:cTn fill="hold" id="72" nodeType="afterGroup">
                            <p:stCondLst>
                              <p:cond delay="8000"/>
                            </p:stCondLst>
                            <p:childTnLst>
                              <p:par>
                                <p:cTn fill="hold" id="73" nodeType="afterEffect" presetClass="entr" presetID="22" presetSubtype="4">
                                  <p:stCondLst>
                                    <p:cond delay="0"/>
                                  </p:stCondLst>
                                  <p:childTnLst>
                                    <p:set>
                                      <p:cBhvr>
                                        <p:cTn dur="1" fill="hold" id="74">
                                          <p:stCondLst>
                                            <p:cond delay="0"/>
                                          </p:stCondLst>
                                        </p:cTn>
                                        <p:tgtEl>
                                          <p:spTgt spid="143"/>
                                        </p:tgtEl>
                                        <p:attrNameLst>
                                          <p:attrName>style.visibility</p:attrName>
                                        </p:attrNameLst>
                                      </p:cBhvr>
                                      <p:to>
                                        <p:strVal val="visible"/>
                                      </p:to>
                                    </p:set>
                                    <p:animEffect filter="wipe(down)" transition="in">
                                      <p:cBhvr>
                                        <p:cTn dur="500" id="75"/>
                                        <p:tgtEl>
                                          <p:spTgt spid="143"/>
                                        </p:tgtEl>
                                      </p:cBhvr>
                                    </p:animEffect>
                                  </p:childTnLst>
                                </p:cTn>
                              </p:par>
                            </p:childTnLst>
                          </p:cTn>
                        </p:par>
                        <p:par>
                          <p:cTn fill="hold" id="76" nodeType="afterGroup">
                            <p:stCondLst>
                              <p:cond delay="8500"/>
                            </p:stCondLst>
                            <p:childTnLst>
                              <p:par>
                                <p:cTn fill="hold" id="77" nodeType="afterEffect" presetClass="entr" presetID="22" presetSubtype="8">
                                  <p:stCondLst>
                                    <p:cond delay="0"/>
                                  </p:stCondLst>
                                  <p:childTnLst>
                                    <p:set>
                                      <p:cBhvr>
                                        <p:cTn dur="1" fill="hold" id="78">
                                          <p:stCondLst>
                                            <p:cond delay="0"/>
                                          </p:stCondLst>
                                        </p:cTn>
                                        <p:tgtEl>
                                          <p:spTgt spid="147"/>
                                        </p:tgtEl>
                                        <p:attrNameLst>
                                          <p:attrName>style.visibility</p:attrName>
                                        </p:attrNameLst>
                                      </p:cBhvr>
                                      <p:to>
                                        <p:strVal val="visible"/>
                                      </p:to>
                                    </p:set>
                                    <p:animEffect filter="wipe(left)" transition="in">
                                      <p:cBhvr>
                                        <p:cTn dur="500" id="79"/>
                                        <p:tgtEl>
                                          <p:spTgt spid="147"/>
                                        </p:tgtEl>
                                      </p:cBhvr>
                                    </p:animEffect>
                                  </p:childTnLst>
                                </p:cTn>
                              </p:par>
                            </p:childTnLst>
                          </p:cTn>
                        </p:par>
                        <p:par>
                          <p:cTn fill="hold" id="80" nodeType="afterGroup">
                            <p:stCondLst>
                              <p:cond delay="9000"/>
                            </p:stCondLst>
                            <p:childTnLst>
                              <p:par>
                                <p:cTn fill="hold" id="81" nodeType="afterEffect" presetClass="entr" presetID="10" presetSubtype="0">
                                  <p:stCondLst>
                                    <p:cond delay="0"/>
                                  </p:stCondLst>
                                  <p:childTnLst>
                                    <p:set>
                                      <p:cBhvr>
                                        <p:cTn dur="1" fill="hold" id="82">
                                          <p:stCondLst>
                                            <p:cond delay="0"/>
                                          </p:stCondLst>
                                        </p:cTn>
                                        <p:tgtEl>
                                          <p:spTgt spid="172"/>
                                        </p:tgtEl>
                                        <p:attrNameLst>
                                          <p:attrName>style.visibility</p:attrName>
                                        </p:attrNameLst>
                                      </p:cBhvr>
                                      <p:to>
                                        <p:strVal val="visible"/>
                                      </p:to>
                                    </p:set>
                                    <p:animEffect filter="fade" transition="in">
                                      <p:cBhvr>
                                        <p:cTn dur="500" id="83"/>
                                        <p:tgtEl>
                                          <p:spTgt spid="172"/>
                                        </p:tgtEl>
                                      </p:cBhvr>
                                    </p:animEffect>
                                  </p:childTnLst>
                                </p:cTn>
                              </p:par>
                            </p:childTnLst>
                          </p:cTn>
                        </p:par>
                        <p:par>
                          <p:cTn fill="hold" id="84" nodeType="afterGroup">
                            <p:stCondLst>
                              <p:cond delay="9500"/>
                            </p:stCondLst>
                            <p:childTnLst>
                              <p:par>
                                <p:cTn fill="hold" id="85" nodeType="afterEffect" presetClass="entr" presetID="22" presetSubtype="1">
                                  <p:stCondLst>
                                    <p:cond delay="0"/>
                                  </p:stCondLst>
                                  <p:childTnLst>
                                    <p:set>
                                      <p:cBhvr>
                                        <p:cTn dur="1" fill="hold" id="86">
                                          <p:stCondLst>
                                            <p:cond delay="0"/>
                                          </p:stCondLst>
                                        </p:cTn>
                                        <p:tgtEl>
                                          <p:spTgt spid="171"/>
                                        </p:tgtEl>
                                        <p:attrNameLst>
                                          <p:attrName>style.visibility</p:attrName>
                                        </p:attrNameLst>
                                      </p:cBhvr>
                                      <p:to>
                                        <p:strVal val="visible"/>
                                      </p:to>
                                    </p:set>
                                    <p:animEffect filter="wipe(up)" transition="in">
                                      <p:cBhvr>
                                        <p:cTn dur="500" id="87"/>
                                        <p:tgtEl>
                                          <p:spTgt spid="171"/>
                                        </p:tgtEl>
                                      </p:cBhvr>
                                    </p:animEffect>
                                  </p:childTnLst>
                                </p:cTn>
                              </p:par>
                            </p:childTnLst>
                          </p:cTn>
                        </p:par>
                        <p:par>
                          <p:cTn fill="hold" id="88" nodeType="afterGroup">
                            <p:stCondLst>
                              <p:cond delay="10000"/>
                            </p:stCondLst>
                            <p:childTnLst>
                              <p:par>
                                <p:cTn fill="hold" id="89" nodeType="afterEffect" presetClass="entr" presetID="22" presetSubtype="8">
                                  <p:stCondLst>
                                    <p:cond delay="0"/>
                                  </p:stCondLst>
                                  <p:childTnLst>
                                    <p:set>
                                      <p:cBhvr>
                                        <p:cTn dur="1" fill="hold" id="90">
                                          <p:stCondLst>
                                            <p:cond delay="0"/>
                                          </p:stCondLst>
                                        </p:cTn>
                                        <p:tgtEl>
                                          <p:spTgt spid="175"/>
                                        </p:tgtEl>
                                        <p:attrNameLst>
                                          <p:attrName>style.visibility</p:attrName>
                                        </p:attrNameLst>
                                      </p:cBhvr>
                                      <p:to>
                                        <p:strVal val="visible"/>
                                      </p:to>
                                    </p:set>
                                    <p:animEffect filter="wipe(left)" transition="in">
                                      <p:cBhvr>
                                        <p:cTn dur="500" id="91"/>
                                        <p:tgtEl>
                                          <p:spTgt spid="175"/>
                                        </p:tgtEl>
                                      </p:cBhvr>
                                    </p:animEffect>
                                  </p:childTnLst>
                                </p:cTn>
                              </p:par>
                            </p:childTnLst>
                          </p:cTn>
                        </p:par>
                        <p:par>
                          <p:cTn fill="hold" id="92" nodeType="afterGroup">
                            <p:stCondLst>
                              <p:cond delay="10500"/>
                            </p:stCondLst>
                            <p:childTnLst>
                              <p:par>
                                <p:cTn fill="hold" id="93" nodeType="afterEffect" presetClass="entr" presetID="10" presetSubtype="0">
                                  <p:stCondLst>
                                    <p:cond delay="0"/>
                                  </p:stCondLst>
                                  <p:childTnLst>
                                    <p:set>
                                      <p:cBhvr>
                                        <p:cTn dur="1" fill="hold" id="94">
                                          <p:stCondLst>
                                            <p:cond delay="0"/>
                                          </p:stCondLst>
                                        </p:cTn>
                                        <p:tgtEl>
                                          <p:spTgt spid="151"/>
                                        </p:tgtEl>
                                        <p:attrNameLst>
                                          <p:attrName>style.visibility</p:attrName>
                                        </p:attrNameLst>
                                      </p:cBhvr>
                                      <p:to>
                                        <p:strVal val="visible"/>
                                      </p:to>
                                    </p:set>
                                    <p:animEffect filter="fade" transition="in">
                                      <p:cBhvr>
                                        <p:cTn dur="500" id="95"/>
                                        <p:tgtEl>
                                          <p:spTgt spid="151"/>
                                        </p:tgtEl>
                                      </p:cBhvr>
                                    </p:animEffect>
                                  </p:childTnLst>
                                </p:cTn>
                              </p:par>
                            </p:childTnLst>
                          </p:cTn>
                        </p:par>
                        <p:par>
                          <p:cTn fill="hold" id="96" nodeType="afterGroup">
                            <p:stCondLst>
                              <p:cond delay="11000"/>
                            </p:stCondLst>
                            <p:childTnLst>
                              <p:par>
                                <p:cTn fill="hold" id="97" nodeType="afterEffect" presetClass="entr" presetID="22" presetSubtype="4">
                                  <p:stCondLst>
                                    <p:cond delay="0"/>
                                  </p:stCondLst>
                                  <p:childTnLst>
                                    <p:set>
                                      <p:cBhvr>
                                        <p:cTn dur="1" fill="hold" id="98">
                                          <p:stCondLst>
                                            <p:cond delay="0"/>
                                          </p:stCondLst>
                                        </p:cTn>
                                        <p:tgtEl>
                                          <p:spTgt spid="150"/>
                                        </p:tgtEl>
                                        <p:attrNameLst>
                                          <p:attrName>style.visibility</p:attrName>
                                        </p:attrNameLst>
                                      </p:cBhvr>
                                      <p:to>
                                        <p:strVal val="visible"/>
                                      </p:to>
                                    </p:set>
                                    <p:animEffect filter="wipe(down)" transition="in">
                                      <p:cBhvr>
                                        <p:cTn dur="500" id="99"/>
                                        <p:tgtEl>
                                          <p:spTgt spid="150"/>
                                        </p:tgtEl>
                                      </p:cBhvr>
                                    </p:animEffect>
                                  </p:childTnLst>
                                </p:cTn>
                              </p:par>
                            </p:childTnLst>
                          </p:cTn>
                        </p:par>
                        <p:par>
                          <p:cTn fill="hold" id="100" nodeType="afterGroup">
                            <p:stCondLst>
                              <p:cond delay="11500"/>
                            </p:stCondLst>
                            <p:childTnLst>
                              <p:par>
                                <p:cTn fill="hold" id="101" nodeType="afterEffect" presetClass="entr" presetID="22" presetSubtype="8">
                                  <p:stCondLst>
                                    <p:cond delay="0"/>
                                  </p:stCondLst>
                                  <p:childTnLst>
                                    <p:set>
                                      <p:cBhvr>
                                        <p:cTn dur="1" fill="hold" id="102">
                                          <p:stCondLst>
                                            <p:cond delay="0"/>
                                          </p:stCondLst>
                                        </p:cTn>
                                        <p:tgtEl>
                                          <p:spTgt spid="154"/>
                                        </p:tgtEl>
                                        <p:attrNameLst>
                                          <p:attrName>style.visibility</p:attrName>
                                        </p:attrNameLst>
                                      </p:cBhvr>
                                      <p:to>
                                        <p:strVal val="visible"/>
                                      </p:to>
                                    </p:set>
                                    <p:animEffect filter="wipe(left)" transition="in">
                                      <p:cBhvr>
                                        <p:cTn dur="500" id="103"/>
                                        <p:tgtEl>
                                          <p:spTgt spid="154"/>
                                        </p:tgtEl>
                                      </p:cBhvr>
                                    </p:animEffect>
                                  </p:childTnLst>
                                </p:cTn>
                              </p:par>
                            </p:childTnLst>
                          </p:cTn>
                        </p:par>
                        <p:par>
                          <p:cTn fill="hold" id="104" nodeType="afterGroup">
                            <p:stCondLst>
                              <p:cond delay="12000"/>
                            </p:stCondLst>
                            <p:childTnLst>
                              <p:par>
                                <p:cTn fill="hold" id="105" nodeType="afterEffect" presetClass="entr" presetID="10" presetSubtype="0">
                                  <p:stCondLst>
                                    <p:cond delay="0"/>
                                  </p:stCondLst>
                                  <p:childTnLst>
                                    <p:set>
                                      <p:cBhvr>
                                        <p:cTn dur="1" fill="hold" id="106">
                                          <p:stCondLst>
                                            <p:cond delay="0"/>
                                          </p:stCondLst>
                                        </p:cTn>
                                        <p:tgtEl>
                                          <p:spTgt spid="178"/>
                                        </p:tgtEl>
                                        <p:attrNameLst>
                                          <p:attrName>style.visibility</p:attrName>
                                        </p:attrNameLst>
                                      </p:cBhvr>
                                      <p:to>
                                        <p:strVal val="visible"/>
                                      </p:to>
                                    </p:set>
                                    <p:animEffect filter="fade" transition="in">
                                      <p:cBhvr>
                                        <p:cTn dur="500" id="107"/>
                                        <p:tgtEl>
                                          <p:spTgt spid="178"/>
                                        </p:tgtEl>
                                      </p:cBhvr>
                                    </p:animEffect>
                                  </p:childTnLst>
                                </p:cTn>
                              </p:par>
                            </p:childTnLst>
                          </p:cTn>
                        </p:par>
                        <p:par>
                          <p:cTn fill="hold" id="108" nodeType="afterGroup">
                            <p:stCondLst>
                              <p:cond delay="12500"/>
                            </p:stCondLst>
                            <p:childTnLst>
                              <p:par>
                                <p:cTn fill="hold" id="109" nodeType="afterEffect" presetClass="emph" presetID="26" presetSubtype="0">
                                  <p:stCondLst>
                                    <p:cond delay="0"/>
                                  </p:stCondLst>
                                  <p:childTnLst>
                                    <p:animEffect filter="fade" transition="out">
                                      <p:cBhvr>
                                        <p:cTn dur="500" id="110" tmFilter="0, 0; .2, .5; .8, .5; 1, 0"/>
                                        <p:tgtEl>
                                          <p:spTgt spid="178"/>
                                        </p:tgtEl>
                                      </p:cBhvr>
                                    </p:animEffect>
                                    <p:animScale>
                                      <p:cBhvr>
                                        <p:cTn autoRev="1" dur="250" fill="hold" id="111"/>
                                        <p:tgtEl>
                                          <p:spTgt spid="178"/>
                                        </p:tgtEl>
                                      </p:cBhvr>
                                      <p:by x="105000" y="105000"/>
                                    </p:animScale>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65"/>
      <p:bldP grpId="0" spid="66"/>
    </p:bldLst>
  </p:timing>
</p:sld>
</file>

<file path=ppt/slides/slide6.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65" name="Rectangle 5"/>
          <p:cNvSpPr>
            <a:spLocks noChangeArrowheads="1"/>
          </p:cNvSpPr>
          <p:nvPr/>
        </p:nvSpPr>
        <p:spPr bwMode="auto">
          <a:xfrm>
            <a:off x="1735837" y="3600103"/>
            <a:ext cx="1926285" cy="3286075"/>
          </a:xfrm>
          <a:prstGeom prst="rect">
            <a:avLst/>
          </a:prstGeom>
          <a:solidFill>
            <a:schemeClr val="accent1"/>
          </a:solidFill>
          <a:ln>
            <a:noFill/>
          </a:ln>
        </p:spPr>
        <p:txBody>
          <a:bodyPr/>
          <a:lstStyle/>
          <a:p>
            <a:endParaRPr altLang="en-US" lang="zh-CN" sz="2800">
              <a:cs typeface="+mn-ea"/>
              <a:sym typeface="+mn-lt"/>
            </a:endParaRPr>
          </a:p>
        </p:txBody>
      </p:sp>
      <p:sp>
        <p:nvSpPr>
          <p:cNvPr id="66" name="Rectangle 6"/>
          <p:cNvSpPr>
            <a:spLocks noChangeArrowheads="1"/>
          </p:cNvSpPr>
          <p:nvPr/>
        </p:nvSpPr>
        <p:spPr bwMode="auto">
          <a:xfrm>
            <a:off x="3878125" y="4291168"/>
            <a:ext cx="1946997" cy="2595010"/>
          </a:xfrm>
          <a:prstGeom prst="rect">
            <a:avLst/>
          </a:prstGeom>
          <a:solidFill>
            <a:schemeClr val="accent1"/>
          </a:solidFill>
          <a:ln>
            <a:noFill/>
          </a:ln>
        </p:spPr>
        <p:txBody>
          <a:bodyPr/>
          <a:lstStyle/>
          <a:p>
            <a:endParaRPr altLang="en-US" lang="zh-CN" sz="2800">
              <a:cs typeface="+mn-ea"/>
              <a:sym typeface="+mn-lt"/>
            </a:endParaRPr>
          </a:p>
        </p:txBody>
      </p:sp>
      <p:sp>
        <p:nvSpPr>
          <p:cNvPr id="67" name="Rectangle 7"/>
          <p:cNvSpPr>
            <a:spLocks noChangeArrowheads="1"/>
          </p:cNvSpPr>
          <p:nvPr/>
        </p:nvSpPr>
        <p:spPr bwMode="auto">
          <a:xfrm>
            <a:off x="6041127" y="4998361"/>
            <a:ext cx="1946997" cy="1887817"/>
          </a:xfrm>
          <a:prstGeom prst="rect">
            <a:avLst/>
          </a:prstGeom>
          <a:solidFill>
            <a:schemeClr val="accent2"/>
          </a:solidFill>
          <a:ln>
            <a:noFill/>
          </a:ln>
        </p:spPr>
        <p:txBody>
          <a:bodyPr/>
          <a:lstStyle/>
          <a:p>
            <a:endParaRPr altLang="en-US" lang="zh-CN" sz="2800">
              <a:cs typeface="+mn-ea"/>
              <a:sym typeface="+mn-lt"/>
            </a:endParaRPr>
          </a:p>
        </p:txBody>
      </p:sp>
      <p:sp>
        <p:nvSpPr>
          <p:cNvPr id="68" name="Rectangle 8"/>
          <p:cNvSpPr>
            <a:spLocks noChangeArrowheads="1"/>
          </p:cNvSpPr>
          <p:nvPr/>
        </p:nvSpPr>
        <p:spPr bwMode="auto">
          <a:xfrm>
            <a:off x="8204126" y="2678535"/>
            <a:ext cx="1946997" cy="4207643"/>
          </a:xfrm>
          <a:prstGeom prst="rect">
            <a:avLst/>
          </a:prstGeom>
          <a:solidFill>
            <a:schemeClr val="accent1"/>
          </a:solidFill>
          <a:ln>
            <a:noFill/>
          </a:ln>
        </p:spPr>
        <p:txBody>
          <a:bodyPr/>
          <a:lstStyle/>
          <a:p>
            <a:endParaRPr altLang="en-US" lang="zh-CN" sz="2800">
              <a:cs typeface="+mn-ea"/>
              <a:sym typeface="+mn-lt"/>
            </a:endParaRPr>
          </a:p>
        </p:txBody>
      </p:sp>
      <p:sp>
        <p:nvSpPr>
          <p:cNvPr id="69" name="TextBox 682"/>
          <p:cNvSpPr txBox="1"/>
          <p:nvPr/>
        </p:nvSpPr>
        <p:spPr>
          <a:xfrm>
            <a:off x="2130716" y="3792363"/>
            <a:ext cx="1200467" cy="701040"/>
          </a:xfrm>
          <a:prstGeom prst="rect">
            <a:avLst/>
          </a:prstGeom>
          <a:noFill/>
        </p:spPr>
        <p:txBody>
          <a:bodyPr wrap="none">
            <a:spAutoFit/>
          </a:bodyPr>
          <a:lstStyle>
            <a:defPPr>
              <a:defRPr lang="zh-CN"/>
            </a:defPPr>
            <a:lvl1pPr algn="l" fontAlgn="base" rtl="0">
              <a:spcBef>
                <a:spcPct val="0"/>
              </a:spcBef>
              <a:spcAft>
                <a:spcPct val="0"/>
              </a:spcAft>
              <a:defRPr kern="1200">
                <a:solidFill>
                  <a:schemeClr val="tx1"/>
                </a:solidFill>
                <a:latin charset="0" panose="020f0502020204030204" pitchFamily="34" typeface="Calibri"/>
                <a:ea charset="-122" panose="02010600030101010101" pitchFamily="2" typeface="宋体"/>
                <a:cs typeface="+mn-cs"/>
              </a:defRPr>
            </a:lvl1pPr>
            <a:lvl2pPr algn="l" fontAlgn="base" marL="457200" rtl="0">
              <a:spcBef>
                <a:spcPct val="0"/>
              </a:spcBef>
              <a:spcAft>
                <a:spcPct val="0"/>
              </a:spcAft>
              <a:defRPr kern="1200">
                <a:solidFill>
                  <a:schemeClr val="tx1"/>
                </a:solidFill>
                <a:latin charset="0" panose="020f0502020204030204" pitchFamily="34" typeface="Calibri"/>
                <a:ea charset="-122" panose="02010600030101010101" pitchFamily="2" typeface="宋体"/>
                <a:cs typeface="+mn-cs"/>
              </a:defRPr>
            </a:lvl2pPr>
            <a:lvl3pPr algn="l" fontAlgn="base" marL="914400" rtl="0">
              <a:spcBef>
                <a:spcPct val="0"/>
              </a:spcBef>
              <a:spcAft>
                <a:spcPct val="0"/>
              </a:spcAft>
              <a:defRPr kern="1200">
                <a:solidFill>
                  <a:schemeClr val="tx1"/>
                </a:solidFill>
                <a:latin charset="0" panose="020f0502020204030204" pitchFamily="34" typeface="Calibri"/>
                <a:ea charset="-122" panose="02010600030101010101" pitchFamily="2" typeface="宋体"/>
                <a:cs typeface="+mn-cs"/>
              </a:defRPr>
            </a:lvl3pPr>
            <a:lvl4pPr algn="l" fontAlgn="base" marL="1371600" rtl="0">
              <a:spcBef>
                <a:spcPct val="0"/>
              </a:spcBef>
              <a:spcAft>
                <a:spcPct val="0"/>
              </a:spcAft>
              <a:defRPr kern="1200">
                <a:solidFill>
                  <a:schemeClr val="tx1"/>
                </a:solidFill>
                <a:latin charset="0" panose="020f0502020204030204" pitchFamily="34" typeface="Calibri"/>
                <a:ea charset="-122" panose="02010600030101010101" pitchFamily="2" typeface="宋体"/>
                <a:cs typeface="+mn-cs"/>
              </a:defRPr>
            </a:lvl4pPr>
            <a:lvl5pPr algn="l" fontAlgn="base" marL="1828800" rtl="0">
              <a:spcBef>
                <a:spcPct val="0"/>
              </a:spcBef>
              <a:spcAft>
                <a:spcPct val="0"/>
              </a:spcAft>
              <a:defRPr kern="1200">
                <a:solidFill>
                  <a:schemeClr val="tx1"/>
                </a:solidFill>
                <a:latin charset="0" panose="020f0502020204030204" pitchFamily="34" typeface="Calibri"/>
                <a:ea charset="-122" panose="02010600030101010101" pitchFamily="2" typeface="宋体"/>
                <a:cs typeface="+mn-cs"/>
              </a:defRPr>
            </a:lvl5pPr>
            <a:lvl6pPr algn="l" defTabSz="914400" eaLnBrk="1" hangingPunct="1" latinLnBrk="0" marL="2286000" rtl="0">
              <a:defRPr kern="1200">
                <a:solidFill>
                  <a:schemeClr val="tx1"/>
                </a:solidFill>
                <a:latin charset="0" panose="020f0502020204030204" pitchFamily="34" typeface="Calibri"/>
                <a:ea charset="-122" panose="02010600030101010101" pitchFamily="2" typeface="宋体"/>
                <a:cs typeface="+mn-cs"/>
              </a:defRPr>
            </a:lvl6pPr>
            <a:lvl7pPr algn="l" defTabSz="914400" eaLnBrk="1" hangingPunct="1" latinLnBrk="0" marL="2743200" rtl="0">
              <a:defRPr kern="1200">
                <a:solidFill>
                  <a:schemeClr val="tx1"/>
                </a:solidFill>
                <a:latin charset="0" panose="020f0502020204030204" pitchFamily="34" typeface="Calibri"/>
                <a:ea charset="-122" panose="02010600030101010101" pitchFamily="2" typeface="宋体"/>
                <a:cs typeface="+mn-cs"/>
              </a:defRPr>
            </a:lvl7pPr>
            <a:lvl8pPr algn="l" defTabSz="914400" eaLnBrk="1" hangingPunct="1" latinLnBrk="0" marL="3200400" rtl="0">
              <a:defRPr kern="1200">
                <a:solidFill>
                  <a:schemeClr val="tx1"/>
                </a:solidFill>
                <a:latin charset="0" panose="020f0502020204030204" pitchFamily="34" typeface="Calibri"/>
                <a:ea charset="-122" panose="02010600030101010101" pitchFamily="2" typeface="宋体"/>
                <a:cs typeface="+mn-cs"/>
              </a:defRPr>
            </a:lvl8pPr>
            <a:lvl9pPr algn="l" defTabSz="914400" eaLnBrk="1" hangingPunct="1" latinLnBrk="0" marL="3657600" rtl="0">
              <a:defRPr kern="1200">
                <a:solidFill>
                  <a:schemeClr val="tx1"/>
                </a:solidFill>
                <a:latin charset="0" panose="020f0502020204030204" pitchFamily="34" typeface="Calibri"/>
                <a:ea charset="-122" panose="02010600030101010101" pitchFamily="2" typeface="宋体"/>
                <a:cs typeface="+mn-cs"/>
              </a:defRPr>
            </a:lvl9pPr>
          </a:lstStyle>
          <a:p>
            <a:r>
              <a:rPr altLang="zh-CN" lang="en-US" sz="4000">
                <a:solidFill>
                  <a:schemeClr val="bg1"/>
                </a:solidFill>
                <a:latin typeface="+mn-lt"/>
                <a:ea typeface="+mn-ea"/>
                <a:cs typeface="+mn-ea"/>
                <a:sym typeface="+mn-lt"/>
              </a:rPr>
              <a:t>52%</a:t>
            </a:r>
          </a:p>
        </p:txBody>
      </p:sp>
      <p:sp>
        <p:nvSpPr>
          <p:cNvPr id="70" name="TextBox 682"/>
          <p:cNvSpPr txBox="1"/>
          <p:nvPr/>
        </p:nvSpPr>
        <p:spPr>
          <a:xfrm>
            <a:off x="4284145" y="4468835"/>
            <a:ext cx="1200467" cy="701040"/>
          </a:xfrm>
          <a:prstGeom prst="rect">
            <a:avLst/>
          </a:prstGeom>
          <a:noFill/>
        </p:spPr>
        <p:txBody>
          <a:bodyPr wrap="none">
            <a:spAutoFit/>
          </a:bodyPr>
          <a:lstStyle>
            <a:defPPr>
              <a:defRPr lang="zh-CN"/>
            </a:defPPr>
            <a:lvl1pPr fontAlgn="base">
              <a:spcBef>
                <a:spcPct val="0"/>
              </a:spcBef>
              <a:spcAft>
                <a:spcPct val="0"/>
              </a:spcAft>
              <a:defRPr sz="4000">
                <a:gradFill>
                  <a:gsLst>
                    <a:gs pos="0">
                      <a:schemeClr val="bg1">
                        <a:shade val="30000"/>
                        <a:satMod val="115000"/>
                      </a:schemeClr>
                    </a:gs>
                    <a:gs pos="50000">
                      <a:schemeClr val="bg1">
                        <a:shade val="67500"/>
                        <a:satMod val="115000"/>
                      </a:schemeClr>
                    </a:gs>
                    <a:gs pos="100000">
                      <a:schemeClr val="bg1">
                        <a:shade val="100000"/>
                        <a:satMod val="115000"/>
                      </a:schemeClr>
                    </a:gs>
                  </a:gsLst>
                  <a:lin ang="16200000" scaled="1"/>
                </a:gradFill>
                <a:latin charset="-122" panose="020b0503020204020204" pitchFamily="34" typeface="微软雅黑"/>
                <a:ea charset="-122" panose="020b0503020204020204" pitchFamily="34" typeface="微软雅黑"/>
                <a:cs charset="0" panose="020b0604020202020204" pitchFamily="34" typeface="Arial"/>
              </a:defRPr>
            </a:lvl1pPr>
            <a:lvl2pPr fontAlgn="base">
              <a:spcBef>
                <a:spcPct val="0"/>
              </a:spcBef>
              <a:spcAft>
                <a:spcPct val="0"/>
              </a:spcAft>
              <a:defRPr>
                <a:latin charset="0" panose="020f0502020204030204" pitchFamily="34" typeface="Calibri"/>
                <a:ea charset="-122" panose="02010600030101010101" pitchFamily="2" typeface="宋体"/>
              </a:defRPr>
            </a:lvl2pPr>
            <a:lvl3pPr fontAlgn="base">
              <a:spcBef>
                <a:spcPct val="0"/>
              </a:spcBef>
              <a:spcAft>
                <a:spcPct val="0"/>
              </a:spcAft>
              <a:defRPr>
                <a:latin charset="0" panose="020f0502020204030204" pitchFamily="34" typeface="Calibri"/>
                <a:ea charset="-122" panose="02010600030101010101" pitchFamily="2" typeface="宋体"/>
              </a:defRPr>
            </a:lvl3pPr>
            <a:lvl4pPr fontAlgn="base">
              <a:spcBef>
                <a:spcPct val="0"/>
              </a:spcBef>
              <a:spcAft>
                <a:spcPct val="0"/>
              </a:spcAft>
              <a:defRPr>
                <a:latin charset="0" panose="020f0502020204030204" pitchFamily="34" typeface="Calibri"/>
                <a:ea charset="-122" panose="02010600030101010101" pitchFamily="2" typeface="宋体"/>
              </a:defRPr>
            </a:lvl4pPr>
            <a:lvl5pPr fontAlgn="base">
              <a:spcBef>
                <a:spcPct val="0"/>
              </a:spcBef>
              <a:spcAft>
                <a:spcPct val="0"/>
              </a:spcAft>
              <a:defRPr>
                <a:latin charset="0" panose="020f0502020204030204" pitchFamily="34" typeface="Calibri"/>
                <a:ea charset="-122" panose="02010600030101010101" pitchFamily="2" typeface="宋体"/>
              </a:defRPr>
            </a:lvl5pPr>
            <a:lvl6pPr>
              <a:defRPr>
                <a:latin charset="0" panose="020f0502020204030204" pitchFamily="34" typeface="Calibri"/>
                <a:ea charset="-122" panose="02010600030101010101" pitchFamily="2" typeface="宋体"/>
              </a:defRPr>
            </a:lvl6pPr>
            <a:lvl7pPr>
              <a:defRPr>
                <a:latin charset="0" panose="020f0502020204030204" pitchFamily="34" typeface="Calibri"/>
                <a:ea charset="-122" panose="02010600030101010101" pitchFamily="2" typeface="宋体"/>
              </a:defRPr>
            </a:lvl7pPr>
            <a:lvl8pPr>
              <a:defRPr>
                <a:latin charset="0" panose="020f0502020204030204" pitchFamily="34" typeface="Calibri"/>
                <a:ea charset="-122" panose="02010600030101010101" pitchFamily="2" typeface="宋体"/>
              </a:defRPr>
            </a:lvl8pPr>
            <a:lvl9pPr>
              <a:defRPr>
                <a:latin charset="0" panose="020f0502020204030204" pitchFamily="34" typeface="Calibri"/>
                <a:ea charset="-122" panose="02010600030101010101" pitchFamily="2" typeface="宋体"/>
              </a:defRPr>
            </a:lvl9pPr>
          </a:lstStyle>
          <a:p>
            <a:r>
              <a:rPr altLang="zh-CN" lang="en-US">
                <a:solidFill>
                  <a:schemeClr val="bg1"/>
                </a:solidFill>
                <a:latin typeface="+mn-lt"/>
                <a:ea typeface="+mn-ea"/>
                <a:cs typeface="+mn-ea"/>
                <a:sym typeface="+mn-lt"/>
              </a:rPr>
              <a:t>45%</a:t>
            </a:r>
          </a:p>
        </p:txBody>
      </p:sp>
      <p:sp>
        <p:nvSpPr>
          <p:cNvPr id="71" name="TextBox 682"/>
          <p:cNvSpPr txBox="1"/>
          <p:nvPr/>
        </p:nvSpPr>
        <p:spPr>
          <a:xfrm>
            <a:off x="6423642" y="5050789"/>
            <a:ext cx="1200467" cy="701040"/>
          </a:xfrm>
          <a:prstGeom prst="rect">
            <a:avLst/>
          </a:prstGeom>
          <a:noFill/>
        </p:spPr>
        <p:txBody>
          <a:bodyPr wrap="none">
            <a:spAutoFit/>
          </a:bodyPr>
          <a:lstStyle>
            <a:defPPr>
              <a:defRPr lang="zh-CN"/>
            </a:defPPr>
            <a:lvl1pPr fontAlgn="base">
              <a:spcBef>
                <a:spcPct val="0"/>
              </a:spcBef>
              <a:spcAft>
                <a:spcPct val="0"/>
              </a:spcAft>
              <a:defRPr sz="4000">
                <a:gradFill>
                  <a:gsLst>
                    <a:gs pos="0">
                      <a:schemeClr val="bg1">
                        <a:shade val="30000"/>
                        <a:satMod val="115000"/>
                      </a:schemeClr>
                    </a:gs>
                    <a:gs pos="50000">
                      <a:schemeClr val="bg1">
                        <a:shade val="67500"/>
                        <a:satMod val="115000"/>
                      </a:schemeClr>
                    </a:gs>
                    <a:gs pos="100000">
                      <a:schemeClr val="bg1">
                        <a:shade val="100000"/>
                        <a:satMod val="115000"/>
                      </a:schemeClr>
                    </a:gs>
                  </a:gsLst>
                  <a:lin ang="16200000" scaled="1"/>
                </a:gradFill>
                <a:latin charset="-122" panose="020b0503020204020204" pitchFamily="34" typeface="微软雅黑"/>
                <a:ea charset="-122" panose="020b0503020204020204" pitchFamily="34" typeface="微软雅黑"/>
                <a:cs charset="0" panose="020b0604020202020204" pitchFamily="34" typeface="Arial"/>
              </a:defRPr>
            </a:lvl1pPr>
            <a:lvl2pPr fontAlgn="base">
              <a:spcBef>
                <a:spcPct val="0"/>
              </a:spcBef>
              <a:spcAft>
                <a:spcPct val="0"/>
              </a:spcAft>
              <a:defRPr>
                <a:latin charset="0" panose="020f0502020204030204" pitchFamily="34" typeface="Calibri"/>
                <a:ea charset="-122" panose="02010600030101010101" pitchFamily="2" typeface="宋体"/>
              </a:defRPr>
            </a:lvl2pPr>
            <a:lvl3pPr fontAlgn="base">
              <a:spcBef>
                <a:spcPct val="0"/>
              </a:spcBef>
              <a:spcAft>
                <a:spcPct val="0"/>
              </a:spcAft>
              <a:defRPr>
                <a:latin charset="0" panose="020f0502020204030204" pitchFamily="34" typeface="Calibri"/>
                <a:ea charset="-122" panose="02010600030101010101" pitchFamily="2" typeface="宋体"/>
              </a:defRPr>
            </a:lvl3pPr>
            <a:lvl4pPr fontAlgn="base">
              <a:spcBef>
                <a:spcPct val="0"/>
              </a:spcBef>
              <a:spcAft>
                <a:spcPct val="0"/>
              </a:spcAft>
              <a:defRPr>
                <a:latin charset="0" panose="020f0502020204030204" pitchFamily="34" typeface="Calibri"/>
                <a:ea charset="-122" panose="02010600030101010101" pitchFamily="2" typeface="宋体"/>
              </a:defRPr>
            </a:lvl4pPr>
            <a:lvl5pPr fontAlgn="base">
              <a:spcBef>
                <a:spcPct val="0"/>
              </a:spcBef>
              <a:spcAft>
                <a:spcPct val="0"/>
              </a:spcAft>
              <a:defRPr>
                <a:latin charset="0" panose="020f0502020204030204" pitchFamily="34" typeface="Calibri"/>
                <a:ea charset="-122" panose="02010600030101010101" pitchFamily="2" typeface="宋体"/>
              </a:defRPr>
            </a:lvl5pPr>
            <a:lvl6pPr>
              <a:defRPr>
                <a:latin charset="0" panose="020f0502020204030204" pitchFamily="34" typeface="Calibri"/>
                <a:ea charset="-122" panose="02010600030101010101" pitchFamily="2" typeface="宋体"/>
              </a:defRPr>
            </a:lvl6pPr>
            <a:lvl7pPr>
              <a:defRPr>
                <a:latin charset="0" panose="020f0502020204030204" pitchFamily="34" typeface="Calibri"/>
                <a:ea charset="-122" panose="02010600030101010101" pitchFamily="2" typeface="宋体"/>
              </a:defRPr>
            </a:lvl7pPr>
            <a:lvl8pPr>
              <a:defRPr>
                <a:latin charset="0" panose="020f0502020204030204" pitchFamily="34" typeface="Calibri"/>
                <a:ea charset="-122" panose="02010600030101010101" pitchFamily="2" typeface="宋体"/>
              </a:defRPr>
            </a:lvl8pPr>
            <a:lvl9pPr>
              <a:defRPr>
                <a:latin charset="0" panose="020f0502020204030204" pitchFamily="34" typeface="Calibri"/>
                <a:ea charset="-122" panose="02010600030101010101" pitchFamily="2" typeface="宋体"/>
              </a:defRPr>
            </a:lvl9pPr>
          </a:lstStyle>
          <a:p>
            <a:r>
              <a:rPr altLang="zh-CN" lang="en-US">
                <a:solidFill>
                  <a:schemeClr val="bg1"/>
                </a:solidFill>
                <a:latin typeface="+mn-lt"/>
                <a:ea typeface="+mn-ea"/>
                <a:cs typeface="+mn-ea"/>
                <a:sym typeface="+mn-lt"/>
              </a:rPr>
              <a:t>39%</a:t>
            </a:r>
          </a:p>
        </p:txBody>
      </p:sp>
      <p:sp>
        <p:nvSpPr>
          <p:cNvPr id="72" name="TextBox 682"/>
          <p:cNvSpPr txBox="1"/>
          <p:nvPr/>
        </p:nvSpPr>
        <p:spPr>
          <a:xfrm>
            <a:off x="8564366" y="2843248"/>
            <a:ext cx="1200467" cy="701040"/>
          </a:xfrm>
          <a:prstGeom prst="rect">
            <a:avLst/>
          </a:prstGeom>
          <a:noFill/>
        </p:spPr>
        <p:txBody>
          <a:bodyPr wrap="none">
            <a:spAutoFit/>
          </a:bodyPr>
          <a:lstStyle>
            <a:defPPr>
              <a:defRPr lang="zh-CN"/>
            </a:defPPr>
            <a:lvl1pPr fontAlgn="base">
              <a:spcBef>
                <a:spcPct val="0"/>
              </a:spcBef>
              <a:spcAft>
                <a:spcPct val="0"/>
              </a:spcAft>
              <a:defRPr sz="4000">
                <a:gradFill>
                  <a:gsLst>
                    <a:gs pos="0">
                      <a:schemeClr val="bg1">
                        <a:shade val="30000"/>
                        <a:satMod val="115000"/>
                      </a:schemeClr>
                    </a:gs>
                    <a:gs pos="50000">
                      <a:schemeClr val="bg1">
                        <a:shade val="67500"/>
                        <a:satMod val="115000"/>
                      </a:schemeClr>
                    </a:gs>
                    <a:gs pos="100000">
                      <a:schemeClr val="bg1">
                        <a:shade val="100000"/>
                        <a:satMod val="115000"/>
                      </a:schemeClr>
                    </a:gs>
                  </a:gsLst>
                  <a:lin ang="16200000" scaled="1"/>
                </a:gradFill>
                <a:latin charset="-122" panose="020b0503020204020204" pitchFamily="34" typeface="微软雅黑"/>
                <a:ea charset="-122" panose="020b0503020204020204" pitchFamily="34" typeface="微软雅黑"/>
                <a:cs charset="0" panose="020b0604020202020204" pitchFamily="34" typeface="Arial"/>
              </a:defRPr>
            </a:lvl1pPr>
            <a:lvl2pPr fontAlgn="base">
              <a:spcBef>
                <a:spcPct val="0"/>
              </a:spcBef>
              <a:spcAft>
                <a:spcPct val="0"/>
              </a:spcAft>
              <a:defRPr>
                <a:latin charset="0" panose="020f0502020204030204" pitchFamily="34" typeface="Calibri"/>
                <a:ea charset="-122" panose="02010600030101010101" pitchFamily="2" typeface="宋体"/>
              </a:defRPr>
            </a:lvl2pPr>
            <a:lvl3pPr fontAlgn="base">
              <a:spcBef>
                <a:spcPct val="0"/>
              </a:spcBef>
              <a:spcAft>
                <a:spcPct val="0"/>
              </a:spcAft>
              <a:defRPr>
                <a:latin charset="0" panose="020f0502020204030204" pitchFamily="34" typeface="Calibri"/>
                <a:ea charset="-122" panose="02010600030101010101" pitchFamily="2" typeface="宋体"/>
              </a:defRPr>
            </a:lvl3pPr>
            <a:lvl4pPr fontAlgn="base">
              <a:spcBef>
                <a:spcPct val="0"/>
              </a:spcBef>
              <a:spcAft>
                <a:spcPct val="0"/>
              </a:spcAft>
              <a:defRPr>
                <a:latin charset="0" panose="020f0502020204030204" pitchFamily="34" typeface="Calibri"/>
                <a:ea charset="-122" panose="02010600030101010101" pitchFamily="2" typeface="宋体"/>
              </a:defRPr>
            </a:lvl4pPr>
            <a:lvl5pPr fontAlgn="base">
              <a:spcBef>
                <a:spcPct val="0"/>
              </a:spcBef>
              <a:spcAft>
                <a:spcPct val="0"/>
              </a:spcAft>
              <a:defRPr>
                <a:latin charset="0" panose="020f0502020204030204" pitchFamily="34" typeface="Calibri"/>
                <a:ea charset="-122" panose="02010600030101010101" pitchFamily="2" typeface="宋体"/>
              </a:defRPr>
            </a:lvl5pPr>
            <a:lvl6pPr>
              <a:defRPr>
                <a:latin charset="0" panose="020f0502020204030204" pitchFamily="34" typeface="Calibri"/>
                <a:ea charset="-122" panose="02010600030101010101" pitchFamily="2" typeface="宋体"/>
              </a:defRPr>
            </a:lvl6pPr>
            <a:lvl7pPr>
              <a:defRPr>
                <a:latin charset="0" panose="020f0502020204030204" pitchFamily="34" typeface="Calibri"/>
                <a:ea charset="-122" panose="02010600030101010101" pitchFamily="2" typeface="宋体"/>
              </a:defRPr>
            </a:lvl7pPr>
            <a:lvl8pPr>
              <a:defRPr>
                <a:latin charset="0" panose="020f0502020204030204" pitchFamily="34" typeface="Calibri"/>
                <a:ea charset="-122" panose="02010600030101010101" pitchFamily="2" typeface="宋体"/>
              </a:defRPr>
            </a:lvl8pPr>
            <a:lvl9pPr>
              <a:defRPr>
                <a:latin charset="0" panose="020f0502020204030204" pitchFamily="34" typeface="Calibri"/>
                <a:ea charset="-122" panose="02010600030101010101" pitchFamily="2" typeface="宋体"/>
              </a:defRPr>
            </a:lvl9pPr>
          </a:lstStyle>
          <a:p>
            <a:r>
              <a:rPr altLang="zh-CN" lang="en-US">
                <a:solidFill>
                  <a:schemeClr val="bg1"/>
                </a:solidFill>
                <a:latin typeface="+mn-lt"/>
                <a:ea typeface="+mn-ea"/>
                <a:cs typeface="+mn-ea"/>
                <a:sym typeface="+mn-lt"/>
              </a:rPr>
              <a:t>70%</a:t>
            </a:r>
          </a:p>
        </p:txBody>
      </p:sp>
      <p:sp>
        <p:nvSpPr>
          <p:cNvPr id="74" name="Copyright Notice"/>
          <p:cNvSpPr/>
          <p:nvPr/>
        </p:nvSpPr>
        <p:spPr bwMode="auto">
          <a:xfrm>
            <a:off x="1997968" y="3047473"/>
            <a:ext cx="1406718" cy="393984"/>
          </a:xfrm>
          <a:prstGeom prst="rect">
            <a:avLst/>
          </a:prstGeom>
          <a:noFill/>
          <a:ln algn="ctr" cap="flat" cmpd="sng" w="6350">
            <a:noFill/>
            <a:prstDash val="solid"/>
          </a:ln>
          <a:effectLst/>
          <a:extLst>
            <a:ext uri="{909E8E84-426E-40DD-AFC4-6F175D3DCCD1}">
              <a14:hiddenFill>
                <a:solidFill>
                  <a:schemeClr val="bg1"/>
                </a:solidFill>
              </a14:hiddenFill>
            </a:ext>
            <a:ext uri="{91240B29-F687-4F45-9708-019B960494DF}">
              <a14:hiddenLine w="6350">
                <a:solidFill>
                  <a:srgbClr val="FFFFFF"/>
                </a:solidFill>
                <a:prstDash val="solid"/>
              </a14:hiddenLine>
            </a:ext>
          </a:extLst>
        </p:spPr>
        <p:style>
          <a:lnRef idx="2">
            <a:schemeClr val="accent1">
              <a:shade val="50000"/>
            </a:schemeClr>
          </a:lnRef>
          <a:fillRef idx="1">
            <a:schemeClr val="accent1"/>
          </a:fillRef>
          <a:effectRef idx="0">
            <a:schemeClr val="accent1"/>
          </a:effectRef>
          <a:fontRef idx="minor">
            <a:schemeClr val="lt1"/>
          </a:fontRef>
        </p:style>
        <p:txBody>
          <a:bodyPr anchor="t" bIns="32400" lIns="72000" rIns="72000" rtlCol="0" tIns="32400" wrap="square">
            <a:spAutoFit/>
          </a:bodyPr>
          <a:lstStyle/>
          <a:p>
            <a:pPr>
              <a:lnSpc>
                <a:spcPct val="90000"/>
              </a:lnSpc>
            </a:pPr>
            <a:r>
              <a:rPr altLang="en-US" cap="small" lang="zh-CN" sz="2400">
                <a:solidFill>
                  <a:schemeClr val="tx1">
                    <a:lumMod val="85000"/>
                    <a:lumOff val="15000"/>
                  </a:schemeClr>
                </a:solidFill>
                <a:cs typeface="+mn-ea"/>
                <a:sym typeface="+mn-lt"/>
              </a:rPr>
              <a:t>第一季度</a:t>
            </a:r>
          </a:p>
        </p:txBody>
      </p:sp>
      <p:sp>
        <p:nvSpPr>
          <p:cNvPr id="75" name="Copyright Notice"/>
          <p:cNvSpPr/>
          <p:nvPr/>
        </p:nvSpPr>
        <p:spPr bwMode="auto">
          <a:xfrm>
            <a:off x="4214571" y="3732038"/>
            <a:ext cx="1406718" cy="393984"/>
          </a:xfrm>
          <a:prstGeom prst="rect">
            <a:avLst/>
          </a:prstGeom>
          <a:noFill/>
          <a:ln algn="ctr" cap="flat" cmpd="sng" w="6350">
            <a:noFill/>
            <a:prstDash val="solid"/>
          </a:ln>
          <a:effectLst/>
          <a:extLst>
            <a:ext uri="{909E8E84-426E-40DD-AFC4-6F175D3DCCD1}">
              <a14:hiddenFill>
                <a:solidFill>
                  <a:schemeClr val="bg1"/>
                </a:solidFill>
              </a14:hiddenFill>
            </a:ext>
            <a:ext uri="{91240B29-F687-4F45-9708-019B960494DF}">
              <a14:hiddenLine w="6350">
                <a:solidFill>
                  <a:srgbClr val="FFFFFF"/>
                </a:solidFill>
                <a:prstDash val="solid"/>
              </a14:hiddenLine>
            </a:ext>
          </a:extLst>
        </p:spPr>
        <p:style>
          <a:lnRef idx="2">
            <a:schemeClr val="accent1">
              <a:shade val="50000"/>
            </a:schemeClr>
          </a:lnRef>
          <a:fillRef idx="1">
            <a:schemeClr val="accent1"/>
          </a:fillRef>
          <a:effectRef idx="0">
            <a:schemeClr val="accent1"/>
          </a:effectRef>
          <a:fontRef idx="minor">
            <a:schemeClr val="lt1"/>
          </a:fontRef>
        </p:style>
        <p:txBody>
          <a:bodyPr anchor="t" bIns="32400" lIns="72000" rIns="72000" rtlCol="0" tIns="32400" wrap="square">
            <a:spAutoFit/>
          </a:bodyPr>
          <a:lstStyle/>
          <a:p>
            <a:pPr>
              <a:lnSpc>
                <a:spcPct val="90000"/>
              </a:lnSpc>
            </a:pPr>
            <a:r>
              <a:rPr altLang="en-US" cap="small" lang="zh-CN" sz="2400">
                <a:solidFill>
                  <a:schemeClr val="tx1">
                    <a:lumMod val="85000"/>
                    <a:lumOff val="15000"/>
                  </a:schemeClr>
                </a:solidFill>
                <a:cs typeface="+mn-ea"/>
                <a:sym typeface="+mn-lt"/>
              </a:rPr>
              <a:t>第二季度</a:t>
            </a:r>
          </a:p>
        </p:txBody>
      </p:sp>
      <p:sp>
        <p:nvSpPr>
          <p:cNvPr id="76" name="Copyright Notice"/>
          <p:cNvSpPr/>
          <p:nvPr/>
        </p:nvSpPr>
        <p:spPr bwMode="auto">
          <a:xfrm>
            <a:off x="6354068" y="4468835"/>
            <a:ext cx="1406718" cy="393984"/>
          </a:xfrm>
          <a:prstGeom prst="rect">
            <a:avLst/>
          </a:prstGeom>
          <a:noFill/>
          <a:ln algn="ctr" cap="flat" cmpd="sng" w="6350">
            <a:noFill/>
            <a:prstDash val="solid"/>
          </a:ln>
          <a:effectLst/>
          <a:extLst>
            <a:ext uri="{909E8E84-426E-40DD-AFC4-6F175D3DCCD1}">
              <a14:hiddenFill>
                <a:solidFill>
                  <a:schemeClr val="bg1"/>
                </a:solidFill>
              </a14:hiddenFill>
            </a:ext>
            <a:ext uri="{91240B29-F687-4F45-9708-019B960494DF}">
              <a14:hiddenLine w="6350">
                <a:solidFill>
                  <a:srgbClr val="FFFFFF"/>
                </a:solidFill>
                <a:prstDash val="solid"/>
              </a14:hiddenLine>
            </a:ext>
          </a:extLst>
        </p:spPr>
        <p:style>
          <a:lnRef idx="2">
            <a:schemeClr val="accent1">
              <a:shade val="50000"/>
            </a:schemeClr>
          </a:lnRef>
          <a:fillRef idx="1">
            <a:schemeClr val="accent1"/>
          </a:fillRef>
          <a:effectRef idx="0">
            <a:schemeClr val="accent1"/>
          </a:effectRef>
          <a:fontRef idx="minor">
            <a:schemeClr val="lt1"/>
          </a:fontRef>
        </p:style>
        <p:txBody>
          <a:bodyPr anchor="t" bIns="32400" lIns="72000" rIns="72000" rtlCol="0" tIns="32400" wrap="square">
            <a:spAutoFit/>
          </a:bodyPr>
          <a:lstStyle/>
          <a:p>
            <a:pPr>
              <a:lnSpc>
                <a:spcPct val="90000"/>
              </a:lnSpc>
            </a:pPr>
            <a:r>
              <a:rPr altLang="en-US" cap="small" lang="zh-CN">
                <a:solidFill>
                  <a:schemeClr val="tx1">
                    <a:lumMod val="85000"/>
                    <a:lumOff val="15000"/>
                  </a:schemeClr>
                </a:solidFill>
                <a:cs typeface="+mn-ea"/>
                <a:sym typeface="+mn-lt"/>
              </a:rPr>
              <a:t>第三季度</a:t>
            </a:r>
          </a:p>
        </p:txBody>
      </p:sp>
      <p:sp>
        <p:nvSpPr>
          <p:cNvPr id="77" name="Copyright Notice"/>
          <p:cNvSpPr/>
          <p:nvPr/>
        </p:nvSpPr>
        <p:spPr bwMode="auto">
          <a:xfrm>
            <a:off x="8505450" y="2127662"/>
            <a:ext cx="1406718" cy="393984"/>
          </a:xfrm>
          <a:prstGeom prst="rect">
            <a:avLst/>
          </a:prstGeom>
          <a:noFill/>
          <a:ln algn="ctr" cap="flat" cmpd="sng" w="6350">
            <a:noFill/>
            <a:prstDash val="solid"/>
          </a:ln>
          <a:effectLst/>
          <a:extLst>
            <a:ext uri="{909E8E84-426E-40DD-AFC4-6F175D3DCCD1}">
              <a14:hiddenFill>
                <a:solidFill>
                  <a:schemeClr val="bg1"/>
                </a:solidFill>
              </a14:hiddenFill>
            </a:ext>
            <a:ext uri="{91240B29-F687-4F45-9708-019B960494DF}">
              <a14:hiddenLine w="6350">
                <a:solidFill>
                  <a:srgbClr val="FFFFFF"/>
                </a:solidFill>
                <a:prstDash val="solid"/>
              </a14:hiddenLine>
            </a:ext>
          </a:extLst>
        </p:spPr>
        <p:style>
          <a:lnRef idx="2">
            <a:schemeClr val="accent1">
              <a:shade val="50000"/>
            </a:schemeClr>
          </a:lnRef>
          <a:fillRef idx="1">
            <a:schemeClr val="accent1"/>
          </a:fillRef>
          <a:effectRef idx="0">
            <a:schemeClr val="accent1"/>
          </a:effectRef>
          <a:fontRef idx="minor">
            <a:schemeClr val="lt1"/>
          </a:fontRef>
        </p:style>
        <p:txBody>
          <a:bodyPr anchor="t" bIns="32400" lIns="72000" rIns="72000" rtlCol="0" tIns="32400" wrap="square">
            <a:spAutoFit/>
          </a:bodyPr>
          <a:lstStyle/>
          <a:p>
            <a:pPr>
              <a:lnSpc>
                <a:spcPct val="90000"/>
              </a:lnSpc>
            </a:pPr>
            <a:r>
              <a:rPr altLang="en-US" cap="small" lang="zh-CN" sz="2400">
                <a:solidFill>
                  <a:schemeClr val="tx1">
                    <a:lumMod val="85000"/>
                    <a:lumOff val="15000"/>
                  </a:schemeClr>
                </a:solidFill>
                <a:cs typeface="+mn-ea"/>
                <a:sym typeface="+mn-lt"/>
              </a:rPr>
              <a:t>第四季度</a:t>
            </a:r>
          </a:p>
        </p:txBody>
      </p:sp>
      <p:sp>
        <p:nvSpPr>
          <p:cNvPr id="16" name="矩形 15"/>
          <p:cNvSpPr/>
          <p:nvPr/>
        </p:nvSpPr>
        <p:spPr>
          <a:xfrm>
            <a:off x="1634679" y="1160959"/>
            <a:ext cx="4220286" cy="4358640"/>
          </a:xfrm>
          <a:prstGeom prst="rect">
            <a:avLst/>
          </a:prstGeom>
        </p:spPr>
        <p:txBody>
          <a:bodyPr wrap="square">
            <a:spAutoFit/>
          </a:bodyPr>
          <a:lstStyle/>
          <a:p>
            <a:pPr>
              <a:lnSpc>
                <a:spcPct val="200000"/>
              </a:lnSpc>
            </a:pPr>
            <a:r>
              <a:rPr altLang="en-US" b="1" lang="zh-CN" sz="2000">
                <a:solidFill>
                  <a:schemeClr val="accent1"/>
                </a:solidFill>
                <a:cs typeface="+mn-ea"/>
                <a:sym typeface="+mn-lt"/>
              </a:rPr>
              <a:t>点击添加小标题</a:t>
            </a:r>
          </a:p>
          <a:p>
            <a:pPr>
              <a:lnSpc>
                <a:spcPct val="200000"/>
              </a:lnSpc>
            </a:pPr>
            <a:r>
              <a:rPr altLang="en-US" b="1" lang="zh-CN" sz="2000">
                <a:solidFill>
                  <a:schemeClr val="accent1"/>
                </a:solidFill>
                <a:cs typeface="+mn-ea"/>
                <a:sym typeface="+mn-lt"/>
              </a:rPr>
              <a:t>您的内容打在这里，或者通过复制您的文本后，在此框中选择粘贴，并选择只保留文字。</a:t>
            </a:r>
          </a:p>
          <a:p>
            <a:pPr>
              <a:lnSpc>
                <a:spcPct val="200000"/>
              </a:lnSpc>
            </a:pPr>
            <a:r>
              <a:rPr altLang="en-US" b="1" lang="zh-CN" sz="2000">
                <a:solidFill>
                  <a:schemeClr val="accent1"/>
                </a:solidFill>
                <a:cs typeface="+mn-ea"/>
                <a:sym typeface="+mn-lt"/>
              </a:rPr>
              <a:t>您的内容打在这里，或者通过复制您的文本后，在此框中选择粘贴，并选择只保留文字。</a:t>
            </a:r>
          </a:p>
        </p:txBody>
      </p:sp>
      <p:sp>
        <p:nvSpPr>
          <p:cNvPr id="17" name="文本框 2"/>
          <p:cNvSpPr txBox="1"/>
          <p:nvPr/>
        </p:nvSpPr>
        <p:spPr>
          <a:xfrm>
            <a:off x="1706687" y="170270"/>
            <a:ext cx="3288952" cy="518160"/>
          </a:xfrm>
          <a:prstGeom prst="rect">
            <a:avLst/>
          </a:prstGeom>
          <a:noFill/>
        </p:spPr>
        <p:txBody>
          <a:bodyPr rtlCol="0" wrap="square">
            <a:spAutoFit/>
          </a:bodyPr>
          <a:lstStyle/>
          <a:p>
            <a:pPr algn="ctr"/>
            <a:r>
              <a:rPr altLang="en-US" b="1" lang="zh-CN" sz="2800">
                <a:solidFill>
                  <a:schemeClr val="tx1">
                    <a:lumMod val="75000"/>
                    <a:lumOff val="25000"/>
                  </a:schemeClr>
                </a:solidFill>
                <a:cs typeface="+mn-ea"/>
                <a:sym typeface="+mn-lt"/>
              </a:rPr>
              <a:t>点击输入标题内容</a:t>
            </a:r>
          </a:p>
        </p:txBody>
      </p:sp>
      <p:sp>
        <p:nvSpPr>
          <p:cNvPr id="18" name="矩形 17"/>
          <p:cNvSpPr/>
          <p:nvPr>
            <p:custDataLst>
              <p:tags r:id="rId3"/>
            </p:custDataLst>
          </p:nvPr>
        </p:nvSpPr>
        <p:spPr>
          <a:xfrm>
            <a:off x="0" y="6570266"/>
            <a:ext cx="4876006" cy="259080"/>
          </a:xfrm>
          <a:prstGeom prst="rect">
            <a:avLst/>
          </a:prstGeom>
        </p:spPr>
        <p:txBody>
          <a:bodyPr wrap="square">
            <a:spAutoFit/>
          </a:bodyPr>
          <a:lstStyle/>
          <a:p>
            <a:r>
              <a:rPr altLang="en-US" b="0" lang="zh-CN" sz="1100">
                <a:latin typeface="+mj-ea"/>
                <a:ea typeface="+mj-ea"/>
              </a:rPr>
              <a:t> </a:t>
            </a:r>
          </a:p>
        </p:txBody>
      </p:sp>
    </p:spTree>
  </p:cSld>
  <p:clrMapOvr>
    <a:masterClrMapping/>
  </p:clrMapOvr>
  <p:transition spd="slow">
    <p:wipe/>
  </p:transition>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grpId="0" id="5" nodeType="afterEffect" presetClass="entr" presetID="41" presetSubtype="0">
                                  <p:stCondLst>
                                    <p:cond delay="0"/>
                                  </p:stCondLst>
                                  <p:iterate type="lt">
                                    <p:tmPct val="10000"/>
                                  </p:iterate>
                                  <p:childTnLst>
                                    <p:set>
                                      <p:cBhvr>
                                        <p:cTn dur="1" fill="hold" id="6">
                                          <p:stCondLst>
                                            <p:cond delay="0"/>
                                          </p:stCondLst>
                                        </p:cTn>
                                        <p:tgtEl>
                                          <p:spTgt spid="17"/>
                                        </p:tgtEl>
                                        <p:attrNameLst>
                                          <p:attrName>style.visibility</p:attrName>
                                        </p:attrNameLst>
                                      </p:cBhvr>
                                      <p:to>
                                        <p:strVal val="visible"/>
                                      </p:to>
                                    </p:set>
                                    <p:anim calcmode="lin" valueType="num">
                                      <p:cBhvr>
                                        <p:cTn dur="500" fill="hold" id="7"/>
                                        <p:tgtEl>
                                          <p:spTgt spid="17"/>
                                        </p:tgtEl>
                                        <p:attrNameLst>
                                          <p:attrName>ppt_x</p:attrName>
                                        </p:attrNameLst>
                                      </p:cBhvr>
                                      <p:tavLst>
                                        <p:tav tm="0">
                                          <p:val>
                                            <p:strVal val="#ppt_x"/>
                                          </p:val>
                                        </p:tav>
                                        <p:tav tm="50000">
                                          <p:val>
                                            <p:strVal val="#ppt_x+.1"/>
                                          </p:val>
                                        </p:tav>
                                        <p:tav tm="100000">
                                          <p:val>
                                            <p:strVal val="#ppt_x"/>
                                          </p:val>
                                        </p:tav>
                                      </p:tavLst>
                                    </p:anim>
                                    <p:anim calcmode="lin" valueType="num">
                                      <p:cBhvr>
                                        <p:cTn dur="500" fill="hold" id="8"/>
                                        <p:tgtEl>
                                          <p:spTgt spid="17"/>
                                        </p:tgtEl>
                                        <p:attrNameLst>
                                          <p:attrName>ppt_y</p:attrName>
                                        </p:attrNameLst>
                                      </p:cBhvr>
                                      <p:tavLst>
                                        <p:tav tm="0">
                                          <p:val>
                                            <p:strVal val="#ppt_y"/>
                                          </p:val>
                                        </p:tav>
                                        <p:tav tm="100000">
                                          <p:val>
                                            <p:strVal val="#ppt_y"/>
                                          </p:val>
                                        </p:tav>
                                      </p:tavLst>
                                    </p:anim>
                                    <p:anim calcmode="lin" valueType="num">
                                      <p:cBhvr>
                                        <p:cTn dur="500" fill="hold" id="9"/>
                                        <p:tgtEl>
                                          <p:spTgt spid="17"/>
                                        </p:tgtEl>
                                        <p:attrNameLst>
                                          <p:attrName>ppt_h</p:attrName>
                                        </p:attrNameLst>
                                      </p:cBhvr>
                                      <p:tavLst>
                                        <p:tav tm="0">
                                          <p:val>
                                            <p:strVal val="#ppt_h/10"/>
                                          </p:val>
                                        </p:tav>
                                        <p:tav tm="50000">
                                          <p:val>
                                            <p:strVal val="#ppt_h+.01"/>
                                          </p:val>
                                        </p:tav>
                                        <p:tav tm="100000">
                                          <p:val>
                                            <p:strVal val="#ppt_h"/>
                                          </p:val>
                                        </p:tav>
                                      </p:tavLst>
                                    </p:anim>
                                    <p:anim calcmode="lin" valueType="num">
                                      <p:cBhvr>
                                        <p:cTn dur="500" fill="hold" id="10"/>
                                        <p:tgtEl>
                                          <p:spTgt spid="17"/>
                                        </p:tgtEl>
                                        <p:attrNameLst>
                                          <p:attrName>ppt_w</p:attrName>
                                        </p:attrNameLst>
                                      </p:cBhvr>
                                      <p:tavLst>
                                        <p:tav tm="0">
                                          <p:val>
                                            <p:strVal val="#ppt_w/10"/>
                                          </p:val>
                                        </p:tav>
                                        <p:tav tm="50000">
                                          <p:val>
                                            <p:strVal val="#ppt_w+.01"/>
                                          </p:val>
                                        </p:tav>
                                        <p:tav tm="100000">
                                          <p:val>
                                            <p:strVal val="#ppt_w"/>
                                          </p:val>
                                        </p:tav>
                                      </p:tavLst>
                                    </p:anim>
                                    <p:animEffect filter="fade" transition="in">
                                      <p:cBhvr>
                                        <p:cTn dur="500" id="11" tmFilter="0,0; .5, 1; 1, 1"/>
                                        <p:tgtEl>
                                          <p:spTgt spid="17"/>
                                        </p:tgtEl>
                                      </p:cBhvr>
                                    </p:animEffect>
                                  </p:childTnLst>
                                </p:cTn>
                              </p:par>
                            </p:childTnLst>
                          </p:cTn>
                        </p:par>
                        <p:par>
                          <p:cTn fill="hold" id="12" nodeType="afterGroup">
                            <p:stCondLst>
                              <p:cond delay="500"/>
                            </p:stCondLst>
                            <p:childTnLst>
                              <p:par>
                                <p:cTn fill="hold" grpId="0" id="13" nodeType="afterEffect" presetClass="entr" presetID="22" presetSubtype="8">
                                  <p:stCondLst>
                                    <p:cond delay="0"/>
                                  </p:stCondLst>
                                  <p:childTnLst>
                                    <p:set>
                                      <p:cBhvr>
                                        <p:cTn dur="1" fill="hold" id="14">
                                          <p:stCondLst>
                                            <p:cond delay="0"/>
                                          </p:stCondLst>
                                        </p:cTn>
                                        <p:tgtEl>
                                          <p:spTgt spid="16"/>
                                        </p:tgtEl>
                                        <p:attrNameLst>
                                          <p:attrName>style.visibility</p:attrName>
                                        </p:attrNameLst>
                                      </p:cBhvr>
                                      <p:to>
                                        <p:strVal val="visible"/>
                                      </p:to>
                                    </p:set>
                                    <p:animEffect filter="wipe(left)" transition="in">
                                      <p:cBhvr>
                                        <p:cTn dur="500" id="15"/>
                                        <p:tgtEl>
                                          <p:spTgt spid="16"/>
                                        </p:tgtEl>
                                      </p:cBhvr>
                                    </p:animEffect>
                                  </p:childTnLst>
                                </p:cTn>
                              </p:par>
                            </p:childTnLst>
                          </p:cTn>
                        </p:par>
                        <p:par>
                          <p:cTn fill="hold" id="16" nodeType="afterGroup">
                            <p:stCondLst>
                              <p:cond delay="1000"/>
                            </p:stCondLst>
                            <p:childTnLst>
                              <p:par>
                                <p:cTn fill="hold" grpId="0" id="17" nodeType="afterEffect" presetClass="entr" presetID="22" presetSubtype="4">
                                  <p:stCondLst>
                                    <p:cond delay="0"/>
                                  </p:stCondLst>
                                  <p:childTnLst>
                                    <p:set>
                                      <p:cBhvr>
                                        <p:cTn dur="1" fill="hold" id="18">
                                          <p:stCondLst>
                                            <p:cond delay="0"/>
                                          </p:stCondLst>
                                        </p:cTn>
                                        <p:tgtEl>
                                          <p:spTgt spid="65"/>
                                        </p:tgtEl>
                                        <p:attrNameLst>
                                          <p:attrName>style.visibility</p:attrName>
                                        </p:attrNameLst>
                                      </p:cBhvr>
                                      <p:to>
                                        <p:strVal val="visible"/>
                                      </p:to>
                                    </p:set>
                                    <p:animEffect filter="wipe(down)" transition="in">
                                      <p:cBhvr>
                                        <p:cTn dur="500" id="19"/>
                                        <p:tgtEl>
                                          <p:spTgt spid="65"/>
                                        </p:tgtEl>
                                      </p:cBhvr>
                                    </p:animEffect>
                                  </p:childTnLst>
                                </p:cTn>
                              </p:par>
                            </p:childTnLst>
                          </p:cTn>
                        </p:par>
                        <p:par>
                          <p:cTn fill="hold" id="20" nodeType="afterGroup">
                            <p:stCondLst>
                              <p:cond delay="1500"/>
                            </p:stCondLst>
                            <p:childTnLst>
                              <p:par>
                                <p:cTn fill="hold" grpId="0" id="21" nodeType="afterEffect" presetClass="entr" presetID="14" presetSubtype="10">
                                  <p:stCondLst>
                                    <p:cond delay="0"/>
                                  </p:stCondLst>
                                  <p:childTnLst>
                                    <p:set>
                                      <p:cBhvr>
                                        <p:cTn dur="1" fill="hold" id="22">
                                          <p:stCondLst>
                                            <p:cond delay="0"/>
                                          </p:stCondLst>
                                        </p:cTn>
                                        <p:tgtEl>
                                          <p:spTgt spid="69"/>
                                        </p:tgtEl>
                                        <p:attrNameLst>
                                          <p:attrName>style.visibility</p:attrName>
                                        </p:attrNameLst>
                                      </p:cBhvr>
                                      <p:to>
                                        <p:strVal val="visible"/>
                                      </p:to>
                                    </p:set>
                                    <p:animEffect filter="randombar(horizontal)" transition="in">
                                      <p:cBhvr>
                                        <p:cTn dur="500" id="23"/>
                                        <p:tgtEl>
                                          <p:spTgt spid="69"/>
                                        </p:tgtEl>
                                      </p:cBhvr>
                                    </p:animEffect>
                                  </p:childTnLst>
                                </p:cTn>
                              </p:par>
                            </p:childTnLst>
                          </p:cTn>
                        </p:par>
                        <p:par>
                          <p:cTn fill="hold" id="24" nodeType="afterGroup">
                            <p:stCondLst>
                              <p:cond delay="2000"/>
                            </p:stCondLst>
                            <p:childTnLst>
                              <p:par>
                                <p:cTn fill="hold" grpId="0" id="25" nodeType="afterEffect" presetClass="entr" presetID="22" presetSubtype="4">
                                  <p:stCondLst>
                                    <p:cond delay="0"/>
                                  </p:stCondLst>
                                  <p:childTnLst>
                                    <p:set>
                                      <p:cBhvr>
                                        <p:cTn dur="1" fill="hold" id="26">
                                          <p:stCondLst>
                                            <p:cond delay="0"/>
                                          </p:stCondLst>
                                        </p:cTn>
                                        <p:tgtEl>
                                          <p:spTgt spid="74"/>
                                        </p:tgtEl>
                                        <p:attrNameLst>
                                          <p:attrName>style.visibility</p:attrName>
                                        </p:attrNameLst>
                                      </p:cBhvr>
                                      <p:to>
                                        <p:strVal val="visible"/>
                                      </p:to>
                                    </p:set>
                                    <p:animEffect filter="wipe(down)" transition="in">
                                      <p:cBhvr>
                                        <p:cTn dur="500" id="27"/>
                                        <p:tgtEl>
                                          <p:spTgt spid="74"/>
                                        </p:tgtEl>
                                      </p:cBhvr>
                                    </p:animEffect>
                                  </p:childTnLst>
                                </p:cTn>
                              </p:par>
                            </p:childTnLst>
                          </p:cTn>
                        </p:par>
                        <p:par>
                          <p:cTn fill="hold" id="28" nodeType="afterGroup">
                            <p:stCondLst>
                              <p:cond delay="2500"/>
                            </p:stCondLst>
                            <p:childTnLst>
                              <p:par>
                                <p:cTn fill="hold" grpId="0" id="29" nodeType="afterEffect" presetClass="entr" presetID="22" presetSubtype="4">
                                  <p:stCondLst>
                                    <p:cond delay="0"/>
                                  </p:stCondLst>
                                  <p:childTnLst>
                                    <p:set>
                                      <p:cBhvr>
                                        <p:cTn dur="1" fill="hold" id="30">
                                          <p:stCondLst>
                                            <p:cond delay="0"/>
                                          </p:stCondLst>
                                        </p:cTn>
                                        <p:tgtEl>
                                          <p:spTgt spid="66"/>
                                        </p:tgtEl>
                                        <p:attrNameLst>
                                          <p:attrName>style.visibility</p:attrName>
                                        </p:attrNameLst>
                                      </p:cBhvr>
                                      <p:to>
                                        <p:strVal val="visible"/>
                                      </p:to>
                                    </p:set>
                                    <p:animEffect filter="wipe(down)" transition="in">
                                      <p:cBhvr>
                                        <p:cTn dur="500" id="31"/>
                                        <p:tgtEl>
                                          <p:spTgt spid="66"/>
                                        </p:tgtEl>
                                      </p:cBhvr>
                                    </p:animEffect>
                                  </p:childTnLst>
                                </p:cTn>
                              </p:par>
                            </p:childTnLst>
                          </p:cTn>
                        </p:par>
                        <p:par>
                          <p:cTn fill="hold" id="32" nodeType="afterGroup">
                            <p:stCondLst>
                              <p:cond delay="3000"/>
                            </p:stCondLst>
                            <p:childTnLst>
                              <p:par>
                                <p:cTn fill="hold" grpId="0" id="33" nodeType="afterEffect" presetClass="entr" presetID="14" presetSubtype="10">
                                  <p:stCondLst>
                                    <p:cond delay="0"/>
                                  </p:stCondLst>
                                  <p:childTnLst>
                                    <p:set>
                                      <p:cBhvr>
                                        <p:cTn dur="1" fill="hold" id="34">
                                          <p:stCondLst>
                                            <p:cond delay="0"/>
                                          </p:stCondLst>
                                        </p:cTn>
                                        <p:tgtEl>
                                          <p:spTgt spid="70"/>
                                        </p:tgtEl>
                                        <p:attrNameLst>
                                          <p:attrName>style.visibility</p:attrName>
                                        </p:attrNameLst>
                                      </p:cBhvr>
                                      <p:to>
                                        <p:strVal val="visible"/>
                                      </p:to>
                                    </p:set>
                                    <p:animEffect filter="randombar(horizontal)" transition="in">
                                      <p:cBhvr>
                                        <p:cTn dur="500" id="35"/>
                                        <p:tgtEl>
                                          <p:spTgt spid="70"/>
                                        </p:tgtEl>
                                      </p:cBhvr>
                                    </p:animEffect>
                                  </p:childTnLst>
                                </p:cTn>
                              </p:par>
                            </p:childTnLst>
                          </p:cTn>
                        </p:par>
                        <p:par>
                          <p:cTn fill="hold" id="36" nodeType="afterGroup">
                            <p:stCondLst>
                              <p:cond delay="3500"/>
                            </p:stCondLst>
                            <p:childTnLst>
                              <p:par>
                                <p:cTn fill="hold" grpId="0" id="37" nodeType="afterEffect" presetClass="entr" presetID="22" presetSubtype="8">
                                  <p:stCondLst>
                                    <p:cond delay="0"/>
                                  </p:stCondLst>
                                  <p:childTnLst>
                                    <p:set>
                                      <p:cBhvr>
                                        <p:cTn dur="1" fill="hold" id="38">
                                          <p:stCondLst>
                                            <p:cond delay="0"/>
                                          </p:stCondLst>
                                        </p:cTn>
                                        <p:tgtEl>
                                          <p:spTgt spid="75"/>
                                        </p:tgtEl>
                                        <p:attrNameLst>
                                          <p:attrName>style.visibility</p:attrName>
                                        </p:attrNameLst>
                                      </p:cBhvr>
                                      <p:to>
                                        <p:strVal val="visible"/>
                                      </p:to>
                                    </p:set>
                                    <p:animEffect filter="wipe(left)" transition="in">
                                      <p:cBhvr>
                                        <p:cTn dur="500" id="39"/>
                                        <p:tgtEl>
                                          <p:spTgt spid="75"/>
                                        </p:tgtEl>
                                      </p:cBhvr>
                                    </p:animEffect>
                                  </p:childTnLst>
                                </p:cTn>
                              </p:par>
                            </p:childTnLst>
                          </p:cTn>
                        </p:par>
                        <p:par>
                          <p:cTn fill="hold" id="40" nodeType="afterGroup">
                            <p:stCondLst>
                              <p:cond delay="4000"/>
                            </p:stCondLst>
                            <p:childTnLst>
                              <p:par>
                                <p:cTn fill="hold" grpId="0" id="41" nodeType="afterEffect" presetClass="entr" presetID="22" presetSubtype="4">
                                  <p:stCondLst>
                                    <p:cond delay="0"/>
                                  </p:stCondLst>
                                  <p:childTnLst>
                                    <p:set>
                                      <p:cBhvr>
                                        <p:cTn dur="1" fill="hold" id="42">
                                          <p:stCondLst>
                                            <p:cond delay="0"/>
                                          </p:stCondLst>
                                        </p:cTn>
                                        <p:tgtEl>
                                          <p:spTgt spid="67"/>
                                        </p:tgtEl>
                                        <p:attrNameLst>
                                          <p:attrName>style.visibility</p:attrName>
                                        </p:attrNameLst>
                                      </p:cBhvr>
                                      <p:to>
                                        <p:strVal val="visible"/>
                                      </p:to>
                                    </p:set>
                                    <p:animEffect filter="wipe(down)" transition="in">
                                      <p:cBhvr>
                                        <p:cTn dur="500" id="43"/>
                                        <p:tgtEl>
                                          <p:spTgt spid="67"/>
                                        </p:tgtEl>
                                      </p:cBhvr>
                                    </p:animEffect>
                                  </p:childTnLst>
                                </p:cTn>
                              </p:par>
                            </p:childTnLst>
                          </p:cTn>
                        </p:par>
                        <p:par>
                          <p:cTn fill="hold" id="44" nodeType="afterGroup">
                            <p:stCondLst>
                              <p:cond delay="4500"/>
                            </p:stCondLst>
                            <p:childTnLst>
                              <p:par>
                                <p:cTn fill="hold" grpId="0" id="45" nodeType="afterEffect" presetClass="entr" presetID="14" presetSubtype="10">
                                  <p:stCondLst>
                                    <p:cond delay="0"/>
                                  </p:stCondLst>
                                  <p:childTnLst>
                                    <p:set>
                                      <p:cBhvr>
                                        <p:cTn dur="1" fill="hold" id="46">
                                          <p:stCondLst>
                                            <p:cond delay="0"/>
                                          </p:stCondLst>
                                        </p:cTn>
                                        <p:tgtEl>
                                          <p:spTgt spid="71"/>
                                        </p:tgtEl>
                                        <p:attrNameLst>
                                          <p:attrName>style.visibility</p:attrName>
                                        </p:attrNameLst>
                                      </p:cBhvr>
                                      <p:to>
                                        <p:strVal val="visible"/>
                                      </p:to>
                                    </p:set>
                                    <p:animEffect filter="randombar(horizontal)" transition="in">
                                      <p:cBhvr>
                                        <p:cTn dur="500" id="47"/>
                                        <p:tgtEl>
                                          <p:spTgt spid="71"/>
                                        </p:tgtEl>
                                      </p:cBhvr>
                                    </p:animEffect>
                                  </p:childTnLst>
                                </p:cTn>
                              </p:par>
                            </p:childTnLst>
                          </p:cTn>
                        </p:par>
                        <p:par>
                          <p:cTn fill="hold" id="48" nodeType="afterGroup">
                            <p:stCondLst>
                              <p:cond delay="5000"/>
                            </p:stCondLst>
                            <p:childTnLst>
                              <p:par>
                                <p:cTn fill="hold" grpId="0" id="49" nodeType="afterEffect" presetClass="entr" presetID="22" presetSubtype="8">
                                  <p:stCondLst>
                                    <p:cond delay="0"/>
                                  </p:stCondLst>
                                  <p:childTnLst>
                                    <p:set>
                                      <p:cBhvr>
                                        <p:cTn dur="1" fill="hold" id="50">
                                          <p:stCondLst>
                                            <p:cond delay="0"/>
                                          </p:stCondLst>
                                        </p:cTn>
                                        <p:tgtEl>
                                          <p:spTgt spid="76"/>
                                        </p:tgtEl>
                                        <p:attrNameLst>
                                          <p:attrName>style.visibility</p:attrName>
                                        </p:attrNameLst>
                                      </p:cBhvr>
                                      <p:to>
                                        <p:strVal val="visible"/>
                                      </p:to>
                                    </p:set>
                                    <p:animEffect filter="wipe(left)" transition="in">
                                      <p:cBhvr>
                                        <p:cTn dur="500" id="51"/>
                                        <p:tgtEl>
                                          <p:spTgt spid="76"/>
                                        </p:tgtEl>
                                      </p:cBhvr>
                                    </p:animEffect>
                                  </p:childTnLst>
                                </p:cTn>
                              </p:par>
                            </p:childTnLst>
                          </p:cTn>
                        </p:par>
                        <p:par>
                          <p:cTn fill="hold" id="52" nodeType="afterGroup">
                            <p:stCondLst>
                              <p:cond delay="5500"/>
                            </p:stCondLst>
                            <p:childTnLst>
                              <p:par>
                                <p:cTn fill="hold" grpId="0" id="53" nodeType="afterEffect" presetClass="entr" presetID="22" presetSubtype="4">
                                  <p:stCondLst>
                                    <p:cond delay="0"/>
                                  </p:stCondLst>
                                  <p:childTnLst>
                                    <p:set>
                                      <p:cBhvr>
                                        <p:cTn dur="1" fill="hold" id="54">
                                          <p:stCondLst>
                                            <p:cond delay="0"/>
                                          </p:stCondLst>
                                        </p:cTn>
                                        <p:tgtEl>
                                          <p:spTgt spid="68"/>
                                        </p:tgtEl>
                                        <p:attrNameLst>
                                          <p:attrName>style.visibility</p:attrName>
                                        </p:attrNameLst>
                                      </p:cBhvr>
                                      <p:to>
                                        <p:strVal val="visible"/>
                                      </p:to>
                                    </p:set>
                                    <p:animEffect filter="wipe(down)" transition="in">
                                      <p:cBhvr>
                                        <p:cTn dur="500" id="55"/>
                                        <p:tgtEl>
                                          <p:spTgt spid="68"/>
                                        </p:tgtEl>
                                      </p:cBhvr>
                                    </p:animEffect>
                                  </p:childTnLst>
                                </p:cTn>
                              </p:par>
                            </p:childTnLst>
                          </p:cTn>
                        </p:par>
                        <p:par>
                          <p:cTn fill="hold" id="56" nodeType="afterGroup">
                            <p:stCondLst>
                              <p:cond delay="6000"/>
                            </p:stCondLst>
                            <p:childTnLst>
                              <p:par>
                                <p:cTn fill="hold" grpId="0" id="57" nodeType="afterEffect" presetClass="entr" presetID="14" presetSubtype="10">
                                  <p:stCondLst>
                                    <p:cond delay="0"/>
                                  </p:stCondLst>
                                  <p:childTnLst>
                                    <p:set>
                                      <p:cBhvr>
                                        <p:cTn dur="1" fill="hold" id="58">
                                          <p:stCondLst>
                                            <p:cond delay="0"/>
                                          </p:stCondLst>
                                        </p:cTn>
                                        <p:tgtEl>
                                          <p:spTgt spid="72"/>
                                        </p:tgtEl>
                                        <p:attrNameLst>
                                          <p:attrName>style.visibility</p:attrName>
                                        </p:attrNameLst>
                                      </p:cBhvr>
                                      <p:to>
                                        <p:strVal val="visible"/>
                                      </p:to>
                                    </p:set>
                                    <p:animEffect filter="randombar(horizontal)" transition="in">
                                      <p:cBhvr>
                                        <p:cTn dur="500" id="59"/>
                                        <p:tgtEl>
                                          <p:spTgt spid="72"/>
                                        </p:tgtEl>
                                      </p:cBhvr>
                                    </p:animEffect>
                                  </p:childTnLst>
                                </p:cTn>
                              </p:par>
                            </p:childTnLst>
                          </p:cTn>
                        </p:par>
                        <p:par>
                          <p:cTn fill="hold" id="60" nodeType="afterGroup">
                            <p:stCondLst>
                              <p:cond delay="6500"/>
                            </p:stCondLst>
                            <p:childTnLst>
                              <p:par>
                                <p:cTn fill="hold" grpId="0" id="61" nodeType="afterEffect" presetClass="entr" presetID="22" presetSubtype="8">
                                  <p:stCondLst>
                                    <p:cond delay="0"/>
                                  </p:stCondLst>
                                  <p:childTnLst>
                                    <p:set>
                                      <p:cBhvr>
                                        <p:cTn dur="1" fill="hold" id="62">
                                          <p:stCondLst>
                                            <p:cond delay="0"/>
                                          </p:stCondLst>
                                        </p:cTn>
                                        <p:tgtEl>
                                          <p:spTgt spid="77"/>
                                        </p:tgtEl>
                                        <p:attrNameLst>
                                          <p:attrName>style.visibility</p:attrName>
                                        </p:attrNameLst>
                                      </p:cBhvr>
                                      <p:to>
                                        <p:strVal val="visible"/>
                                      </p:to>
                                    </p:set>
                                    <p:animEffect filter="wipe(left)" transition="in">
                                      <p:cBhvr>
                                        <p:cTn dur="500" id="63"/>
                                        <p:tgtEl>
                                          <p:spTgt spid="77"/>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65"/>
      <p:bldP grpId="0" spid="66"/>
      <p:bldP grpId="0" spid="67"/>
      <p:bldP grpId="0" spid="68"/>
      <p:bldP grpId="0" spid="69"/>
      <p:bldP grpId="0" spid="70"/>
      <p:bldP grpId="0" spid="71"/>
      <p:bldP grpId="0" spid="72"/>
      <p:bldP grpId="0" spid="74"/>
      <p:bldP grpId="0" spid="75"/>
      <p:bldP grpId="0" spid="76"/>
      <p:bldP grpId="0" spid="77"/>
      <p:bldP grpId="0" spid="16"/>
      <p:bldP grpId="0" spid="17"/>
    </p:bldLst>
  </p:timing>
</p:sld>
</file>

<file path=ppt/slides/slide7.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grpSp>
        <p:nvGrpSpPr>
          <p:cNvPr id="12" name="组合 11"/>
          <p:cNvGrpSpPr/>
          <p:nvPr/>
        </p:nvGrpSpPr>
        <p:grpSpPr>
          <a:xfrm>
            <a:off x="1376249" y="2165588"/>
            <a:ext cx="4320480" cy="144016"/>
            <a:chOff x="1507396" y="1628800"/>
            <a:chExt cx="4320480" cy="144016"/>
          </a:xfrm>
        </p:grpSpPr>
        <p:cxnSp>
          <p:nvCxnSpPr>
            <p:cNvPr id="13" name="直接连接符 12"/>
            <p:cNvCxnSpPr/>
            <p:nvPr/>
          </p:nvCxnSpPr>
          <p:spPr>
            <a:xfrm>
              <a:off x="1507396" y="1700808"/>
              <a:ext cx="4320480" cy="0"/>
            </a:xfrm>
            <a:prstGeom prst="line">
              <a:avLst/>
            </a:prstGeom>
            <a:ln>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cxnSp>
          <p:nvCxnSpPr>
            <p:cNvPr id="14" name="直接连接符 13"/>
            <p:cNvCxnSpPr/>
            <p:nvPr/>
          </p:nvCxnSpPr>
          <p:spPr>
            <a:xfrm flipH="1" flipV="1">
              <a:off x="1507396" y="1628800"/>
              <a:ext cx="0" cy="144016"/>
            </a:xfrm>
            <a:prstGeom prst="line">
              <a:avLst/>
            </a:prstGeom>
            <a:ln>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cxnSp>
          <p:nvCxnSpPr>
            <p:cNvPr id="15" name="直接连接符 14"/>
            <p:cNvCxnSpPr/>
            <p:nvPr/>
          </p:nvCxnSpPr>
          <p:spPr>
            <a:xfrm flipH="1" flipV="1">
              <a:off x="1987449" y="1628800"/>
              <a:ext cx="0" cy="144016"/>
            </a:xfrm>
            <a:prstGeom prst="line">
              <a:avLst/>
            </a:prstGeom>
            <a:ln>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cxnSp>
          <p:nvCxnSpPr>
            <p:cNvPr id="25" name="直接连接符 24"/>
            <p:cNvCxnSpPr/>
            <p:nvPr/>
          </p:nvCxnSpPr>
          <p:spPr>
            <a:xfrm flipH="1" flipV="1">
              <a:off x="2467502" y="1628800"/>
              <a:ext cx="0" cy="144016"/>
            </a:xfrm>
            <a:prstGeom prst="line">
              <a:avLst/>
            </a:prstGeom>
            <a:ln>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cxnSp>
          <p:nvCxnSpPr>
            <p:cNvPr id="26" name="直接连接符 25"/>
            <p:cNvCxnSpPr/>
            <p:nvPr/>
          </p:nvCxnSpPr>
          <p:spPr>
            <a:xfrm flipH="1" flipV="1">
              <a:off x="2947555" y="1628800"/>
              <a:ext cx="0" cy="144016"/>
            </a:xfrm>
            <a:prstGeom prst="line">
              <a:avLst/>
            </a:prstGeom>
            <a:ln>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cxnSp>
          <p:nvCxnSpPr>
            <p:cNvPr id="27" name="直接连接符 26"/>
            <p:cNvCxnSpPr/>
            <p:nvPr/>
          </p:nvCxnSpPr>
          <p:spPr>
            <a:xfrm flipH="1" flipV="1">
              <a:off x="3427608" y="1628800"/>
              <a:ext cx="0" cy="144016"/>
            </a:xfrm>
            <a:prstGeom prst="line">
              <a:avLst/>
            </a:prstGeom>
            <a:ln>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cxnSp>
          <p:nvCxnSpPr>
            <p:cNvPr id="28" name="直接连接符 27"/>
            <p:cNvCxnSpPr/>
            <p:nvPr/>
          </p:nvCxnSpPr>
          <p:spPr>
            <a:xfrm flipH="1" flipV="1">
              <a:off x="3907661" y="1628800"/>
              <a:ext cx="0" cy="144016"/>
            </a:xfrm>
            <a:prstGeom prst="line">
              <a:avLst/>
            </a:prstGeom>
            <a:ln>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cxnSp>
          <p:nvCxnSpPr>
            <p:cNvPr id="29" name="直接连接符 28"/>
            <p:cNvCxnSpPr/>
            <p:nvPr/>
          </p:nvCxnSpPr>
          <p:spPr>
            <a:xfrm flipH="1" flipV="1">
              <a:off x="4387714" y="1628800"/>
              <a:ext cx="0" cy="144016"/>
            </a:xfrm>
            <a:prstGeom prst="line">
              <a:avLst/>
            </a:prstGeom>
            <a:ln>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cxnSp>
          <p:nvCxnSpPr>
            <p:cNvPr id="30" name="直接连接符 29"/>
            <p:cNvCxnSpPr/>
            <p:nvPr/>
          </p:nvCxnSpPr>
          <p:spPr>
            <a:xfrm flipH="1" flipV="1">
              <a:off x="4867767" y="1628800"/>
              <a:ext cx="0" cy="144016"/>
            </a:xfrm>
            <a:prstGeom prst="line">
              <a:avLst/>
            </a:prstGeom>
            <a:ln>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cxnSp>
          <p:nvCxnSpPr>
            <p:cNvPr id="31" name="直接连接符 30"/>
            <p:cNvCxnSpPr/>
            <p:nvPr/>
          </p:nvCxnSpPr>
          <p:spPr>
            <a:xfrm flipH="1" flipV="1">
              <a:off x="5347820" y="1628800"/>
              <a:ext cx="0" cy="144016"/>
            </a:xfrm>
            <a:prstGeom prst="line">
              <a:avLst/>
            </a:prstGeom>
            <a:ln>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cxnSp>
          <p:nvCxnSpPr>
            <p:cNvPr id="32" name="直接连接符 31"/>
            <p:cNvCxnSpPr/>
            <p:nvPr/>
          </p:nvCxnSpPr>
          <p:spPr>
            <a:xfrm flipH="1" flipV="1">
              <a:off x="5827876" y="1628800"/>
              <a:ext cx="0" cy="144016"/>
            </a:xfrm>
            <a:prstGeom prst="line">
              <a:avLst/>
            </a:prstGeom>
            <a:ln>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grpSp>
      <p:grpSp>
        <p:nvGrpSpPr>
          <p:cNvPr id="33" name="组合 32"/>
          <p:cNvGrpSpPr/>
          <p:nvPr/>
        </p:nvGrpSpPr>
        <p:grpSpPr>
          <a:xfrm>
            <a:off x="6252091" y="2165588"/>
            <a:ext cx="4320480" cy="144016"/>
            <a:chOff x="1507396" y="1628800"/>
            <a:chExt cx="4320480" cy="144016"/>
          </a:xfrm>
        </p:grpSpPr>
        <p:cxnSp>
          <p:nvCxnSpPr>
            <p:cNvPr id="34" name="直接连接符 33"/>
            <p:cNvCxnSpPr/>
            <p:nvPr/>
          </p:nvCxnSpPr>
          <p:spPr>
            <a:xfrm>
              <a:off x="1507396" y="1700808"/>
              <a:ext cx="4320480" cy="0"/>
            </a:xfrm>
            <a:prstGeom prst="line">
              <a:avLst/>
            </a:prstGeom>
            <a:ln>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cxnSp>
          <p:nvCxnSpPr>
            <p:cNvPr id="35" name="直接连接符 34"/>
            <p:cNvCxnSpPr/>
            <p:nvPr/>
          </p:nvCxnSpPr>
          <p:spPr>
            <a:xfrm flipH="1" flipV="1">
              <a:off x="1507396" y="1628800"/>
              <a:ext cx="0" cy="144016"/>
            </a:xfrm>
            <a:prstGeom prst="line">
              <a:avLst/>
            </a:prstGeom>
            <a:ln>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cxnSp>
          <p:nvCxnSpPr>
            <p:cNvPr id="36" name="直接连接符 35"/>
            <p:cNvCxnSpPr/>
            <p:nvPr/>
          </p:nvCxnSpPr>
          <p:spPr>
            <a:xfrm flipH="1" flipV="1">
              <a:off x="1987449" y="1628800"/>
              <a:ext cx="0" cy="144016"/>
            </a:xfrm>
            <a:prstGeom prst="line">
              <a:avLst/>
            </a:prstGeom>
            <a:ln>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cxnSp>
          <p:nvCxnSpPr>
            <p:cNvPr id="37" name="直接连接符 36"/>
            <p:cNvCxnSpPr/>
            <p:nvPr/>
          </p:nvCxnSpPr>
          <p:spPr>
            <a:xfrm flipH="1" flipV="1">
              <a:off x="2467502" y="1628800"/>
              <a:ext cx="0" cy="144016"/>
            </a:xfrm>
            <a:prstGeom prst="line">
              <a:avLst/>
            </a:prstGeom>
            <a:ln>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cxnSp>
          <p:nvCxnSpPr>
            <p:cNvPr id="38" name="直接连接符 37"/>
            <p:cNvCxnSpPr/>
            <p:nvPr/>
          </p:nvCxnSpPr>
          <p:spPr>
            <a:xfrm flipH="1" flipV="1">
              <a:off x="2947555" y="1628800"/>
              <a:ext cx="0" cy="144016"/>
            </a:xfrm>
            <a:prstGeom prst="line">
              <a:avLst/>
            </a:prstGeom>
            <a:ln>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cxnSp>
          <p:nvCxnSpPr>
            <p:cNvPr id="39" name="直接连接符 38"/>
            <p:cNvCxnSpPr/>
            <p:nvPr/>
          </p:nvCxnSpPr>
          <p:spPr>
            <a:xfrm flipH="1" flipV="1">
              <a:off x="3427608" y="1628800"/>
              <a:ext cx="0" cy="144016"/>
            </a:xfrm>
            <a:prstGeom prst="line">
              <a:avLst/>
            </a:prstGeom>
            <a:ln>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cxnSp>
          <p:nvCxnSpPr>
            <p:cNvPr id="40" name="直接连接符 39"/>
            <p:cNvCxnSpPr/>
            <p:nvPr/>
          </p:nvCxnSpPr>
          <p:spPr>
            <a:xfrm flipH="1" flipV="1">
              <a:off x="3907661" y="1628800"/>
              <a:ext cx="0" cy="144016"/>
            </a:xfrm>
            <a:prstGeom prst="line">
              <a:avLst/>
            </a:prstGeom>
            <a:ln>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cxnSp>
          <p:nvCxnSpPr>
            <p:cNvPr id="41" name="直接连接符 40"/>
            <p:cNvCxnSpPr/>
            <p:nvPr/>
          </p:nvCxnSpPr>
          <p:spPr>
            <a:xfrm flipH="1" flipV="1">
              <a:off x="4387714" y="1628800"/>
              <a:ext cx="0" cy="144016"/>
            </a:xfrm>
            <a:prstGeom prst="line">
              <a:avLst/>
            </a:prstGeom>
            <a:ln>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cxnSp>
          <p:nvCxnSpPr>
            <p:cNvPr id="42" name="直接连接符 41"/>
            <p:cNvCxnSpPr/>
            <p:nvPr/>
          </p:nvCxnSpPr>
          <p:spPr>
            <a:xfrm flipH="1" flipV="1">
              <a:off x="4867767" y="1628800"/>
              <a:ext cx="0" cy="144016"/>
            </a:xfrm>
            <a:prstGeom prst="line">
              <a:avLst/>
            </a:prstGeom>
            <a:ln>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cxnSp>
          <p:nvCxnSpPr>
            <p:cNvPr id="43" name="直接连接符 42"/>
            <p:cNvCxnSpPr/>
            <p:nvPr/>
          </p:nvCxnSpPr>
          <p:spPr>
            <a:xfrm flipH="1" flipV="1">
              <a:off x="5347820" y="1628800"/>
              <a:ext cx="0" cy="144016"/>
            </a:xfrm>
            <a:prstGeom prst="line">
              <a:avLst/>
            </a:prstGeom>
            <a:ln>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cxnSp>
          <p:nvCxnSpPr>
            <p:cNvPr id="44" name="直接连接符 43"/>
            <p:cNvCxnSpPr/>
            <p:nvPr/>
          </p:nvCxnSpPr>
          <p:spPr>
            <a:xfrm flipH="1" flipV="1">
              <a:off x="5827876" y="1628800"/>
              <a:ext cx="0" cy="144016"/>
            </a:xfrm>
            <a:prstGeom prst="line">
              <a:avLst/>
            </a:prstGeom>
            <a:ln>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grpSp>
      <p:sp>
        <p:nvSpPr>
          <p:cNvPr id="45" name="TextBox 44"/>
          <p:cNvSpPr txBox="1"/>
          <p:nvPr/>
        </p:nvSpPr>
        <p:spPr>
          <a:xfrm>
            <a:off x="5507008" y="1867104"/>
            <a:ext cx="408305" cy="335280"/>
          </a:xfrm>
          <a:prstGeom prst="rect">
            <a:avLst/>
          </a:prstGeom>
          <a:noFill/>
        </p:spPr>
        <p:txBody>
          <a:bodyPr rtlCol="0" wrap="none">
            <a:spAutoFit/>
          </a:bodyPr>
          <a:lstStyle/>
          <a:p>
            <a:r>
              <a:rPr altLang="zh-CN" lang="en-US" sz="1600">
                <a:solidFill>
                  <a:schemeClr val="tx1">
                    <a:lumMod val="85000"/>
                    <a:lumOff val="15000"/>
                  </a:schemeClr>
                </a:solidFill>
                <a:cs typeface="+mn-ea"/>
                <a:sym typeface="+mn-lt"/>
              </a:rPr>
              <a:t>10</a:t>
            </a:r>
          </a:p>
        </p:txBody>
      </p:sp>
      <p:sp>
        <p:nvSpPr>
          <p:cNvPr id="46" name="TextBox 45"/>
          <p:cNvSpPr txBox="1"/>
          <p:nvPr/>
        </p:nvSpPr>
        <p:spPr>
          <a:xfrm>
            <a:off x="5034572" y="1867104"/>
            <a:ext cx="408305" cy="335280"/>
          </a:xfrm>
          <a:prstGeom prst="rect">
            <a:avLst/>
          </a:prstGeom>
          <a:noFill/>
        </p:spPr>
        <p:txBody>
          <a:bodyPr rtlCol="0" wrap="none">
            <a:spAutoFit/>
          </a:bodyPr>
          <a:lstStyle/>
          <a:p>
            <a:r>
              <a:rPr altLang="zh-CN" lang="en-US" sz="1600">
                <a:solidFill>
                  <a:schemeClr val="tx1">
                    <a:lumMod val="85000"/>
                    <a:lumOff val="15000"/>
                  </a:schemeClr>
                </a:solidFill>
                <a:cs typeface="+mn-ea"/>
                <a:sym typeface="+mn-lt"/>
              </a:rPr>
              <a:t>20</a:t>
            </a:r>
          </a:p>
        </p:txBody>
      </p:sp>
      <p:sp>
        <p:nvSpPr>
          <p:cNvPr id="47" name="TextBox 46"/>
          <p:cNvSpPr txBox="1"/>
          <p:nvPr/>
        </p:nvSpPr>
        <p:spPr>
          <a:xfrm>
            <a:off x="4554519" y="1867104"/>
            <a:ext cx="408305" cy="335280"/>
          </a:xfrm>
          <a:prstGeom prst="rect">
            <a:avLst/>
          </a:prstGeom>
          <a:noFill/>
        </p:spPr>
        <p:txBody>
          <a:bodyPr rtlCol="0" wrap="none">
            <a:spAutoFit/>
          </a:bodyPr>
          <a:lstStyle/>
          <a:p>
            <a:r>
              <a:rPr altLang="zh-CN" lang="en-US" sz="1600">
                <a:solidFill>
                  <a:schemeClr val="tx1">
                    <a:lumMod val="85000"/>
                    <a:lumOff val="15000"/>
                  </a:schemeClr>
                </a:solidFill>
                <a:cs typeface="+mn-ea"/>
                <a:sym typeface="+mn-lt"/>
              </a:rPr>
              <a:t>30</a:t>
            </a:r>
          </a:p>
        </p:txBody>
      </p:sp>
      <p:sp>
        <p:nvSpPr>
          <p:cNvPr id="48" name="TextBox 47"/>
          <p:cNvSpPr txBox="1"/>
          <p:nvPr/>
        </p:nvSpPr>
        <p:spPr>
          <a:xfrm>
            <a:off x="4074466" y="1867104"/>
            <a:ext cx="408305" cy="335280"/>
          </a:xfrm>
          <a:prstGeom prst="rect">
            <a:avLst/>
          </a:prstGeom>
          <a:noFill/>
        </p:spPr>
        <p:txBody>
          <a:bodyPr rtlCol="0" wrap="none">
            <a:spAutoFit/>
          </a:bodyPr>
          <a:lstStyle/>
          <a:p>
            <a:r>
              <a:rPr altLang="zh-CN" lang="en-US" sz="1600">
                <a:solidFill>
                  <a:schemeClr val="tx1">
                    <a:lumMod val="85000"/>
                    <a:lumOff val="15000"/>
                  </a:schemeClr>
                </a:solidFill>
                <a:cs typeface="+mn-ea"/>
                <a:sym typeface="+mn-lt"/>
              </a:rPr>
              <a:t>40</a:t>
            </a:r>
          </a:p>
        </p:txBody>
      </p:sp>
      <p:sp>
        <p:nvSpPr>
          <p:cNvPr id="49" name="TextBox 48"/>
          <p:cNvSpPr txBox="1"/>
          <p:nvPr/>
        </p:nvSpPr>
        <p:spPr>
          <a:xfrm>
            <a:off x="3594413" y="1867104"/>
            <a:ext cx="408305" cy="335280"/>
          </a:xfrm>
          <a:prstGeom prst="rect">
            <a:avLst/>
          </a:prstGeom>
          <a:noFill/>
        </p:spPr>
        <p:txBody>
          <a:bodyPr rtlCol="0" wrap="none">
            <a:spAutoFit/>
          </a:bodyPr>
          <a:lstStyle/>
          <a:p>
            <a:r>
              <a:rPr altLang="zh-CN" lang="en-US" sz="1600">
                <a:solidFill>
                  <a:schemeClr val="tx1">
                    <a:lumMod val="85000"/>
                    <a:lumOff val="15000"/>
                  </a:schemeClr>
                </a:solidFill>
                <a:cs typeface="+mn-ea"/>
                <a:sym typeface="+mn-lt"/>
              </a:rPr>
              <a:t>50</a:t>
            </a:r>
          </a:p>
        </p:txBody>
      </p:sp>
      <p:sp>
        <p:nvSpPr>
          <p:cNvPr id="50" name="TextBox 49"/>
          <p:cNvSpPr txBox="1"/>
          <p:nvPr/>
        </p:nvSpPr>
        <p:spPr>
          <a:xfrm>
            <a:off x="3114360" y="1867104"/>
            <a:ext cx="408305" cy="335280"/>
          </a:xfrm>
          <a:prstGeom prst="rect">
            <a:avLst/>
          </a:prstGeom>
          <a:noFill/>
        </p:spPr>
        <p:txBody>
          <a:bodyPr rtlCol="0" wrap="none">
            <a:spAutoFit/>
          </a:bodyPr>
          <a:lstStyle/>
          <a:p>
            <a:r>
              <a:rPr altLang="zh-CN" lang="en-US" sz="1600">
                <a:solidFill>
                  <a:schemeClr val="tx1">
                    <a:lumMod val="85000"/>
                    <a:lumOff val="15000"/>
                  </a:schemeClr>
                </a:solidFill>
                <a:cs typeface="+mn-ea"/>
                <a:sym typeface="+mn-lt"/>
              </a:rPr>
              <a:t>60</a:t>
            </a:r>
          </a:p>
        </p:txBody>
      </p:sp>
      <p:sp>
        <p:nvSpPr>
          <p:cNvPr id="51" name="TextBox 50"/>
          <p:cNvSpPr txBox="1"/>
          <p:nvPr/>
        </p:nvSpPr>
        <p:spPr>
          <a:xfrm>
            <a:off x="2634307" y="1867104"/>
            <a:ext cx="408305" cy="335280"/>
          </a:xfrm>
          <a:prstGeom prst="rect">
            <a:avLst/>
          </a:prstGeom>
          <a:noFill/>
        </p:spPr>
        <p:txBody>
          <a:bodyPr rtlCol="0" wrap="none">
            <a:spAutoFit/>
          </a:bodyPr>
          <a:lstStyle/>
          <a:p>
            <a:r>
              <a:rPr altLang="zh-CN" lang="en-US" sz="1600">
                <a:solidFill>
                  <a:schemeClr val="tx1">
                    <a:lumMod val="85000"/>
                    <a:lumOff val="15000"/>
                  </a:schemeClr>
                </a:solidFill>
                <a:cs typeface="+mn-ea"/>
                <a:sym typeface="+mn-lt"/>
              </a:rPr>
              <a:t>70</a:t>
            </a:r>
          </a:p>
        </p:txBody>
      </p:sp>
      <p:sp>
        <p:nvSpPr>
          <p:cNvPr id="52" name="TextBox 51"/>
          <p:cNvSpPr txBox="1"/>
          <p:nvPr/>
        </p:nvSpPr>
        <p:spPr>
          <a:xfrm>
            <a:off x="2154254" y="1867104"/>
            <a:ext cx="408305" cy="335280"/>
          </a:xfrm>
          <a:prstGeom prst="rect">
            <a:avLst/>
          </a:prstGeom>
          <a:noFill/>
        </p:spPr>
        <p:txBody>
          <a:bodyPr rtlCol="0" wrap="none">
            <a:spAutoFit/>
          </a:bodyPr>
          <a:lstStyle/>
          <a:p>
            <a:r>
              <a:rPr altLang="zh-CN" lang="en-US" sz="1600">
                <a:solidFill>
                  <a:schemeClr val="tx1">
                    <a:lumMod val="85000"/>
                    <a:lumOff val="15000"/>
                  </a:schemeClr>
                </a:solidFill>
                <a:cs typeface="+mn-ea"/>
                <a:sym typeface="+mn-lt"/>
              </a:rPr>
              <a:t>80</a:t>
            </a:r>
          </a:p>
        </p:txBody>
      </p:sp>
      <p:sp>
        <p:nvSpPr>
          <p:cNvPr id="53" name="TextBox 52"/>
          <p:cNvSpPr txBox="1"/>
          <p:nvPr/>
        </p:nvSpPr>
        <p:spPr>
          <a:xfrm>
            <a:off x="1674201" y="1867104"/>
            <a:ext cx="408305" cy="335280"/>
          </a:xfrm>
          <a:prstGeom prst="rect">
            <a:avLst/>
          </a:prstGeom>
          <a:noFill/>
        </p:spPr>
        <p:txBody>
          <a:bodyPr rtlCol="0" wrap="none">
            <a:spAutoFit/>
          </a:bodyPr>
          <a:lstStyle/>
          <a:p>
            <a:r>
              <a:rPr altLang="zh-CN" lang="en-US" sz="1600">
                <a:solidFill>
                  <a:schemeClr val="tx1">
                    <a:lumMod val="85000"/>
                    <a:lumOff val="15000"/>
                  </a:schemeClr>
                </a:solidFill>
                <a:cs typeface="+mn-ea"/>
                <a:sym typeface="+mn-lt"/>
              </a:rPr>
              <a:t>90</a:t>
            </a:r>
          </a:p>
        </p:txBody>
      </p:sp>
      <p:sp>
        <p:nvSpPr>
          <p:cNvPr id="54" name="TextBox 53"/>
          <p:cNvSpPr txBox="1"/>
          <p:nvPr/>
        </p:nvSpPr>
        <p:spPr>
          <a:xfrm>
            <a:off x="1149264" y="1867104"/>
            <a:ext cx="521018" cy="335280"/>
          </a:xfrm>
          <a:prstGeom prst="rect">
            <a:avLst/>
          </a:prstGeom>
          <a:noFill/>
        </p:spPr>
        <p:txBody>
          <a:bodyPr rtlCol="0" wrap="none">
            <a:spAutoFit/>
          </a:bodyPr>
          <a:lstStyle/>
          <a:p>
            <a:r>
              <a:rPr altLang="zh-CN" lang="en-US" sz="1600">
                <a:solidFill>
                  <a:schemeClr val="tx1">
                    <a:lumMod val="85000"/>
                    <a:lumOff val="15000"/>
                  </a:schemeClr>
                </a:solidFill>
                <a:cs typeface="+mn-ea"/>
                <a:sym typeface="+mn-lt"/>
              </a:rPr>
              <a:t>100</a:t>
            </a:r>
          </a:p>
        </p:txBody>
      </p:sp>
      <p:sp>
        <p:nvSpPr>
          <p:cNvPr id="55" name="TextBox 54"/>
          <p:cNvSpPr txBox="1"/>
          <p:nvPr/>
        </p:nvSpPr>
        <p:spPr>
          <a:xfrm>
            <a:off x="6072118" y="1867104"/>
            <a:ext cx="408305" cy="335280"/>
          </a:xfrm>
          <a:prstGeom prst="rect">
            <a:avLst/>
          </a:prstGeom>
          <a:noFill/>
        </p:spPr>
        <p:txBody>
          <a:bodyPr rtlCol="0" wrap="none">
            <a:spAutoFit/>
          </a:bodyPr>
          <a:lstStyle/>
          <a:p>
            <a:r>
              <a:rPr altLang="zh-CN" lang="en-US" sz="1600">
                <a:solidFill>
                  <a:schemeClr val="tx1">
                    <a:lumMod val="85000"/>
                    <a:lumOff val="15000"/>
                  </a:schemeClr>
                </a:solidFill>
                <a:cs typeface="+mn-ea"/>
                <a:sym typeface="+mn-lt"/>
              </a:rPr>
              <a:t>10</a:t>
            </a:r>
          </a:p>
        </p:txBody>
      </p:sp>
      <p:sp>
        <p:nvSpPr>
          <p:cNvPr id="56" name="TextBox 55"/>
          <p:cNvSpPr txBox="1"/>
          <p:nvPr/>
        </p:nvSpPr>
        <p:spPr>
          <a:xfrm>
            <a:off x="6550044" y="1867104"/>
            <a:ext cx="408305" cy="335280"/>
          </a:xfrm>
          <a:prstGeom prst="rect">
            <a:avLst/>
          </a:prstGeom>
          <a:noFill/>
        </p:spPr>
        <p:txBody>
          <a:bodyPr rtlCol="0" wrap="none">
            <a:spAutoFit/>
          </a:bodyPr>
          <a:lstStyle/>
          <a:p>
            <a:r>
              <a:rPr altLang="zh-CN" lang="en-US" sz="1600">
                <a:solidFill>
                  <a:schemeClr val="tx1">
                    <a:lumMod val="85000"/>
                    <a:lumOff val="15000"/>
                  </a:schemeClr>
                </a:solidFill>
                <a:cs typeface="+mn-ea"/>
                <a:sym typeface="+mn-lt"/>
              </a:rPr>
              <a:t>20</a:t>
            </a:r>
          </a:p>
        </p:txBody>
      </p:sp>
      <p:sp>
        <p:nvSpPr>
          <p:cNvPr id="57" name="TextBox 56"/>
          <p:cNvSpPr txBox="1"/>
          <p:nvPr/>
        </p:nvSpPr>
        <p:spPr>
          <a:xfrm>
            <a:off x="7030096" y="1867104"/>
            <a:ext cx="408305" cy="335280"/>
          </a:xfrm>
          <a:prstGeom prst="rect">
            <a:avLst/>
          </a:prstGeom>
          <a:noFill/>
        </p:spPr>
        <p:txBody>
          <a:bodyPr rtlCol="0" wrap="none">
            <a:spAutoFit/>
          </a:bodyPr>
          <a:lstStyle/>
          <a:p>
            <a:r>
              <a:rPr altLang="zh-CN" lang="en-US" sz="1600">
                <a:solidFill>
                  <a:schemeClr val="tx1">
                    <a:lumMod val="85000"/>
                    <a:lumOff val="15000"/>
                  </a:schemeClr>
                </a:solidFill>
                <a:cs typeface="+mn-ea"/>
                <a:sym typeface="+mn-lt"/>
              </a:rPr>
              <a:t>30</a:t>
            </a:r>
          </a:p>
        </p:txBody>
      </p:sp>
      <p:sp>
        <p:nvSpPr>
          <p:cNvPr id="58" name="TextBox 57"/>
          <p:cNvSpPr txBox="1"/>
          <p:nvPr/>
        </p:nvSpPr>
        <p:spPr>
          <a:xfrm>
            <a:off x="7510149" y="1867104"/>
            <a:ext cx="408305" cy="335280"/>
          </a:xfrm>
          <a:prstGeom prst="rect">
            <a:avLst/>
          </a:prstGeom>
          <a:noFill/>
        </p:spPr>
        <p:txBody>
          <a:bodyPr rtlCol="0" wrap="none">
            <a:spAutoFit/>
          </a:bodyPr>
          <a:lstStyle/>
          <a:p>
            <a:r>
              <a:rPr altLang="zh-CN" lang="en-US" sz="1600">
                <a:solidFill>
                  <a:schemeClr val="tx1">
                    <a:lumMod val="85000"/>
                    <a:lumOff val="15000"/>
                  </a:schemeClr>
                </a:solidFill>
                <a:cs typeface="+mn-ea"/>
                <a:sym typeface="+mn-lt"/>
              </a:rPr>
              <a:t>40</a:t>
            </a:r>
          </a:p>
        </p:txBody>
      </p:sp>
      <p:sp>
        <p:nvSpPr>
          <p:cNvPr id="59" name="TextBox 58"/>
          <p:cNvSpPr txBox="1"/>
          <p:nvPr/>
        </p:nvSpPr>
        <p:spPr>
          <a:xfrm>
            <a:off x="7990201" y="1867104"/>
            <a:ext cx="408305" cy="335280"/>
          </a:xfrm>
          <a:prstGeom prst="rect">
            <a:avLst/>
          </a:prstGeom>
          <a:noFill/>
        </p:spPr>
        <p:txBody>
          <a:bodyPr rtlCol="0" wrap="none">
            <a:spAutoFit/>
          </a:bodyPr>
          <a:lstStyle/>
          <a:p>
            <a:r>
              <a:rPr altLang="zh-CN" lang="en-US" sz="1600">
                <a:solidFill>
                  <a:schemeClr val="tx1">
                    <a:lumMod val="85000"/>
                    <a:lumOff val="15000"/>
                  </a:schemeClr>
                </a:solidFill>
                <a:cs typeface="+mn-ea"/>
                <a:sym typeface="+mn-lt"/>
              </a:rPr>
              <a:t>50</a:t>
            </a:r>
          </a:p>
        </p:txBody>
      </p:sp>
      <p:sp>
        <p:nvSpPr>
          <p:cNvPr id="60" name="TextBox 59"/>
          <p:cNvSpPr txBox="1"/>
          <p:nvPr/>
        </p:nvSpPr>
        <p:spPr>
          <a:xfrm>
            <a:off x="8470254" y="1867104"/>
            <a:ext cx="408305" cy="335280"/>
          </a:xfrm>
          <a:prstGeom prst="rect">
            <a:avLst/>
          </a:prstGeom>
          <a:noFill/>
        </p:spPr>
        <p:txBody>
          <a:bodyPr rtlCol="0" wrap="none">
            <a:spAutoFit/>
          </a:bodyPr>
          <a:lstStyle/>
          <a:p>
            <a:r>
              <a:rPr altLang="zh-CN" lang="en-US" sz="1600">
                <a:solidFill>
                  <a:schemeClr val="tx1">
                    <a:lumMod val="85000"/>
                    <a:lumOff val="15000"/>
                  </a:schemeClr>
                </a:solidFill>
                <a:cs typeface="+mn-ea"/>
                <a:sym typeface="+mn-lt"/>
              </a:rPr>
              <a:t>60</a:t>
            </a:r>
          </a:p>
        </p:txBody>
      </p:sp>
      <p:sp>
        <p:nvSpPr>
          <p:cNvPr id="61" name="TextBox 60"/>
          <p:cNvSpPr txBox="1"/>
          <p:nvPr/>
        </p:nvSpPr>
        <p:spPr>
          <a:xfrm>
            <a:off x="8950307" y="1867104"/>
            <a:ext cx="408305" cy="335280"/>
          </a:xfrm>
          <a:prstGeom prst="rect">
            <a:avLst/>
          </a:prstGeom>
          <a:noFill/>
        </p:spPr>
        <p:txBody>
          <a:bodyPr rtlCol="0" wrap="none">
            <a:spAutoFit/>
          </a:bodyPr>
          <a:lstStyle/>
          <a:p>
            <a:r>
              <a:rPr altLang="zh-CN" lang="en-US" sz="1600">
                <a:solidFill>
                  <a:schemeClr val="tx1">
                    <a:lumMod val="85000"/>
                    <a:lumOff val="15000"/>
                  </a:schemeClr>
                </a:solidFill>
                <a:cs typeface="+mn-ea"/>
                <a:sym typeface="+mn-lt"/>
              </a:rPr>
              <a:t>70</a:t>
            </a:r>
          </a:p>
        </p:txBody>
      </p:sp>
      <p:sp>
        <p:nvSpPr>
          <p:cNvPr id="62" name="TextBox 61"/>
          <p:cNvSpPr txBox="1"/>
          <p:nvPr/>
        </p:nvSpPr>
        <p:spPr>
          <a:xfrm>
            <a:off x="9430360" y="1867104"/>
            <a:ext cx="408305" cy="335280"/>
          </a:xfrm>
          <a:prstGeom prst="rect">
            <a:avLst/>
          </a:prstGeom>
          <a:noFill/>
        </p:spPr>
        <p:txBody>
          <a:bodyPr rtlCol="0" wrap="none">
            <a:spAutoFit/>
          </a:bodyPr>
          <a:lstStyle/>
          <a:p>
            <a:r>
              <a:rPr altLang="zh-CN" lang="en-US" sz="1600">
                <a:solidFill>
                  <a:schemeClr val="tx1">
                    <a:lumMod val="85000"/>
                    <a:lumOff val="15000"/>
                  </a:schemeClr>
                </a:solidFill>
                <a:cs typeface="+mn-ea"/>
                <a:sym typeface="+mn-lt"/>
              </a:rPr>
              <a:t>80</a:t>
            </a:r>
          </a:p>
        </p:txBody>
      </p:sp>
      <p:sp>
        <p:nvSpPr>
          <p:cNvPr id="63" name="TextBox 62"/>
          <p:cNvSpPr txBox="1"/>
          <p:nvPr/>
        </p:nvSpPr>
        <p:spPr>
          <a:xfrm>
            <a:off x="9910413" y="1867104"/>
            <a:ext cx="408305" cy="335280"/>
          </a:xfrm>
          <a:prstGeom prst="rect">
            <a:avLst/>
          </a:prstGeom>
          <a:noFill/>
        </p:spPr>
        <p:txBody>
          <a:bodyPr rtlCol="0" wrap="none">
            <a:spAutoFit/>
          </a:bodyPr>
          <a:lstStyle/>
          <a:p>
            <a:r>
              <a:rPr altLang="zh-CN" lang="en-US" sz="1600">
                <a:solidFill>
                  <a:schemeClr val="tx1">
                    <a:lumMod val="85000"/>
                    <a:lumOff val="15000"/>
                  </a:schemeClr>
                </a:solidFill>
                <a:cs typeface="+mn-ea"/>
                <a:sym typeface="+mn-lt"/>
              </a:rPr>
              <a:t>90</a:t>
            </a:r>
          </a:p>
        </p:txBody>
      </p:sp>
      <p:sp>
        <p:nvSpPr>
          <p:cNvPr id="64" name="TextBox 63"/>
          <p:cNvSpPr txBox="1"/>
          <p:nvPr/>
        </p:nvSpPr>
        <p:spPr>
          <a:xfrm>
            <a:off x="10345587" y="1867104"/>
            <a:ext cx="521018" cy="335280"/>
          </a:xfrm>
          <a:prstGeom prst="rect">
            <a:avLst/>
          </a:prstGeom>
          <a:noFill/>
        </p:spPr>
        <p:txBody>
          <a:bodyPr rtlCol="0" wrap="none">
            <a:spAutoFit/>
          </a:bodyPr>
          <a:lstStyle/>
          <a:p>
            <a:r>
              <a:rPr altLang="zh-CN" lang="en-US" sz="1600">
                <a:solidFill>
                  <a:schemeClr val="tx1">
                    <a:lumMod val="85000"/>
                    <a:lumOff val="15000"/>
                  </a:schemeClr>
                </a:solidFill>
                <a:cs typeface="+mn-ea"/>
                <a:sym typeface="+mn-lt"/>
              </a:rPr>
              <a:t>100</a:t>
            </a:r>
          </a:p>
        </p:txBody>
      </p:sp>
      <p:sp>
        <p:nvSpPr>
          <p:cNvPr id="65" name="五边形 64"/>
          <p:cNvSpPr/>
          <p:nvPr/>
        </p:nvSpPr>
        <p:spPr>
          <a:xfrm flipH="1">
            <a:off x="2518455" y="2707699"/>
            <a:ext cx="3178273" cy="324000"/>
          </a:xfrm>
          <a:prstGeom prst="homePlat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cs typeface="+mn-ea"/>
              <a:sym typeface="+mn-lt"/>
            </a:endParaRPr>
          </a:p>
        </p:txBody>
      </p:sp>
      <p:sp>
        <p:nvSpPr>
          <p:cNvPr id="66" name="五边形 65"/>
          <p:cNvSpPr/>
          <p:nvPr/>
        </p:nvSpPr>
        <p:spPr>
          <a:xfrm flipH="1">
            <a:off x="3742095" y="3259760"/>
            <a:ext cx="1954633" cy="324000"/>
          </a:xfrm>
          <a:prstGeom prst="homePlat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cs typeface="+mn-ea"/>
              <a:sym typeface="+mn-lt"/>
            </a:endParaRPr>
          </a:p>
        </p:txBody>
      </p:sp>
      <p:sp>
        <p:nvSpPr>
          <p:cNvPr id="67" name="五边形 66"/>
          <p:cNvSpPr/>
          <p:nvPr/>
        </p:nvSpPr>
        <p:spPr>
          <a:xfrm flipH="1">
            <a:off x="2998509" y="3811821"/>
            <a:ext cx="2698220" cy="324000"/>
          </a:xfrm>
          <a:prstGeom prst="homePlat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cs typeface="+mn-ea"/>
              <a:sym typeface="+mn-lt"/>
            </a:endParaRPr>
          </a:p>
        </p:txBody>
      </p:sp>
      <p:sp>
        <p:nvSpPr>
          <p:cNvPr id="68" name="五边形 67"/>
          <p:cNvSpPr/>
          <p:nvPr/>
        </p:nvSpPr>
        <p:spPr>
          <a:xfrm flipH="1">
            <a:off x="1407302" y="4363882"/>
            <a:ext cx="4289427" cy="324000"/>
          </a:xfrm>
          <a:prstGeom prst="homePlat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cs typeface="+mn-ea"/>
              <a:sym typeface="+mn-lt"/>
            </a:endParaRPr>
          </a:p>
        </p:txBody>
      </p:sp>
      <p:sp>
        <p:nvSpPr>
          <p:cNvPr id="69" name="五边形 68"/>
          <p:cNvSpPr/>
          <p:nvPr/>
        </p:nvSpPr>
        <p:spPr>
          <a:xfrm flipH="1">
            <a:off x="2154254" y="4915943"/>
            <a:ext cx="3542475" cy="324000"/>
          </a:xfrm>
          <a:prstGeom prst="homePlat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cs typeface="+mn-ea"/>
              <a:sym typeface="+mn-lt"/>
            </a:endParaRPr>
          </a:p>
        </p:txBody>
      </p:sp>
      <p:sp>
        <p:nvSpPr>
          <p:cNvPr id="70" name="五边形 69"/>
          <p:cNvSpPr/>
          <p:nvPr/>
        </p:nvSpPr>
        <p:spPr>
          <a:xfrm flipH="1">
            <a:off x="3296461" y="5468004"/>
            <a:ext cx="2400268" cy="324000"/>
          </a:xfrm>
          <a:prstGeom prst="homePlat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cs typeface="+mn-ea"/>
              <a:sym typeface="+mn-lt"/>
            </a:endParaRPr>
          </a:p>
        </p:txBody>
      </p:sp>
      <p:sp>
        <p:nvSpPr>
          <p:cNvPr id="71" name="五边形 70"/>
          <p:cNvSpPr/>
          <p:nvPr/>
        </p:nvSpPr>
        <p:spPr>
          <a:xfrm flipH="1">
            <a:off x="4256567" y="6020538"/>
            <a:ext cx="1440162" cy="324000"/>
          </a:xfrm>
          <a:prstGeom prst="homePlat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cs typeface="+mn-ea"/>
              <a:sym typeface="+mn-lt"/>
            </a:endParaRPr>
          </a:p>
        </p:txBody>
      </p:sp>
      <p:sp>
        <p:nvSpPr>
          <p:cNvPr id="72" name="TextBox 71"/>
          <p:cNvSpPr txBox="1"/>
          <p:nvPr/>
        </p:nvSpPr>
        <p:spPr>
          <a:xfrm>
            <a:off x="1532425" y="2704521"/>
            <a:ext cx="995680" cy="335280"/>
          </a:xfrm>
          <a:prstGeom prst="rect">
            <a:avLst/>
          </a:prstGeom>
          <a:noFill/>
        </p:spPr>
        <p:txBody>
          <a:bodyPr rtlCol="0" wrap="none">
            <a:spAutoFit/>
          </a:bodyPr>
          <a:lstStyle/>
          <a:p>
            <a:r>
              <a:rPr altLang="en-US" lang="zh-CN" sz="1600">
                <a:solidFill>
                  <a:schemeClr val="tx1">
                    <a:lumMod val="85000"/>
                    <a:lumOff val="15000"/>
                  </a:schemeClr>
                </a:solidFill>
                <a:cs typeface="+mn-ea"/>
                <a:sym typeface="+mn-lt"/>
              </a:rPr>
              <a:t>输入文字</a:t>
            </a:r>
          </a:p>
        </p:txBody>
      </p:sp>
      <p:sp>
        <p:nvSpPr>
          <p:cNvPr id="73" name="TextBox 72"/>
          <p:cNvSpPr txBox="1"/>
          <p:nvPr/>
        </p:nvSpPr>
        <p:spPr>
          <a:xfrm>
            <a:off x="2732166" y="3257207"/>
            <a:ext cx="995680" cy="335280"/>
          </a:xfrm>
          <a:prstGeom prst="rect">
            <a:avLst/>
          </a:prstGeom>
          <a:noFill/>
        </p:spPr>
        <p:txBody>
          <a:bodyPr rtlCol="0" wrap="none">
            <a:spAutoFit/>
          </a:bodyPr>
          <a:lstStyle/>
          <a:p>
            <a:r>
              <a:rPr altLang="en-US" lang="zh-CN" sz="1600">
                <a:solidFill>
                  <a:schemeClr val="tx1">
                    <a:lumMod val="85000"/>
                    <a:lumOff val="15000"/>
                  </a:schemeClr>
                </a:solidFill>
                <a:cs typeface="+mn-ea"/>
                <a:sym typeface="+mn-lt"/>
              </a:rPr>
              <a:t>输入文字</a:t>
            </a:r>
          </a:p>
        </p:txBody>
      </p:sp>
      <p:sp>
        <p:nvSpPr>
          <p:cNvPr id="74" name="TextBox 73"/>
          <p:cNvSpPr txBox="1"/>
          <p:nvPr/>
        </p:nvSpPr>
        <p:spPr>
          <a:xfrm>
            <a:off x="2016514" y="3808879"/>
            <a:ext cx="995680" cy="335280"/>
          </a:xfrm>
          <a:prstGeom prst="rect">
            <a:avLst/>
          </a:prstGeom>
          <a:noFill/>
        </p:spPr>
        <p:txBody>
          <a:bodyPr rtlCol="0" wrap="none">
            <a:spAutoFit/>
          </a:bodyPr>
          <a:lstStyle/>
          <a:p>
            <a:r>
              <a:rPr altLang="en-US" lang="zh-CN" sz="1600">
                <a:solidFill>
                  <a:schemeClr val="tx1">
                    <a:lumMod val="85000"/>
                    <a:lumOff val="15000"/>
                  </a:schemeClr>
                </a:solidFill>
                <a:cs typeface="+mn-ea"/>
                <a:sym typeface="+mn-lt"/>
              </a:rPr>
              <a:t>输入文字</a:t>
            </a:r>
          </a:p>
        </p:txBody>
      </p:sp>
      <p:sp>
        <p:nvSpPr>
          <p:cNvPr id="75" name="TextBox 74"/>
          <p:cNvSpPr txBox="1"/>
          <p:nvPr/>
        </p:nvSpPr>
        <p:spPr>
          <a:xfrm>
            <a:off x="482551" y="4352593"/>
            <a:ext cx="995680" cy="335280"/>
          </a:xfrm>
          <a:prstGeom prst="rect">
            <a:avLst/>
          </a:prstGeom>
          <a:noFill/>
        </p:spPr>
        <p:txBody>
          <a:bodyPr rtlCol="0" wrap="none">
            <a:spAutoFit/>
          </a:bodyPr>
          <a:lstStyle/>
          <a:p>
            <a:r>
              <a:rPr altLang="en-US" lang="zh-CN" sz="1600">
                <a:solidFill>
                  <a:schemeClr val="tx1">
                    <a:lumMod val="85000"/>
                    <a:lumOff val="15000"/>
                  </a:schemeClr>
                </a:solidFill>
                <a:cs typeface="+mn-ea"/>
                <a:sym typeface="+mn-lt"/>
              </a:rPr>
              <a:t>输入文字</a:t>
            </a:r>
          </a:p>
        </p:txBody>
      </p:sp>
      <p:sp>
        <p:nvSpPr>
          <p:cNvPr id="76" name="TextBox 75"/>
          <p:cNvSpPr txBox="1"/>
          <p:nvPr/>
        </p:nvSpPr>
        <p:spPr>
          <a:xfrm>
            <a:off x="1234245" y="4912765"/>
            <a:ext cx="995680" cy="335280"/>
          </a:xfrm>
          <a:prstGeom prst="rect">
            <a:avLst/>
          </a:prstGeom>
          <a:noFill/>
        </p:spPr>
        <p:txBody>
          <a:bodyPr rtlCol="0" wrap="none">
            <a:spAutoFit/>
          </a:bodyPr>
          <a:lstStyle/>
          <a:p>
            <a:r>
              <a:rPr altLang="en-US" lang="zh-CN" sz="1600">
                <a:solidFill>
                  <a:schemeClr val="tx1">
                    <a:lumMod val="85000"/>
                    <a:lumOff val="15000"/>
                  </a:schemeClr>
                </a:solidFill>
                <a:cs typeface="+mn-ea"/>
                <a:sym typeface="+mn-lt"/>
              </a:rPr>
              <a:t>输入文字</a:t>
            </a:r>
          </a:p>
        </p:txBody>
      </p:sp>
      <p:sp>
        <p:nvSpPr>
          <p:cNvPr id="77" name="TextBox 76"/>
          <p:cNvSpPr txBox="1"/>
          <p:nvPr/>
        </p:nvSpPr>
        <p:spPr>
          <a:xfrm>
            <a:off x="2284348" y="5465451"/>
            <a:ext cx="995680" cy="335280"/>
          </a:xfrm>
          <a:prstGeom prst="rect">
            <a:avLst/>
          </a:prstGeom>
          <a:noFill/>
        </p:spPr>
        <p:txBody>
          <a:bodyPr rtlCol="0" wrap="none">
            <a:spAutoFit/>
          </a:bodyPr>
          <a:lstStyle/>
          <a:p>
            <a:r>
              <a:rPr altLang="en-US" lang="zh-CN" sz="1600">
                <a:solidFill>
                  <a:schemeClr val="tx1">
                    <a:lumMod val="85000"/>
                    <a:lumOff val="15000"/>
                  </a:schemeClr>
                </a:solidFill>
                <a:cs typeface="+mn-ea"/>
                <a:sym typeface="+mn-lt"/>
              </a:rPr>
              <a:t>输入文字</a:t>
            </a:r>
          </a:p>
        </p:txBody>
      </p:sp>
      <p:sp>
        <p:nvSpPr>
          <p:cNvPr id="78" name="TextBox 77"/>
          <p:cNvSpPr txBox="1"/>
          <p:nvPr/>
        </p:nvSpPr>
        <p:spPr>
          <a:xfrm>
            <a:off x="3236391" y="6017123"/>
            <a:ext cx="995680" cy="335280"/>
          </a:xfrm>
          <a:prstGeom prst="rect">
            <a:avLst/>
          </a:prstGeom>
          <a:noFill/>
        </p:spPr>
        <p:txBody>
          <a:bodyPr rtlCol="0" wrap="none">
            <a:spAutoFit/>
          </a:bodyPr>
          <a:lstStyle/>
          <a:p>
            <a:r>
              <a:rPr altLang="en-US" lang="zh-CN" sz="1600">
                <a:solidFill>
                  <a:schemeClr val="tx1">
                    <a:lumMod val="85000"/>
                    <a:lumOff val="15000"/>
                  </a:schemeClr>
                </a:solidFill>
                <a:cs typeface="+mn-ea"/>
                <a:sym typeface="+mn-lt"/>
              </a:rPr>
              <a:t>输入文字</a:t>
            </a:r>
          </a:p>
        </p:txBody>
      </p:sp>
      <p:sp>
        <p:nvSpPr>
          <p:cNvPr id="79" name="五边形 78"/>
          <p:cNvSpPr/>
          <p:nvPr/>
        </p:nvSpPr>
        <p:spPr>
          <a:xfrm>
            <a:off x="6252091" y="2707699"/>
            <a:ext cx="1622260" cy="324000"/>
          </a:xfrm>
          <a:prstGeom prst="homePlat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cs typeface="+mn-ea"/>
              <a:sym typeface="+mn-lt"/>
            </a:endParaRPr>
          </a:p>
        </p:txBody>
      </p:sp>
      <p:sp>
        <p:nvSpPr>
          <p:cNvPr id="80" name="五边形 79"/>
          <p:cNvSpPr/>
          <p:nvPr/>
        </p:nvSpPr>
        <p:spPr>
          <a:xfrm>
            <a:off x="6252091" y="3259760"/>
            <a:ext cx="3062419" cy="324000"/>
          </a:xfrm>
          <a:prstGeom prst="homePlat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cs typeface="+mn-ea"/>
              <a:sym typeface="+mn-lt"/>
            </a:endParaRPr>
          </a:p>
        </p:txBody>
      </p:sp>
      <p:sp>
        <p:nvSpPr>
          <p:cNvPr id="81" name="五边形 80"/>
          <p:cNvSpPr/>
          <p:nvPr/>
        </p:nvSpPr>
        <p:spPr>
          <a:xfrm>
            <a:off x="6252091" y="3811821"/>
            <a:ext cx="1920212" cy="324000"/>
          </a:xfrm>
          <a:prstGeom prst="homePlat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cs typeface="+mn-ea"/>
              <a:sym typeface="+mn-lt"/>
            </a:endParaRPr>
          </a:p>
        </p:txBody>
      </p:sp>
      <p:sp>
        <p:nvSpPr>
          <p:cNvPr id="82" name="五边形 81"/>
          <p:cNvSpPr/>
          <p:nvPr/>
        </p:nvSpPr>
        <p:spPr>
          <a:xfrm>
            <a:off x="6252090" y="4363882"/>
            <a:ext cx="4093495" cy="324000"/>
          </a:xfrm>
          <a:prstGeom prst="homePlat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cs typeface="+mn-ea"/>
              <a:sym typeface="+mn-lt"/>
            </a:endParaRPr>
          </a:p>
        </p:txBody>
      </p:sp>
      <p:sp>
        <p:nvSpPr>
          <p:cNvPr id="83" name="五边形 82"/>
          <p:cNvSpPr/>
          <p:nvPr/>
        </p:nvSpPr>
        <p:spPr>
          <a:xfrm>
            <a:off x="6252091" y="4915943"/>
            <a:ext cx="3360371" cy="324000"/>
          </a:xfrm>
          <a:prstGeom prst="homePlat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cs typeface="+mn-ea"/>
              <a:sym typeface="+mn-lt"/>
            </a:endParaRPr>
          </a:p>
        </p:txBody>
      </p:sp>
      <p:sp>
        <p:nvSpPr>
          <p:cNvPr id="84" name="五边形 83"/>
          <p:cNvSpPr/>
          <p:nvPr/>
        </p:nvSpPr>
        <p:spPr>
          <a:xfrm>
            <a:off x="6252091" y="5468004"/>
            <a:ext cx="3658323" cy="324000"/>
          </a:xfrm>
          <a:prstGeom prst="homePlat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cs typeface="+mn-ea"/>
              <a:sym typeface="+mn-lt"/>
            </a:endParaRPr>
          </a:p>
        </p:txBody>
      </p:sp>
      <p:sp>
        <p:nvSpPr>
          <p:cNvPr id="85" name="五边形 84"/>
          <p:cNvSpPr/>
          <p:nvPr/>
        </p:nvSpPr>
        <p:spPr>
          <a:xfrm>
            <a:off x="6252091" y="6020538"/>
            <a:ext cx="2880318" cy="324000"/>
          </a:xfrm>
          <a:prstGeom prst="homePlat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cs typeface="+mn-ea"/>
              <a:sym typeface="+mn-lt"/>
            </a:endParaRPr>
          </a:p>
        </p:txBody>
      </p:sp>
      <p:sp>
        <p:nvSpPr>
          <p:cNvPr id="86" name="TextBox 85"/>
          <p:cNvSpPr txBox="1"/>
          <p:nvPr/>
        </p:nvSpPr>
        <p:spPr>
          <a:xfrm>
            <a:off x="7936172" y="2704521"/>
            <a:ext cx="995680" cy="335280"/>
          </a:xfrm>
          <a:prstGeom prst="rect">
            <a:avLst/>
          </a:prstGeom>
          <a:noFill/>
        </p:spPr>
        <p:txBody>
          <a:bodyPr rtlCol="0" wrap="none">
            <a:spAutoFit/>
          </a:bodyPr>
          <a:lstStyle/>
          <a:p>
            <a:r>
              <a:rPr altLang="en-US" lang="zh-CN" sz="1600">
                <a:solidFill>
                  <a:schemeClr val="tx1">
                    <a:lumMod val="85000"/>
                    <a:lumOff val="15000"/>
                  </a:schemeClr>
                </a:solidFill>
                <a:cs typeface="+mn-ea"/>
                <a:sym typeface="+mn-lt"/>
              </a:rPr>
              <a:t>输入文字</a:t>
            </a:r>
          </a:p>
        </p:txBody>
      </p:sp>
      <p:sp>
        <p:nvSpPr>
          <p:cNvPr id="87" name="TextBox 86"/>
          <p:cNvSpPr txBox="1"/>
          <p:nvPr/>
        </p:nvSpPr>
        <p:spPr>
          <a:xfrm>
            <a:off x="9391112" y="3268495"/>
            <a:ext cx="538480" cy="304800"/>
          </a:xfrm>
          <a:prstGeom prst="rect">
            <a:avLst/>
          </a:prstGeom>
          <a:noFill/>
        </p:spPr>
        <p:txBody>
          <a:bodyPr rtlCol="0" wrap="none">
            <a:spAutoFit/>
          </a:bodyPr>
          <a:lstStyle/>
          <a:p>
            <a:r>
              <a:rPr altLang="en-US" lang="zh-CN" sz="1400">
                <a:solidFill>
                  <a:schemeClr val="tx1">
                    <a:lumMod val="85000"/>
                    <a:lumOff val="15000"/>
                  </a:schemeClr>
                </a:solidFill>
                <a:cs typeface="+mn-ea"/>
                <a:sym typeface="+mn-lt"/>
              </a:rPr>
              <a:t>文字</a:t>
            </a:r>
          </a:p>
        </p:txBody>
      </p:sp>
      <p:sp>
        <p:nvSpPr>
          <p:cNvPr id="88" name="TextBox 87"/>
          <p:cNvSpPr txBox="1"/>
          <p:nvPr/>
        </p:nvSpPr>
        <p:spPr>
          <a:xfrm>
            <a:off x="8216405" y="3808879"/>
            <a:ext cx="995680" cy="335280"/>
          </a:xfrm>
          <a:prstGeom prst="rect">
            <a:avLst/>
          </a:prstGeom>
          <a:noFill/>
        </p:spPr>
        <p:txBody>
          <a:bodyPr rtlCol="0" wrap="none">
            <a:spAutoFit/>
          </a:bodyPr>
          <a:lstStyle/>
          <a:p>
            <a:r>
              <a:rPr altLang="en-US" lang="zh-CN" sz="1600">
                <a:solidFill>
                  <a:schemeClr val="tx1">
                    <a:lumMod val="85000"/>
                    <a:lumOff val="15000"/>
                  </a:schemeClr>
                </a:solidFill>
                <a:cs typeface="+mn-ea"/>
                <a:sym typeface="+mn-lt"/>
              </a:rPr>
              <a:t>输入文字</a:t>
            </a:r>
          </a:p>
        </p:txBody>
      </p:sp>
      <p:sp>
        <p:nvSpPr>
          <p:cNvPr id="89" name="TextBox 88"/>
          <p:cNvSpPr txBox="1"/>
          <p:nvPr/>
        </p:nvSpPr>
        <p:spPr>
          <a:xfrm>
            <a:off x="10323008" y="4352593"/>
            <a:ext cx="995680" cy="335280"/>
          </a:xfrm>
          <a:prstGeom prst="rect">
            <a:avLst/>
          </a:prstGeom>
          <a:noFill/>
        </p:spPr>
        <p:txBody>
          <a:bodyPr rtlCol="0" wrap="none">
            <a:spAutoFit/>
          </a:bodyPr>
          <a:lstStyle/>
          <a:p>
            <a:r>
              <a:rPr altLang="en-US" lang="zh-CN" sz="1600">
                <a:solidFill>
                  <a:schemeClr val="tx1">
                    <a:lumMod val="85000"/>
                    <a:lumOff val="15000"/>
                  </a:schemeClr>
                </a:solidFill>
                <a:cs typeface="+mn-ea"/>
                <a:sym typeface="+mn-lt"/>
              </a:rPr>
              <a:t>输入文字</a:t>
            </a:r>
          </a:p>
        </p:txBody>
      </p:sp>
      <p:sp>
        <p:nvSpPr>
          <p:cNvPr id="90" name="TextBox 89"/>
          <p:cNvSpPr txBox="1"/>
          <p:nvPr/>
        </p:nvSpPr>
        <p:spPr>
          <a:xfrm>
            <a:off x="9663386" y="4912765"/>
            <a:ext cx="995680" cy="335280"/>
          </a:xfrm>
          <a:prstGeom prst="rect">
            <a:avLst/>
          </a:prstGeom>
          <a:noFill/>
        </p:spPr>
        <p:txBody>
          <a:bodyPr rtlCol="0" wrap="none">
            <a:spAutoFit/>
          </a:bodyPr>
          <a:lstStyle/>
          <a:p>
            <a:r>
              <a:rPr altLang="en-US" lang="zh-CN" sz="1600">
                <a:solidFill>
                  <a:schemeClr val="tx1">
                    <a:lumMod val="85000"/>
                    <a:lumOff val="15000"/>
                  </a:schemeClr>
                </a:solidFill>
                <a:cs typeface="+mn-ea"/>
                <a:sym typeface="+mn-lt"/>
              </a:rPr>
              <a:t>输入文字</a:t>
            </a:r>
          </a:p>
        </p:txBody>
      </p:sp>
      <p:sp>
        <p:nvSpPr>
          <p:cNvPr id="91" name="TextBox 90"/>
          <p:cNvSpPr txBox="1"/>
          <p:nvPr/>
        </p:nvSpPr>
        <p:spPr>
          <a:xfrm>
            <a:off x="9928556" y="5465451"/>
            <a:ext cx="995680" cy="335280"/>
          </a:xfrm>
          <a:prstGeom prst="rect">
            <a:avLst/>
          </a:prstGeom>
          <a:noFill/>
        </p:spPr>
        <p:txBody>
          <a:bodyPr rtlCol="0" wrap="none">
            <a:spAutoFit/>
          </a:bodyPr>
          <a:lstStyle/>
          <a:p>
            <a:r>
              <a:rPr altLang="en-US" lang="zh-CN" sz="1600">
                <a:solidFill>
                  <a:schemeClr val="tx1">
                    <a:lumMod val="85000"/>
                    <a:lumOff val="15000"/>
                  </a:schemeClr>
                </a:solidFill>
                <a:cs typeface="+mn-ea"/>
                <a:sym typeface="+mn-lt"/>
              </a:rPr>
              <a:t>输入文字</a:t>
            </a:r>
          </a:p>
        </p:txBody>
      </p:sp>
      <p:sp>
        <p:nvSpPr>
          <p:cNvPr id="92" name="TextBox 91"/>
          <p:cNvSpPr txBox="1"/>
          <p:nvPr/>
        </p:nvSpPr>
        <p:spPr>
          <a:xfrm>
            <a:off x="9228245" y="6017123"/>
            <a:ext cx="995680" cy="335280"/>
          </a:xfrm>
          <a:prstGeom prst="rect">
            <a:avLst/>
          </a:prstGeom>
          <a:noFill/>
        </p:spPr>
        <p:txBody>
          <a:bodyPr rtlCol="0" wrap="none">
            <a:spAutoFit/>
          </a:bodyPr>
          <a:lstStyle/>
          <a:p>
            <a:r>
              <a:rPr altLang="en-US" lang="zh-CN" sz="1600">
                <a:solidFill>
                  <a:schemeClr val="tx1">
                    <a:lumMod val="85000"/>
                    <a:lumOff val="15000"/>
                  </a:schemeClr>
                </a:solidFill>
                <a:cs typeface="+mn-ea"/>
                <a:sym typeface="+mn-lt"/>
              </a:rPr>
              <a:t>输入文字</a:t>
            </a:r>
          </a:p>
        </p:txBody>
      </p:sp>
      <p:sp>
        <p:nvSpPr>
          <p:cNvPr id="93" name="TextBox 92"/>
          <p:cNvSpPr txBox="1"/>
          <p:nvPr/>
        </p:nvSpPr>
        <p:spPr>
          <a:xfrm>
            <a:off x="5791507" y="2669644"/>
            <a:ext cx="352743" cy="396240"/>
          </a:xfrm>
          <a:prstGeom prst="rect">
            <a:avLst/>
          </a:prstGeom>
          <a:noFill/>
        </p:spPr>
        <p:txBody>
          <a:bodyPr rtlCol="0" wrap="none">
            <a:spAutoFit/>
          </a:bodyPr>
          <a:lstStyle/>
          <a:p>
            <a:r>
              <a:rPr altLang="zh-CN" lang="en-US" sz="2000">
                <a:solidFill>
                  <a:schemeClr val="tx1">
                    <a:lumMod val="85000"/>
                    <a:lumOff val="15000"/>
                  </a:schemeClr>
                </a:solidFill>
                <a:cs typeface="+mn-ea"/>
                <a:sym typeface="+mn-lt"/>
              </a:rPr>
              <a:t>A</a:t>
            </a:r>
          </a:p>
        </p:txBody>
      </p:sp>
      <p:sp>
        <p:nvSpPr>
          <p:cNvPr id="94" name="TextBox 93"/>
          <p:cNvSpPr txBox="1"/>
          <p:nvPr/>
        </p:nvSpPr>
        <p:spPr>
          <a:xfrm>
            <a:off x="5791507" y="3221705"/>
            <a:ext cx="352743" cy="396240"/>
          </a:xfrm>
          <a:prstGeom prst="rect">
            <a:avLst/>
          </a:prstGeom>
          <a:noFill/>
        </p:spPr>
        <p:txBody>
          <a:bodyPr rtlCol="0" wrap="none">
            <a:spAutoFit/>
          </a:bodyPr>
          <a:lstStyle/>
          <a:p>
            <a:r>
              <a:rPr altLang="zh-CN" lang="en-US" sz="2000">
                <a:solidFill>
                  <a:schemeClr val="tx1">
                    <a:lumMod val="85000"/>
                    <a:lumOff val="15000"/>
                  </a:schemeClr>
                </a:solidFill>
                <a:cs typeface="+mn-ea"/>
                <a:sym typeface="+mn-lt"/>
              </a:rPr>
              <a:t>B</a:t>
            </a:r>
          </a:p>
        </p:txBody>
      </p:sp>
      <p:sp>
        <p:nvSpPr>
          <p:cNvPr id="95" name="TextBox 94"/>
          <p:cNvSpPr txBox="1"/>
          <p:nvPr/>
        </p:nvSpPr>
        <p:spPr>
          <a:xfrm>
            <a:off x="5791507" y="3773767"/>
            <a:ext cx="367030" cy="396240"/>
          </a:xfrm>
          <a:prstGeom prst="rect">
            <a:avLst/>
          </a:prstGeom>
          <a:noFill/>
        </p:spPr>
        <p:txBody>
          <a:bodyPr rtlCol="0" wrap="none">
            <a:spAutoFit/>
          </a:bodyPr>
          <a:lstStyle/>
          <a:p>
            <a:r>
              <a:rPr altLang="zh-CN" lang="en-US" sz="2000">
                <a:solidFill>
                  <a:schemeClr val="tx1">
                    <a:lumMod val="85000"/>
                    <a:lumOff val="15000"/>
                  </a:schemeClr>
                </a:solidFill>
                <a:cs typeface="+mn-ea"/>
                <a:sym typeface="+mn-lt"/>
              </a:rPr>
              <a:t>C</a:t>
            </a:r>
          </a:p>
        </p:txBody>
      </p:sp>
      <p:sp>
        <p:nvSpPr>
          <p:cNvPr id="96" name="TextBox 95"/>
          <p:cNvSpPr txBox="1"/>
          <p:nvPr/>
        </p:nvSpPr>
        <p:spPr>
          <a:xfrm>
            <a:off x="5791507" y="4325827"/>
            <a:ext cx="367030" cy="396240"/>
          </a:xfrm>
          <a:prstGeom prst="rect">
            <a:avLst/>
          </a:prstGeom>
          <a:noFill/>
        </p:spPr>
        <p:txBody>
          <a:bodyPr rtlCol="0" wrap="none">
            <a:spAutoFit/>
          </a:bodyPr>
          <a:lstStyle/>
          <a:p>
            <a:r>
              <a:rPr altLang="zh-CN" lang="en-US" sz="2000">
                <a:solidFill>
                  <a:schemeClr val="tx1">
                    <a:lumMod val="85000"/>
                    <a:lumOff val="15000"/>
                  </a:schemeClr>
                </a:solidFill>
                <a:cs typeface="+mn-ea"/>
                <a:sym typeface="+mn-lt"/>
              </a:rPr>
              <a:t>D</a:t>
            </a:r>
          </a:p>
        </p:txBody>
      </p:sp>
      <p:sp>
        <p:nvSpPr>
          <p:cNvPr id="97" name="TextBox 96"/>
          <p:cNvSpPr txBox="1"/>
          <p:nvPr/>
        </p:nvSpPr>
        <p:spPr>
          <a:xfrm>
            <a:off x="5791507" y="4877888"/>
            <a:ext cx="352743" cy="396240"/>
          </a:xfrm>
          <a:prstGeom prst="rect">
            <a:avLst/>
          </a:prstGeom>
          <a:noFill/>
        </p:spPr>
        <p:txBody>
          <a:bodyPr rtlCol="0" wrap="none">
            <a:spAutoFit/>
          </a:bodyPr>
          <a:lstStyle/>
          <a:p>
            <a:r>
              <a:rPr altLang="zh-CN" lang="en-US" sz="2000">
                <a:solidFill>
                  <a:schemeClr val="tx1">
                    <a:lumMod val="85000"/>
                    <a:lumOff val="15000"/>
                  </a:schemeClr>
                </a:solidFill>
                <a:cs typeface="+mn-ea"/>
                <a:sym typeface="+mn-lt"/>
              </a:rPr>
              <a:t>E</a:t>
            </a:r>
          </a:p>
        </p:txBody>
      </p:sp>
      <p:sp>
        <p:nvSpPr>
          <p:cNvPr id="98" name="TextBox 97"/>
          <p:cNvSpPr txBox="1"/>
          <p:nvPr/>
        </p:nvSpPr>
        <p:spPr>
          <a:xfrm>
            <a:off x="5791507" y="5429949"/>
            <a:ext cx="338455" cy="396240"/>
          </a:xfrm>
          <a:prstGeom prst="rect">
            <a:avLst/>
          </a:prstGeom>
          <a:noFill/>
        </p:spPr>
        <p:txBody>
          <a:bodyPr rtlCol="0" wrap="none">
            <a:spAutoFit/>
          </a:bodyPr>
          <a:lstStyle/>
          <a:p>
            <a:r>
              <a:rPr altLang="zh-CN" lang="en-US" sz="2000">
                <a:solidFill>
                  <a:schemeClr val="tx1">
                    <a:lumMod val="85000"/>
                    <a:lumOff val="15000"/>
                  </a:schemeClr>
                </a:solidFill>
                <a:cs typeface="+mn-ea"/>
                <a:sym typeface="+mn-lt"/>
              </a:rPr>
              <a:t>F</a:t>
            </a:r>
          </a:p>
        </p:txBody>
      </p:sp>
      <p:sp>
        <p:nvSpPr>
          <p:cNvPr id="99" name="TextBox 98"/>
          <p:cNvSpPr txBox="1"/>
          <p:nvPr/>
        </p:nvSpPr>
        <p:spPr>
          <a:xfrm>
            <a:off x="5791507" y="5982012"/>
            <a:ext cx="379730" cy="396240"/>
          </a:xfrm>
          <a:prstGeom prst="rect">
            <a:avLst/>
          </a:prstGeom>
          <a:noFill/>
        </p:spPr>
        <p:txBody>
          <a:bodyPr rtlCol="0" wrap="none">
            <a:spAutoFit/>
          </a:bodyPr>
          <a:lstStyle/>
          <a:p>
            <a:r>
              <a:rPr altLang="zh-CN" lang="en-US" sz="2000">
                <a:solidFill>
                  <a:schemeClr val="tx1">
                    <a:lumMod val="85000"/>
                    <a:lumOff val="15000"/>
                  </a:schemeClr>
                </a:solidFill>
                <a:cs typeface="+mn-ea"/>
                <a:sym typeface="+mn-lt"/>
              </a:rPr>
              <a:t>G</a:t>
            </a:r>
          </a:p>
        </p:txBody>
      </p:sp>
      <p:sp>
        <p:nvSpPr>
          <p:cNvPr id="100" name="矩形 99"/>
          <p:cNvSpPr/>
          <p:nvPr/>
        </p:nvSpPr>
        <p:spPr>
          <a:xfrm>
            <a:off x="4154959" y="1053530"/>
            <a:ext cx="3842401" cy="46365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45736" lIns="91472" rIns="91472" rtlCol="0" tIns="45736"/>
          <a:lstStyle/>
          <a:p>
            <a:pPr algn="ctr"/>
            <a:r>
              <a:rPr altLang="en-US" lang="zh-CN">
                <a:cs typeface="+mn-ea"/>
                <a:sym typeface="+mn-lt"/>
              </a:rPr>
              <a:t>点击添加小标题</a:t>
            </a:r>
          </a:p>
        </p:txBody>
      </p:sp>
      <p:sp>
        <p:nvSpPr>
          <p:cNvPr id="101" name="文本框 2"/>
          <p:cNvSpPr txBox="1"/>
          <p:nvPr/>
        </p:nvSpPr>
        <p:spPr>
          <a:xfrm>
            <a:off x="1706687" y="170270"/>
            <a:ext cx="3288952" cy="518160"/>
          </a:xfrm>
          <a:prstGeom prst="rect">
            <a:avLst/>
          </a:prstGeom>
          <a:noFill/>
        </p:spPr>
        <p:txBody>
          <a:bodyPr rtlCol="0" wrap="square">
            <a:spAutoFit/>
          </a:bodyPr>
          <a:lstStyle/>
          <a:p>
            <a:pPr algn="ctr"/>
            <a:r>
              <a:rPr altLang="en-US" b="1" lang="zh-CN" sz="2800">
                <a:solidFill>
                  <a:schemeClr val="tx1">
                    <a:lumMod val="75000"/>
                    <a:lumOff val="25000"/>
                  </a:schemeClr>
                </a:solidFill>
                <a:cs typeface="+mn-ea"/>
                <a:sym typeface="+mn-lt"/>
              </a:rPr>
              <a:t>点击输入标题内容</a:t>
            </a:r>
          </a:p>
        </p:txBody>
      </p:sp>
    </p:spTree>
  </p:cSld>
  <p:clrMapOvr>
    <a:masterClrMapping/>
  </p:clrMapOvr>
  <p:transition spd="slow">
    <p:wipe/>
  </p:transition>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grpId="0" id="5" nodeType="afterEffect" presetClass="entr" presetID="41" presetSubtype="0">
                                  <p:stCondLst>
                                    <p:cond delay="0"/>
                                  </p:stCondLst>
                                  <p:iterate type="lt">
                                    <p:tmPct val="10000"/>
                                  </p:iterate>
                                  <p:childTnLst>
                                    <p:set>
                                      <p:cBhvr>
                                        <p:cTn dur="1" fill="hold" id="6">
                                          <p:stCondLst>
                                            <p:cond delay="0"/>
                                          </p:stCondLst>
                                        </p:cTn>
                                        <p:tgtEl>
                                          <p:spTgt spid="101"/>
                                        </p:tgtEl>
                                        <p:attrNameLst>
                                          <p:attrName>style.visibility</p:attrName>
                                        </p:attrNameLst>
                                      </p:cBhvr>
                                      <p:to>
                                        <p:strVal val="visible"/>
                                      </p:to>
                                    </p:set>
                                    <p:anim calcmode="lin" valueType="num">
                                      <p:cBhvr>
                                        <p:cTn dur="500" fill="hold" id="7"/>
                                        <p:tgtEl>
                                          <p:spTgt spid="101"/>
                                        </p:tgtEl>
                                        <p:attrNameLst>
                                          <p:attrName>ppt_x</p:attrName>
                                        </p:attrNameLst>
                                      </p:cBhvr>
                                      <p:tavLst>
                                        <p:tav tm="0">
                                          <p:val>
                                            <p:strVal val="#ppt_x"/>
                                          </p:val>
                                        </p:tav>
                                        <p:tav tm="50000">
                                          <p:val>
                                            <p:strVal val="#ppt_x+.1"/>
                                          </p:val>
                                        </p:tav>
                                        <p:tav tm="100000">
                                          <p:val>
                                            <p:strVal val="#ppt_x"/>
                                          </p:val>
                                        </p:tav>
                                      </p:tavLst>
                                    </p:anim>
                                    <p:anim calcmode="lin" valueType="num">
                                      <p:cBhvr>
                                        <p:cTn dur="500" fill="hold" id="8"/>
                                        <p:tgtEl>
                                          <p:spTgt spid="101"/>
                                        </p:tgtEl>
                                        <p:attrNameLst>
                                          <p:attrName>ppt_y</p:attrName>
                                        </p:attrNameLst>
                                      </p:cBhvr>
                                      <p:tavLst>
                                        <p:tav tm="0">
                                          <p:val>
                                            <p:strVal val="#ppt_y"/>
                                          </p:val>
                                        </p:tav>
                                        <p:tav tm="100000">
                                          <p:val>
                                            <p:strVal val="#ppt_y"/>
                                          </p:val>
                                        </p:tav>
                                      </p:tavLst>
                                    </p:anim>
                                    <p:anim calcmode="lin" valueType="num">
                                      <p:cBhvr>
                                        <p:cTn dur="500" fill="hold" id="9"/>
                                        <p:tgtEl>
                                          <p:spTgt spid="101"/>
                                        </p:tgtEl>
                                        <p:attrNameLst>
                                          <p:attrName>ppt_h</p:attrName>
                                        </p:attrNameLst>
                                      </p:cBhvr>
                                      <p:tavLst>
                                        <p:tav tm="0">
                                          <p:val>
                                            <p:strVal val="#ppt_h/10"/>
                                          </p:val>
                                        </p:tav>
                                        <p:tav tm="50000">
                                          <p:val>
                                            <p:strVal val="#ppt_h+.01"/>
                                          </p:val>
                                        </p:tav>
                                        <p:tav tm="100000">
                                          <p:val>
                                            <p:strVal val="#ppt_h"/>
                                          </p:val>
                                        </p:tav>
                                      </p:tavLst>
                                    </p:anim>
                                    <p:anim calcmode="lin" valueType="num">
                                      <p:cBhvr>
                                        <p:cTn dur="500" fill="hold" id="10"/>
                                        <p:tgtEl>
                                          <p:spTgt spid="101"/>
                                        </p:tgtEl>
                                        <p:attrNameLst>
                                          <p:attrName>ppt_w</p:attrName>
                                        </p:attrNameLst>
                                      </p:cBhvr>
                                      <p:tavLst>
                                        <p:tav tm="0">
                                          <p:val>
                                            <p:strVal val="#ppt_w/10"/>
                                          </p:val>
                                        </p:tav>
                                        <p:tav tm="50000">
                                          <p:val>
                                            <p:strVal val="#ppt_w+.01"/>
                                          </p:val>
                                        </p:tav>
                                        <p:tav tm="100000">
                                          <p:val>
                                            <p:strVal val="#ppt_w"/>
                                          </p:val>
                                        </p:tav>
                                      </p:tavLst>
                                    </p:anim>
                                    <p:animEffect filter="fade" transition="in">
                                      <p:cBhvr>
                                        <p:cTn dur="500" id="11" tmFilter="0,0; .5, 1; 1, 1"/>
                                        <p:tgtEl>
                                          <p:spTgt spid="101"/>
                                        </p:tgtEl>
                                      </p:cBhvr>
                                    </p:animEffect>
                                  </p:childTnLst>
                                </p:cTn>
                              </p:par>
                            </p:childTnLst>
                          </p:cTn>
                        </p:par>
                        <p:par>
                          <p:cTn fill="hold" id="12" nodeType="afterGroup">
                            <p:stCondLst>
                              <p:cond delay="500"/>
                            </p:stCondLst>
                            <p:childTnLst>
                              <p:par>
                                <p:cTn fill="hold" grpId="0" id="13" nodeType="afterEffect" presetClass="entr" presetID="16" presetSubtype="37">
                                  <p:stCondLst>
                                    <p:cond delay="0"/>
                                  </p:stCondLst>
                                  <p:childTnLst>
                                    <p:set>
                                      <p:cBhvr>
                                        <p:cTn dur="1" fill="hold" id="14">
                                          <p:stCondLst>
                                            <p:cond delay="0"/>
                                          </p:stCondLst>
                                        </p:cTn>
                                        <p:tgtEl>
                                          <p:spTgt spid="100"/>
                                        </p:tgtEl>
                                        <p:attrNameLst>
                                          <p:attrName>style.visibility</p:attrName>
                                        </p:attrNameLst>
                                      </p:cBhvr>
                                      <p:to>
                                        <p:strVal val="visible"/>
                                      </p:to>
                                    </p:set>
                                    <p:animEffect filter="barn(outVertical)" transition="in">
                                      <p:cBhvr>
                                        <p:cTn dur="500" id="15"/>
                                        <p:tgtEl>
                                          <p:spTgt spid="100"/>
                                        </p:tgtEl>
                                      </p:cBhvr>
                                    </p:animEffect>
                                  </p:childTnLst>
                                </p:cTn>
                              </p:par>
                            </p:childTnLst>
                          </p:cTn>
                        </p:par>
                        <p:par>
                          <p:cTn fill="hold" id="16" nodeType="afterGroup">
                            <p:stCondLst>
                              <p:cond delay="1000"/>
                            </p:stCondLst>
                            <p:childTnLst>
                              <p:par>
                                <p:cTn fill="hold" id="17" nodeType="afterEffect" presetClass="entr" presetID="42" presetSubtype="0">
                                  <p:stCondLst>
                                    <p:cond delay="0"/>
                                  </p:stCondLst>
                                  <p:childTnLst>
                                    <p:set>
                                      <p:cBhvr>
                                        <p:cTn dur="1" fill="hold" id="18">
                                          <p:stCondLst>
                                            <p:cond delay="0"/>
                                          </p:stCondLst>
                                        </p:cTn>
                                        <p:tgtEl>
                                          <p:spTgt spid="12"/>
                                        </p:tgtEl>
                                        <p:attrNameLst>
                                          <p:attrName>style.visibility</p:attrName>
                                        </p:attrNameLst>
                                      </p:cBhvr>
                                      <p:to>
                                        <p:strVal val="visible"/>
                                      </p:to>
                                    </p:set>
                                    <p:animEffect filter="fade" transition="in">
                                      <p:cBhvr>
                                        <p:cTn dur="1000" id="19"/>
                                        <p:tgtEl>
                                          <p:spTgt spid="12"/>
                                        </p:tgtEl>
                                      </p:cBhvr>
                                    </p:animEffect>
                                    <p:anim calcmode="lin" valueType="num">
                                      <p:cBhvr>
                                        <p:cTn dur="1000" fill="hold" id="20"/>
                                        <p:tgtEl>
                                          <p:spTgt spid="12"/>
                                        </p:tgtEl>
                                        <p:attrNameLst>
                                          <p:attrName>ppt_x</p:attrName>
                                        </p:attrNameLst>
                                      </p:cBhvr>
                                      <p:tavLst>
                                        <p:tav tm="0">
                                          <p:val>
                                            <p:strVal val="#ppt_x"/>
                                          </p:val>
                                        </p:tav>
                                        <p:tav tm="100000">
                                          <p:val>
                                            <p:strVal val="#ppt_x"/>
                                          </p:val>
                                        </p:tav>
                                      </p:tavLst>
                                    </p:anim>
                                    <p:anim calcmode="lin" valueType="num">
                                      <p:cBhvr>
                                        <p:cTn dur="1000" fill="hold" id="21"/>
                                        <p:tgtEl>
                                          <p:spTgt spid="12"/>
                                        </p:tgtEl>
                                        <p:attrNameLst>
                                          <p:attrName>ppt_y</p:attrName>
                                        </p:attrNameLst>
                                      </p:cBhvr>
                                      <p:tavLst>
                                        <p:tav tm="0">
                                          <p:val>
                                            <p:strVal val="#ppt_y+.1"/>
                                          </p:val>
                                        </p:tav>
                                        <p:tav tm="100000">
                                          <p:val>
                                            <p:strVal val="#ppt_y"/>
                                          </p:val>
                                        </p:tav>
                                      </p:tavLst>
                                    </p:anim>
                                  </p:childTnLst>
                                </p:cTn>
                              </p:par>
                              <p:par>
                                <p:cTn fill="hold" id="22" nodeType="withEffect" presetClass="entr" presetID="42" presetSubtype="0">
                                  <p:stCondLst>
                                    <p:cond delay="0"/>
                                  </p:stCondLst>
                                  <p:childTnLst>
                                    <p:set>
                                      <p:cBhvr>
                                        <p:cTn dur="1" fill="hold" id="23">
                                          <p:stCondLst>
                                            <p:cond delay="0"/>
                                          </p:stCondLst>
                                        </p:cTn>
                                        <p:tgtEl>
                                          <p:spTgt spid="33"/>
                                        </p:tgtEl>
                                        <p:attrNameLst>
                                          <p:attrName>style.visibility</p:attrName>
                                        </p:attrNameLst>
                                      </p:cBhvr>
                                      <p:to>
                                        <p:strVal val="visible"/>
                                      </p:to>
                                    </p:set>
                                    <p:animEffect filter="fade" transition="in">
                                      <p:cBhvr>
                                        <p:cTn dur="1000" id="24"/>
                                        <p:tgtEl>
                                          <p:spTgt spid="33"/>
                                        </p:tgtEl>
                                      </p:cBhvr>
                                    </p:animEffect>
                                    <p:anim calcmode="lin" valueType="num">
                                      <p:cBhvr>
                                        <p:cTn dur="1000" fill="hold" id="25"/>
                                        <p:tgtEl>
                                          <p:spTgt spid="33"/>
                                        </p:tgtEl>
                                        <p:attrNameLst>
                                          <p:attrName>ppt_x</p:attrName>
                                        </p:attrNameLst>
                                      </p:cBhvr>
                                      <p:tavLst>
                                        <p:tav tm="0">
                                          <p:val>
                                            <p:strVal val="#ppt_x"/>
                                          </p:val>
                                        </p:tav>
                                        <p:tav tm="100000">
                                          <p:val>
                                            <p:strVal val="#ppt_x"/>
                                          </p:val>
                                        </p:tav>
                                      </p:tavLst>
                                    </p:anim>
                                    <p:anim calcmode="lin" valueType="num">
                                      <p:cBhvr>
                                        <p:cTn dur="1000" fill="hold" id="26"/>
                                        <p:tgtEl>
                                          <p:spTgt spid="33"/>
                                        </p:tgtEl>
                                        <p:attrNameLst>
                                          <p:attrName>ppt_y</p:attrName>
                                        </p:attrNameLst>
                                      </p:cBhvr>
                                      <p:tavLst>
                                        <p:tav tm="0">
                                          <p:val>
                                            <p:strVal val="#ppt_y+.1"/>
                                          </p:val>
                                        </p:tav>
                                        <p:tav tm="100000">
                                          <p:val>
                                            <p:strVal val="#ppt_y"/>
                                          </p:val>
                                        </p:tav>
                                      </p:tavLst>
                                    </p:anim>
                                  </p:childTnLst>
                                </p:cTn>
                              </p:par>
                            </p:childTnLst>
                          </p:cTn>
                        </p:par>
                        <p:par>
                          <p:cTn fill="hold" id="27" nodeType="afterGroup">
                            <p:stCondLst>
                              <p:cond delay="2000"/>
                            </p:stCondLst>
                            <p:childTnLst>
                              <p:par>
                                <p:cTn fill="hold" grpId="0" id="28" nodeType="afterEffect" presetClass="entr" presetID="47" presetSubtype="0">
                                  <p:stCondLst>
                                    <p:cond delay="0"/>
                                  </p:stCondLst>
                                  <p:childTnLst>
                                    <p:set>
                                      <p:cBhvr>
                                        <p:cTn dur="1" fill="hold" id="29">
                                          <p:stCondLst>
                                            <p:cond delay="0"/>
                                          </p:stCondLst>
                                        </p:cTn>
                                        <p:tgtEl>
                                          <p:spTgt spid="45"/>
                                        </p:tgtEl>
                                        <p:attrNameLst>
                                          <p:attrName>style.visibility</p:attrName>
                                        </p:attrNameLst>
                                      </p:cBhvr>
                                      <p:to>
                                        <p:strVal val="visible"/>
                                      </p:to>
                                    </p:set>
                                    <p:animEffect filter="fade" transition="in">
                                      <p:cBhvr>
                                        <p:cTn dur="1000" id="30"/>
                                        <p:tgtEl>
                                          <p:spTgt spid="45"/>
                                        </p:tgtEl>
                                      </p:cBhvr>
                                    </p:animEffect>
                                    <p:anim calcmode="lin" valueType="num">
                                      <p:cBhvr>
                                        <p:cTn dur="1000" fill="hold" id="31"/>
                                        <p:tgtEl>
                                          <p:spTgt spid="45"/>
                                        </p:tgtEl>
                                        <p:attrNameLst>
                                          <p:attrName>ppt_x</p:attrName>
                                        </p:attrNameLst>
                                      </p:cBhvr>
                                      <p:tavLst>
                                        <p:tav tm="0">
                                          <p:val>
                                            <p:strVal val="#ppt_x"/>
                                          </p:val>
                                        </p:tav>
                                        <p:tav tm="100000">
                                          <p:val>
                                            <p:strVal val="#ppt_x"/>
                                          </p:val>
                                        </p:tav>
                                      </p:tavLst>
                                    </p:anim>
                                    <p:anim calcmode="lin" valueType="num">
                                      <p:cBhvr>
                                        <p:cTn dur="1000" fill="hold" id="32"/>
                                        <p:tgtEl>
                                          <p:spTgt spid="45"/>
                                        </p:tgtEl>
                                        <p:attrNameLst>
                                          <p:attrName>ppt_y</p:attrName>
                                        </p:attrNameLst>
                                      </p:cBhvr>
                                      <p:tavLst>
                                        <p:tav tm="0">
                                          <p:val>
                                            <p:strVal val="#ppt_y-.1"/>
                                          </p:val>
                                        </p:tav>
                                        <p:tav tm="100000">
                                          <p:val>
                                            <p:strVal val="#ppt_y"/>
                                          </p:val>
                                        </p:tav>
                                      </p:tavLst>
                                    </p:anim>
                                  </p:childTnLst>
                                </p:cTn>
                              </p:par>
                              <p:par>
                                <p:cTn fill="hold" grpId="0" id="33" nodeType="withEffect" presetClass="entr" presetID="47" presetSubtype="0">
                                  <p:stCondLst>
                                    <p:cond delay="100"/>
                                  </p:stCondLst>
                                  <p:childTnLst>
                                    <p:set>
                                      <p:cBhvr>
                                        <p:cTn dur="1" fill="hold" id="34">
                                          <p:stCondLst>
                                            <p:cond delay="0"/>
                                          </p:stCondLst>
                                        </p:cTn>
                                        <p:tgtEl>
                                          <p:spTgt spid="46"/>
                                        </p:tgtEl>
                                        <p:attrNameLst>
                                          <p:attrName>style.visibility</p:attrName>
                                        </p:attrNameLst>
                                      </p:cBhvr>
                                      <p:to>
                                        <p:strVal val="visible"/>
                                      </p:to>
                                    </p:set>
                                    <p:animEffect filter="fade" transition="in">
                                      <p:cBhvr>
                                        <p:cTn dur="1000" id="35"/>
                                        <p:tgtEl>
                                          <p:spTgt spid="46"/>
                                        </p:tgtEl>
                                      </p:cBhvr>
                                    </p:animEffect>
                                    <p:anim calcmode="lin" valueType="num">
                                      <p:cBhvr>
                                        <p:cTn dur="1000" fill="hold" id="36"/>
                                        <p:tgtEl>
                                          <p:spTgt spid="46"/>
                                        </p:tgtEl>
                                        <p:attrNameLst>
                                          <p:attrName>ppt_x</p:attrName>
                                        </p:attrNameLst>
                                      </p:cBhvr>
                                      <p:tavLst>
                                        <p:tav tm="0">
                                          <p:val>
                                            <p:strVal val="#ppt_x"/>
                                          </p:val>
                                        </p:tav>
                                        <p:tav tm="100000">
                                          <p:val>
                                            <p:strVal val="#ppt_x"/>
                                          </p:val>
                                        </p:tav>
                                      </p:tavLst>
                                    </p:anim>
                                    <p:anim calcmode="lin" valueType="num">
                                      <p:cBhvr>
                                        <p:cTn dur="1000" fill="hold" id="37"/>
                                        <p:tgtEl>
                                          <p:spTgt spid="46"/>
                                        </p:tgtEl>
                                        <p:attrNameLst>
                                          <p:attrName>ppt_y</p:attrName>
                                        </p:attrNameLst>
                                      </p:cBhvr>
                                      <p:tavLst>
                                        <p:tav tm="0">
                                          <p:val>
                                            <p:strVal val="#ppt_y-.1"/>
                                          </p:val>
                                        </p:tav>
                                        <p:tav tm="100000">
                                          <p:val>
                                            <p:strVal val="#ppt_y"/>
                                          </p:val>
                                        </p:tav>
                                      </p:tavLst>
                                    </p:anim>
                                  </p:childTnLst>
                                </p:cTn>
                              </p:par>
                              <p:par>
                                <p:cTn fill="hold" grpId="0" id="38" nodeType="withEffect" presetClass="entr" presetID="47" presetSubtype="0">
                                  <p:stCondLst>
                                    <p:cond delay="200"/>
                                  </p:stCondLst>
                                  <p:childTnLst>
                                    <p:set>
                                      <p:cBhvr>
                                        <p:cTn dur="1" fill="hold" id="39">
                                          <p:stCondLst>
                                            <p:cond delay="0"/>
                                          </p:stCondLst>
                                        </p:cTn>
                                        <p:tgtEl>
                                          <p:spTgt spid="47"/>
                                        </p:tgtEl>
                                        <p:attrNameLst>
                                          <p:attrName>style.visibility</p:attrName>
                                        </p:attrNameLst>
                                      </p:cBhvr>
                                      <p:to>
                                        <p:strVal val="visible"/>
                                      </p:to>
                                    </p:set>
                                    <p:animEffect filter="fade" transition="in">
                                      <p:cBhvr>
                                        <p:cTn dur="1000" id="40"/>
                                        <p:tgtEl>
                                          <p:spTgt spid="47"/>
                                        </p:tgtEl>
                                      </p:cBhvr>
                                    </p:animEffect>
                                    <p:anim calcmode="lin" valueType="num">
                                      <p:cBhvr>
                                        <p:cTn dur="1000" fill="hold" id="41"/>
                                        <p:tgtEl>
                                          <p:spTgt spid="47"/>
                                        </p:tgtEl>
                                        <p:attrNameLst>
                                          <p:attrName>ppt_x</p:attrName>
                                        </p:attrNameLst>
                                      </p:cBhvr>
                                      <p:tavLst>
                                        <p:tav tm="0">
                                          <p:val>
                                            <p:strVal val="#ppt_x"/>
                                          </p:val>
                                        </p:tav>
                                        <p:tav tm="100000">
                                          <p:val>
                                            <p:strVal val="#ppt_x"/>
                                          </p:val>
                                        </p:tav>
                                      </p:tavLst>
                                    </p:anim>
                                    <p:anim calcmode="lin" valueType="num">
                                      <p:cBhvr>
                                        <p:cTn dur="1000" fill="hold" id="42"/>
                                        <p:tgtEl>
                                          <p:spTgt spid="47"/>
                                        </p:tgtEl>
                                        <p:attrNameLst>
                                          <p:attrName>ppt_y</p:attrName>
                                        </p:attrNameLst>
                                      </p:cBhvr>
                                      <p:tavLst>
                                        <p:tav tm="0">
                                          <p:val>
                                            <p:strVal val="#ppt_y-.1"/>
                                          </p:val>
                                        </p:tav>
                                        <p:tav tm="100000">
                                          <p:val>
                                            <p:strVal val="#ppt_y"/>
                                          </p:val>
                                        </p:tav>
                                      </p:tavLst>
                                    </p:anim>
                                  </p:childTnLst>
                                </p:cTn>
                              </p:par>
                              <p:par>
                                <p:cTn fill="hold" grpId="0" id="43" nodeType="withEffect" presetClass="entr" presetID="47" presetSubtype="0">
                                  <p:stCondLst>
                                    <p:cond delay="300"/>
                                  </p:stCondLst>
                                  <p:childTnLst>
                                    <p:set>
                                      <p:cBhvr>
                                        <p:cTn dur="1" fill="hold" id="44">
                                          <p:stCondLst>
                                            <p:cond delay="0"/>
                                          </p:stCondLst>
                                        </p:cTn>
                                        <p:tgtEl>
                                          <p:spTgt spid="48"/>
                                        </p:tgtEl>
                                        <p:attrNameLst>
                                          <p:attrName>style.visibility</p:attrName>
                                        </p:attrNameLst>
                                      </p:cBhvr>
                                      <p:to>
                                        <p:strVal val="visible"/>
                                      </p:to>
                                    </p:set>
                                    <p:animEffect filter="fade" transition="in">
                                      <p:cBhvr>
                                        <p:cTn dur="1000" id="45"/>
                                        <p:tgtEl>
                                          <p:spTgt spid="48"/>
                                        </p:tgtEl>
                                      </p:cBhvr>
                                    </p:animEffect>
                                    <p:anim calcmode="lin" valueType="num">
                                      <p:cBhvr>
                                        <p:cTn dur="1000" fill="hold" id="46"/>
                                        <p:tgtEl>
                                          <p:spTgt spid="48"/>
                                        </p:tgtEl>
                                        <p:attrNameLst>
                                          <p:attrName>ppt_x</p:attrName>
                                        </p:attrNameLst>
                                      </p:cBhvr>
                                      <p:tavLst>
                                        <p:tav tm="0">
                                          <p:val>
                                            <p:strVal val="#ppt_x"/>
                                          </p:val>
                                        </p:tav>
                                        <p:tav tm="100000">
                                          <p:val>
                                            <p:strVal val="#ppt_x"/>
                                          </p:val>
                                        </p:tav>
                                      </p:tavLst>
                                    </p:anim>
                                    <p:anim calcmode="lin" valueType="num">
                                      <p:cBhvr>
                                        <p:cTn dur="1000" fill="hold" id="47"/>
                                        <p:tgtEl>
                                          <p:spTgt spid="48"/>
                                        </p:tgtEl>
                                        <p:attrNameLst>
                                          <p:attrName>ppt_y</p:attrName>
                                        </p:attrNameLst>
                                      </p:cBhvr>
                                      <p:tavLst>
                                        <p:tav tm="0">
                                          <p:val>
                                            <p:strVal val="#ppt_y-.1"/>
                                          </p:val>
                                        </p:tav>
                                        <p:tav tm="100000">
                                          <p:val>
                                            <p:strVal val="#ppt_y"/>
                                          </p:val>
                                        </p:tav>
                                      </p:tavLst>
                                    </p:anim>
                                  </p:childTnLst>
                                </p:cTn>
                              </p:par>
                              <p:par>
                                <p:cTn fill="hold" grpId="0" id="48" nodeType="withEffect" presetClass="entr" presetID="47" presetSubtype="0">
                                  <p:stCondLst>
                                    <p:cond delay="400"/>
                                  </p:stCondLst>
                                  <p:childTnLst>
                                    <p:set>
                                      <p:cBhvr>
                                        <p:cTn dur="1" fill="hold" id="49">
                                          <p:stCondLst>
                                            <p:cond delay="0"/>
                                          </p:stCondLst>
                                        </p:cTn>
                                        <p:tgtEl>
                                          <p:spTgt spid="49"/>
                                        </p:tgtEl>
                                        <p:attrNameLst>
                                          <p:attrName>style.visibility</p:attrName>
                                        </p:attrNameLst>
                                      </p:cBhvr>
                                      <p:to>
                                        <p:strVal val="visible"/>
                                      </p:to>
                                    </p:set>
                                    <p:animEffect filter="fade" transition="in">
                                      <p:cBhvr>
                                        <p:cTn dur="1000" id="50"/>
                                        <p:tgtEl>
                                          <p:spTgt spid="49"/>
                                        </p:tgtEl>
                                      </p:cBhvr>
                                    </p:animEffect>
                                    <p:anim calcmode="lin" valueType="num">
                                      <p:cBhvr>
                                        <p:cTn dur="1000" fill="hold" id="51"/>
                                        <p:tgtEl>
                                          <p:spTgt spid="49"/>
                                        </p:tgtEl>
                                        <p:attrNameLst>
                                          <p:attrName>ppt_x</p:attrName>
                                        </p:attrNameLst>
                                      </p:cBhvr>
                                      <p:tavLst>
                                        <p:tav tm="0">
                                          <p:val>
                                            <p:strVal val="#ppt_x"/>
                                          </p:val>
                                        </p:tav>
                                        <p:tav tm="100000">
                                          <p:val>
                                            <p:strVal val="#ppt_x"/>
                                          </p:val>
                                        </p:tav>
                                      </p:tavLst>
                                    </p:anim>
                                    <p:anim calcmode="lin" valueType="num">
                                      <p:cBhvr>
                                        <p:cTn dur="1000" fill="hold" id="52"/>
                                        <p:tgtEl>
                                          <p:spTgt spid="49"/>
                                        </p:tgtEl>
                                        <p:attrNameLst>
                                          <p:attrName>ppt_y</p:attrName>
                                        </p:attrNameLst>
                                      </p:cBhvr>
                                      <p:tavLst>
                                        <p:tav tm="0">
                                          <p:val>
                                            <p:strVal val="#ppt_y-.1"/>
                                          </p:val>
                                        </p:tav>
                                        <p:tav tm="100000">
                                          <p:val>
                                            <p:strVal val="#ppt_y"/>
                                          </p:val>
                                        </p:tav>
                                      </p:tavLst>
                                    </p:anim>
                                  </p:childTnLst>
                                </p:cTn>
                              </p:par>
                              <p:par>
                                <p:cTn fill="hold" grpId="0" id="53" nodeType="withEffect" presetClass="entr" presetID="47" presetSubtype="0">
                                  <p:stCondLst>
                                    <p:cond delay="500"/>
                                  </p:stCondLst>
                                  <p:childTnLst>
                                    <p:set>
                                      <p:cBhvr>
                                        <p:cTn dur="1" fill="hold" id="54">
                                          <p:stCondLst>
                                            <p:cond delay="0"/>
                                          </p:stCondLst>
                                        </p:cTn>
                                        <p:tgtEl>
                                          <p:spTgt spid="50"/>
                                        </p:tgtEl>
                                        <p:attrNameLst>
                                          <p:attrName>style.visibility</p:attrName>
                                        </p:attrNameLst>
                                      </p:cBhvr>
                                      <p:to>
                                        <p:strVal val="visible"/>
                                      </p:to>
                                    </p:set>
                                    <p:animEffect filter="fade" transition="in">
                                      <p:cBhvr>
                                        <p:cTn dur="1000" id="55"/>
                                        <p:tgtEl>
                                          <p:spTgt spid="50"/>
                                        </p:tgtEl>
                                      </p:cBhvr>
                                    </p:animEffect>
                                    <p:anim calcmode="lin" valueType="num">
                                      <p:cBhvr>
                                        <p:cTn dur="1000" fill="hold" id="56"/>
                                        <p:tgtEl>
                                          <p:spTgt spid="50"/>
                                        </p:tgtEl>
                                        <p:attrNameLst>
                                          <p:attrName>ppt_x</p:attrName>
                                        </p:attrNameLst>
                                      </p:cBhvr>
                                      <p:tavLst>
                                        <p:tav tm="0">
                                          <p:val>
                                            <p:strVal val="#ppt_x"/>
                                          </p:val>
                                        </p:tav>
                                        <p:tav tm="100000">
                                          <p:val>
                                            <p:strVal val="#ppt_x"/>
                                          </p:val>
                                        </p:tav>
                                      </p:tavLst>
                                    </p:anim>
                                    <p:anim calcmode="lin" valueType="num">
                                      <p:cBhvr>
                                        <p:cTn dur="1000" fill="hold" id="57"/>
                                        <p:tgtEl>
                                          <p:spTgt spid="50"/>
                                        </p:tgtEl>
                                        <p:attrNameLst>
                                          <p:attrName>ppt_y</p:attrName>
                                        </p:attrNameLst>
                                      </p:cBhvr>
                                      <p:tavLst>
                                        <p:tav tm="0">
                                          <p:val>
                                            <p:strVal val="#ppt_y-.1"/>
                                          </p:val>
                                        </p:tav>
                                        <p:tav tm="100000">
                                          <p:val>
                                            <p:strVal val="#ppt_y"/>
                                          </p:val>
                                        </p:tav>
                                      </p:tavLst>
                                    </p:anim>
                                  </p:childTnLst>
                                </p:cTn>
                              </p:par>
                              <p:par>
                                <p:cTn fill="hold" grpId="0" id="58" nodeType="withEffect" presetClass="entr" presetID="47" presetSubtype="0">
                                  <p:stCondLst>
                                    <p:cond delay="600"/>
                                  </p:stCondLst>
                                  <p:childTnLst>
                                    <p:set>
                                      <p:cBhvr>
                                        <p:cTn dur="1" fill="hold" id="59">
                                          <p:stCondLst>
                                            <p:cond delay="0"/>
                                          </p:stCondLst>
                                        </p:cTn>
                                        <p:tgtEl>
                                          <p:spTgt spid="51"/>
                                        </p:tgtEl>
                                        <p:attrNameLst>
                                          <p:attrName>style.visibility</p:attrName>
                                        </p:attrNameLst>
                                      </p:cBhvr>
                                      <p:to>
                                        <p:strVal val="visible"/>
                                      </p:to>
                                    </p:set>
                                    <p:animEffect filter="fade" transition="in">
                                      <p:cBhvr>
                                        <p:cTn dur="1000" id="60"/>
                                        <p:tgtEl>
                                          <p:spTgt spid="51"/>
                                        </p:tgtEl>
                                      </p:cBhvr>
                                    </p:animEffect>
                                    <p:anim calcmode="lin" valueType="num">
                                      <p:cBhvr>
                                        <p:cTn dur="1000" fill="hold" id="61"/>
                                        <p:tgtEl>
                                          <p:spTgt spid="51"/>
                                        </p:tgtEl>
                                        <p:attrNameLst>
                                          <p:attrName>ppt_x</p:attrName>
                                        </p:attrNameLst>
                                      </p:cBhvr>
                                      <p:tavLst>
                                        <p:tav tm="0">
                                          <p:val>
                                            <p:strVal val="#ppt_x"/>
                                          </p:val>
                                        </p:tav>
                                        <p:tav tm="100000">
                                          <p:val>
                                            <p:strVal val="#ppt_x"/>
                                          </p:val>
                                        </p:tav>
                                      </p:tavLst>
                                    </p:anim>
                                    <p:anim calcmode="lin" valueType="num">
                                      <p:cBhvr>
                                        <p:cTn dur="1000" fill="hold" id="62"/>
                                        <p:tgtEl>
                                          <p:spTgt spid="51"/>
                                        </p:tgtEl>
                                        <p:attrNameLst>
                                          <p:attrName>ppt_y</p:attrName>
                                        </p:attrNameLst>
                                      </p:cBhvr>
                                      <p:tavLst>
                                        <p:tav tm="0">
                                          <p:val>
                                            <p:strVal val="#ppt_y-.1"/>
                                          </p:val>
                                        </p:tav>
                                        <p:tav tm="100000">
                                          <p:val>
                                            <p:strVal val="#ppt_y"/>
                                          </p:val>
                                        </p:tav>
                                      </p:tavLst>
                                    </p:anim>
                                  </p:childTnLst>
                                </p:cTn>
                              </p:par>
                              <p:par>
                                <p:cTn fill="hold" grpId="0" id="63" nodeType="withEffect" presetClass="entr" presetID="47" presetSubtype="0">
                                  <p:stCondLst>
                                    <p:cond delay="700"/>
                                  </p:stCondLst>
                                  <p:childTnLst>
                                    <p:set>
                                      <p:cBhvr>
                                        <p:cTn dur="1" fill="hold" id="64">
                                          <p:stCondLst>
                                            <p:cond delay="0"/>
                                          </p:stCondLst>
                                        </p:cTn>
                                        <p:tgtEl>
                                          <p:spTgt spid="52"/>
                                        </p:tgtEl>
                                        <p:attrNameLst>
                                          <p:attrName>style.visibility</p:attrName>
                                        </p:attrNameLst>
                                      </p:cBhvr>
                                      <p:to>
                                        <p:strVal val="visible"/>
                                      </p:to>
                                    </p:set>
                                    <p:animEffect filter="fade" transition="in">
                                      <p:cBhvr>
                                        <p:cTn dur="1000" id="65"/>
                                        <p:tgtEl>
                                          <p:spTgt spid="52"/>
                                        </p:tgtEl>
                                      </p:cBhvr>
                                    </p:animEffect>
                                    <p:anim calcmode="lin" valueType="num">
                                      <p:cBhvr>
                                        <p:cTn dur="1000" fill="hold" id="66"/>
                                        <p:tgtEl>
                                          <p:spTgt spid="52"/>
                                        </p:tgtEl>
                                        <p:attrNameLst>
                                          <p:attrName>ppt_x</p:attrName>
                                        </p:attrNameLst>
                                      </p:cBhvr>
                                      <p:tavLst>
                                        <p:tav tm="0">
                                          <p:val>
                                            <p:strVal val="#ppt_x"/>
                                          </p:val>
                                        </p:tav>
                                        <p:tav tm="100000">
                                          <p:val>
                                            <p:strVal val="#ppt_x"/>
                                          </p:val>
                                        </p:tav>
                                      </p:tavLst>
                                    </p:anim>
                                    <p:anim calcmode="lin" valueType="num">
                                      <p:cBhvr>
                                        <p:cTn dur="1000" fill="hold" id="67"/>
                                        <p:tgtEl>
                                          <p:spTgt spid="52"/>
                                        </p:tgtEl>
                                        <p:attrNameLst>
                                          <p:attrName>ppt_y</p:attrName>
                                        </p:attrNameLst>
                                      </p:cBhvr>
                                      <p:tavLst>
                                        <p:tav tm="0">
                                          <p:val>
                                            <p:strVal val="#ppt_y-.1"/>
                                          </p:val>
                                        </p:tav>
                                        <p:tav tm="100000">
                                          <p:val>
                                            <p:strVal val="#ppt_y"/>
                                          </p:val>
                                        </p:tav>
                                      </p:tavLst>
                                    </p:anim>
                                  </p:childTnLst>
                                </p:cTn>
                              </p:par>
                              <p:par>
                                <p:cTn fill="hold" grpId="0" id="68" nodeType="withEffect" presetClass="entr" presetID="47" presetSubtype="0">
                                  <p:stCondLst>
                                    <p:cond delay="800"/>
                                  </p:stCondLst>
                                  <p:childTnLst>
                                    <p:set>
                                      <p:cBhvr>
                                        <p:cTn dur="1" fill="hold" id="69">
                                          <p:stCondLst>
                                            <p:cond delay="0"/>
                                          </p:stCondLst>
                                        </p:cTn>
                                        <p:tgtEl>
                                          <p:spTgt spid="53"/>
                                        </p:tgtEl>
                                        <p:attrNameLst>
                                          <p:attrName>style.visibility</p:attrName>
                                        </p:attrNameLst>
                                      </p:cBhvr>
                                      <p:to>
                                        <p:strVal val="visible"/>
                                      </p:to>
                                    </p:set>
                                    <p:animEffect filter="fade" transition="in">
                                      <p:cBhvr>
                                        <p:cTn dur="1000" id="70"/>
                                        <p:tgtEl>
                                          <p:spTgt spid="53"/>
                                        </p:tgtEl>
                                      </p:cBhvr>
                                    </p:animEffect>
                                    <p:anim calcmode="lin" valueType="num">
                                      <p:cBhvr>
                                        <p:cTn dur="1000" fill="hold" id="71"/>
                                        <p:tgtEl>
                                          <p:spTgt spid="53"/>
                                        </p:tgtEl>
                                        <p:attrNameLst>
                                          <p:attrName>ppt_x</p:attrName>
                                        </p:attrNameLst>
                                      </p:cBhvr>
                                      <p:tavLst>
                                        <p:tav tm="0">
                                          <p:val>
                                            <p:strVal val="#ppt_x"/>
                                          </p:val>
                                        </p:tav>
                                        <p:tav tm="100000">
                                          <p:val>
                                            <p:strVal val="#ppt_x"/>
                                          </p:val>
                                        </p:tav>
                                      </p:tavLst>
                                    </p:anim>
                                    <p:anim calcmode="lin" valueType="num">
                                      <p:cBhvr>
                                        <p:cTn dur="1000" fill="hold" id="72"/>
                                        <p:tgtEl>
                                          <p:spTgt spid="53"/>
                                        </p:tgtEl>
                                        <p:attrNameLst>
                                          <p:attrName>ppt_y</p:attrName>
                                        </p:attrNameLst>
                                      </p:cBhvr>
                                      <p:tavLst>
                                        <p:tav tm="0">
                                          <p:val>
                                            <p:strVal val="#ppt_y-.1"/>
                                          </p:val>
                                        </p:tav>
                                        <p:tav tm="100000">
                                          <p:val>
                                            <p:strVal val="#ppt_y"/>
                                          </p:val>
                                        </p:tav>
                                      </p:tavLst>
                                    </p:anim>
                                  </p:childTnLst>
                                </p:cTn>
                              </p:par>
                              <p:par>
                                <p:cTn fill="hold" grpId="0" id="73" nodeType="withEffect" presetClass="entr" presetID="47" presetSubtype="0">
                                  <p:stCondLst>
                                    <p:cond delay="900"/>
                                  </p:stCondLst>
                                  <p:childTnLst>
                                    <p:set>
                                      <p:cBhvr>
                                        <p:cTn dur="1" fill="hold" id="74">
                                          <p:stCondLst>
                                            <p:cond delay="0"/>
                                          </p:stCondLst>
                                        </p:cTn>
                                        <p:tgtEl>
                                          <p:spTgt spid="54"/>
                                        </p:tgtEl>
                                        <p:attrNameLst>
                                          <p:attrName>style.visibility</p:attrName>
                                        </p:attrNameLst>
                                      </p:cBhvr>
                                      <p:to>
                                        <p:strVal val="visible"/>
                                      </p:to>
                                    </p:set>
                                    <p:animEffect filter="fade" transition="in">
                                      <p:cBhvr>
                                        <p:cTn dur="1000" id="75"/>
                                        <p:tgtEl>
                                          <p:spTgt spid="54"/>
                                        </p:tgtEl>
                                      </p:cBhvr>
                                    </p:animEffect>
                                    <p:anim calcmode="lin" valueType="num">
                                      <p:cBhvr>
                                        <p:cTn dur="1000" fill="hold" id="76"/>
                                        <p:tgtEl>
                                          <p:spTgt spid="54"/>
                                        </p:tgtEl>
                                        <p:attrNameLst>
                                          <p:attrName>ppt_x</p:attrName>
                                        </p:attrNameLst>
                                      </p:cBhvr>
                                      <p:tavLst>
                                        <p:tav tm="0">
                                          <p:val>
                                            <p:strVal val="#ppt_x"/>
                                          </p:val>
                                        </p:tav>
                                        <p:tav tm="100000">
                                          <p:val>
                                            <p:strVal val="#ppt_x"/>
                                          </p:val>
                                        </p:tav>
                                      </p:tavLst>
                                    </p:anim>
                                    <p:anim calcmode="lin" valueType="num">
                                      <p:cBhvr>
                                        <p:cTn dur="1000" fill="hold" id="77"/>
                                        <p:tgtEl>
                                          <p:spTgt spid="54"/>
                                        </p:tgtEl>
                                        <p:attrNameLst>
                                          <p:attrName>ppt_y</p:attrName>
                                        </p:attrNameLst>
                                      </p:cBhvr>
                                      <p:tavLst>
                                        <p:tav tm="0">
                                          <p:val>
                                            <p:strVal val="#ppt_y-.1"/>
                                          </p:val>
                                        </p:tav>
                                        <p:tav tm="100000">
                                          <p:val>
                                            <p:strVal val="#ppt_y"/>
                                          </p:val>
                                        </p:tav>
                                      </p:tavLst>
                                    </p:anim>
                                  </p:childTnLst>
                                </p:cTn>
                              </p:par>
                              <p:par>
                                <p:cTn fill="hold" grpId="0" id="78" nodeType="withEffect" presetClass="entr" presetID="47" presetSubtype="0">
                                  <p:stCondLst>
                                    <p:cond delay="0"/>
                                  </p:stCondLst>
                                  <p:childTnLst>
                                    <p:set>
                                      <p:cBhvr>
                                        <p:cTn dur="1" fill="hold" id="79">
                                          <p:stCondLst>
                                            <p:cond delay="0"/>
                                          </p:stCondLst>
                                        </p:cTn>
                                        <p:tgtEl>
                                          <p:spTgt spid="55"/>
                                        </p:tgtEl>
                                        <p:attrNameLst>
                                          <p:attrName>style.visibility</p:attrName>
                                        </p:attrNameLst>
                                      </p:cBhvr>
                                      <p:to>
                                        <p:strVal val="visible"/>
                                      </p:to>
                                    </p:set>
                                    <p:animEffect filter="fade" transition="in">
                                      <p:cBhvr>
                                        <p:cTn dur="1000" id="80"/>
                                        <p:tgtEl>
                                          <p:spTgt spid="55"/>
                                        </p:tgtEl>
                                      </p:cBhvr>
                                    </p:animEffect>
                                    <p:anim calcmode="lin" valueType="num">
                                      <p:cBhvr>
                                        <p:cTn dur="1000" fill="hold" id="81"/>
                                        <p:tgtEl>
                                          <p:spTgt spid="55"/>
                                        </p:tgtEl>
                                        <p:attrNameLst>
                                          <p:attrName>ppt_x</p:attrName>
                                        </p:attrNameLst>
                                      </p:cBhvr>
                                      <p:tavLst>
                                        <p:tav tm="0">
                                          <p:val>
                                            <p:strVal val="#ppt_x"/>
                                          </p:val>
                                        </p:tav>
                                        <p:tav tm="100000">
                                          <p:val>
                                            <p:strVal val="#ppt_x"/>
                                          </p:val>
                                        </p:tav>
                                      </p:tavLst>
                                    </p:anim>
                                    <p:anim calcmode="lin" valueType="num">
                                      <p:cBhvr>
                                        <p:cTn dur="1000" fill="hold" id="82"/>
                                        <p:tgtEl>
                                          <p:spTgt spid="55"/>
                                        </p:tgtEl>
                                        <p:attrNameLst>
                                          <p:attrName>ppt_y</p:attrName>
                                        </p:attrNameLst>
                                      </p:cBhvr>
                                      <p:tavLst>
                                        <p:tav tm="0">
                                          <p:val>
                                            <p:strVal val="#ppt_y-.1"/>
                                          </p:val>
                                        </p:tav>
                                        <p:tav tm="100000">
                                          <p:val>
                                            <p:strVal val="#ppt_y"/>
                                          </p:val>
                                        </p:tav>
                                      </p:tavLst>
                                    </p:anim>
                                  </p:childTnLst>
                                </p:cTn>
                              </p:par>
                              <p:par>
                                <p:cTn fill="hold" grpId="0" id="83" nodeType="withEffect" presetClass="entr" presetID="47" presetSubtype="0">
                                  <p:stCondLst>
                                    <p:cond delay="100"/>
                                  </p:stCondLst>
                                  <p:childTnLst>
                                    <p:set>
                                      <p:cBhvr>
                                        <p:cTn dur="1" fill="hold" id="84">
                                          <p:stCondLst>
                                            <p:cond delay="0"/>
                                          </p:stCondLst>
                                        </p:cTn>
                                        <p:tgtEl>
                                          <p:spTgt spid="56"/>
                                        </p:tgtEl>
                                        <p:attrNameLst>
                                          <p:attrName>style.visibility</p:attrName>
                                        </p:attrNameLst>
                                      </p:cBhvr>
                                      <p:to>
                                        <p:strVal val="visible"/>
                                      </p:to>
                                    </p:set>
                                    <p:animEffect filter="fade" transition="in">
                                      <p:cBhvr>
                                        <p:cTn dur="1000" id="85"/>
                                        <p:tgtEl>
                                          <p:spTgt spid="56"/>
                                        </p:tgtEl>
                                      </p:cBhvr>
                                    </p:animEffect>
                                    <p:anim calcmode="lin" valueType="num">
                                      <p:cBhvr>
                                        <p:cTn dur="1000" fill="hold" id="86"/>
                                        <p:tgtEl>
                                          <p:spTgt spid="56"/>
                                        </p:tgtEl>
                                        <p:attrNameLst>
                                          <p:attrName>ppt_x</p:attrName>
                                        </p:attrNameLst>
                                      </p:cBhvr>
                                      <p:tavLst>
                                        <p:tav tm="0">
                                          <p:val>
                                            <p:strVal val="#ppt_x"/>
                                          </p:val>
                                        </p:tav>
                                        <p:tav tm="100000">
                                          <p:val>
                                            <p:strVal val="#ppt_x"/>
                                          </p:val>
                                        </p:tav>
                                      </p:tavLst>
                                    </p:anim>
                                    <p:anim calcmode="lin" valueType="num">
                                      <p:cBhvr>
                                        <p:cTn dur="1000" fill="hold" id="87"/>
                                        <p:tgtEl>
                                          <p:spTgt spid="56"/>
                                        </p:tgtEl>
                                        <p:attrNameLst>
                                          <p:attrName>ppt_y</p:attrName>
                                        </p:attrNameLst>
                                      </p:cBhvr>
                                      <p:tavLst>
                                        <p:tav tm="0">
                                          <p:val>
                                            <p:strVal val="#ppt_y-.1"/>
                                          </p:val>
                                        </p:tav>
                                        <p:tav tm="100000">
                                          <p:val>
                                            <p:strVal val="#ppt_y"/>
                                          </p:val>
                                        </p:tav>
                                      </p:tavLst>
                                    </p:anim>
                                  </p:childTnLst>
                                </p:cTn>
                              </p:par>
                              <p:par>
                                <p:cTn fill="hold" grpId="0" id="88" nodeType="withEffect" presetClass="entr" presetID="47" presetSubtype="0">
                                  <p:stCondLst>
                                    <p:cond delay="200"/>
                                  </p:stCondLst>
                                  <p:childTnLst>
                                    <p:set>
                                      <p:cBhvr>
                                        <p:cTn dur="1" fill="hold" id="89">
                                          <p:stCondLst>
                                            <p:cond delay="0"/>
                                          </p:stCondLst>
                                        </p:cTn>
                                        <p:tgtEl>
                                          <p:spTgt spid="57"/>
                                        </p:tgtEl>
                                        <p:attrNameLst>
                                          <p:attrName>style.visibility</p:attrName>
                                        </p:attrNameLst>
                                      </p:cBhvr>
                                      <p:to>
                                        <p:strVal val="visible"/>
                                      </p:to>
                                    </p:set>
                                    <p:animEffect filter="fade" transition="in">
                                      <p:cBhvr>
                                        <p:cTn dur="1000" id="90"/>
                                        <p:tgtEl>
                                          <p:spTgt spid="57"/>
                                        </p:tgtEl>
                                      </p:cBhvr>
                                    </p:animEffect>
                                    <p:anim calcmode="lin" valueType="num">
                                      <p:cBhvr>
                                        <p:cTn dur="1000" fill="hold" id="91"/>
                                        <p:tgtEl>
                                          <p:spTgt spid="57"/>
                                        </p:tgtEl>
                                        <p:attrNameLst>
                                          <p:attrName>ppt_x</p:attrName>
                                        </p:attrNameLst>
                                      </p:cBhvr>
                                      <p:tavLst>
                                        <p:tav tm="0">
                                          <p:val>
                                            <p:strVal val="#ppt_x"/>
                                          </p:val>
                                        </p:tav>
                                        <p:tav tm="100000">
                                          <p:val>
                                            <p:strVal val="#ppt_x"/>
                                          </p:val>
                                        </p:tav>
                                      </p:tavLst>
                                    </p:anim>
                                    <p:anim calcmode="lin" valueType="num">
                                      <p:cBhvr>
                                        <p:cTn dur="1000" fill="hold" id="92"/>
                                        <p:tgtEl>
                                          <p:spTgt spid="57"/>
                                        </p:tgtEl>
                                        <p:attrNameLst>
                                          <p:attrName>ppt_y</p:attrName>
                                        </p:attrNameLst>
                                      </p:cBhvr>
                                      <p:tavLst>
                                        <p:tav tm="0">
                                          <p:val>
                                            <p:strVal val="#ppt_y-.1"/>
                                          </p:val>
                                        </p:tav>
                                        <p:tav tm="100000">
                                          <p:val>
                                            <p:strVal val="#ppt_y"/>
                                          </p:val>
                                        </p:tav>
                                      </p:tavLst>
                                    </p:anim>
                                  </p:childTnLst>
                                </p:cTn>
                              </p:par>
                              <p:par>
                                <p:cTn fill="hold" grpId="0" id="93" nodeType="withEffect" presetClass="entr" presetID="47" presetSubtype="0">
                                  <p:stCondLst>
                                    <p:cond delay="300"/>
                                  </p:stCondLst>
                                  <p:childTnLst>
                                    <p:set>
                                      <p:cBhvr>
                                        <p:cTn dur="1" fill="hold" id="94">
                                          <p:stCondLst>
                                            <p:cond delay="0"/>
                                          </p:stCondLst>
                                        </p:cTn>
                                        <p:tgtEl>
                                          <p:spTgt spid="58"/>
                                        </p:tgtEl>
                                        <p:attrNameLst>
                                          <p:attrName>style.visibility</p:attrName>
                                        </p:attrNameLst>
                                      </p:cBhvr>
                                      <p:to>
                                        <p:strVal val="visible"/>
                                      </p:to>
                                    </p:set>
                                    <p:animEffect filter="fade" transition="in">
                                      <p:cBhvr>
                                        <p:cTn dur="1000" id="95"/>
                                        <p:tgtEl>
                                          <p:spTgt spid="58"/>
                                        </p:tgtEl>
                                      </p:cBhvr>
                                    </p:animEffect>
                                    <p:anim calcmode="lin" valueType="num">
                                      <p:cBhvr>
                                        <p:cTn dur="1000" fill="hold" id="96"/>
                                        <p:tgtEl>
                                          <p:spTgt spid="58"/>
                                        </p:tgtEl>
                                        <p:attrNameLst>
                                          <p:attrName>ppt_x</p:attrName>
                                        </p:attrNameLst>
                                      </p:cBhvr>
                                      <p:tavLst>
                                        <p:tav tm="0">
                                          <p:val>
                                            <p:strVal val="#ppt_x"/>
                                          </p:val>
                                        </p:tav>
                                        <p:tav tm="100000">
                                          <p:val>
                                            <p:strVal val="#ppt_x"/>
                                          </p:val>
                                        </p:tav>
                                      </p:tavLst>
                                    </p:anim>
                                    <p:anim calcmode="lin" valueType="num">
                                      <p:cBhvr>
                                        <p:cTn dur="1000" fill="hold" id="97"/>
                                        <p:tgtEl>
                                          <p:spTgt spid="58"/>
                                        </p:tgtEl>
                                        <p:attrNameLst>
                                          <p:attrName>ppt_y</p:attrName>
                                        </p:attrNameLst>
                                      </p:cBhvr>
                                      <p:tavLst>
                                        <p:tav tm="0">
                                          <p:val>
                                            <p:strVal val="#ppt_y-.1"/>
                                          </p:val>
                                        </p:tav>
                                        <p:tav tm="100000">
                                          <p:val>
                                            <p:strVal val="#ppt_y"/>
                                          </p:val>
                                        </p:tav>
                                      </p:tavLst>
                                    </p:anim>
                                  </p:childTnLst>
                                </p:cTn>
                              </p:par>
                              <p:par>
                                <p:cTn fill="hold" grpId="0" id="98" nodeType="withEffect" presetClass="entr" presetID="47" presetSubtype="0">
                                  <p:stCondLst>
                                    <p:cond delay="400"/>
                                  </p:stCondLst>
                                  <p:childTnLst>
                                    <p:set>
                                      <p:cBhvr>
                                        <p:cTn dur="1" fill="hold" id="99">
                                          <p:stCondLst>
                                            <p:cond delay="0"/>
                                          </p:stCondLst>
                                        </p:cTn>
                                        <p:tgtEl>
                                          <p:spTgt spid="59"/>
                                        </p:tgtEl>
                                        <p:attrNameLst>
                                          <p:attrName>style.visibility</p:attrName>
                                        </p:attrNameLst>
                                      </p:cBhvr>
                                      <p:to>
                                        <p:strVal val="visible"/>
                                      </p:to>
                                    </p:set>
                                    <p:animEffect filter="fade" transition="in">
                                      <p:cBhvr>
                                        <p:cTn dur="1000" id="100"/>
                                        <p:tgtEl>
                                          <p:spTgt spid="59"/>
                                        </p:tgtEl>
                                      </p:cBhvr>
                                    </p:animEffect>
                                    <p:anim calcmode="lin" valueType="num">
                                      <p:cBhvr>
                                        <p:cTn dur="1000" fill="hold" id="101"/>
                                        <p:tgtEl>
                                          <p:spTgt spid="59"/>
                                        </p:tgtEl>
                                        <p:attrNameLst>
                                          <p:attrName>ppt_x</p:attrName>
                                        </p:attrNameLst>
                                      </p:cBhvr>
                                      <p:tavLst>
                                        <p:tav tm="0">
                                          <p:val>
                                            <p:strVal val="#ppt_x"/>
                                          </p:val>
                                        </p:tav>
                                        <p:tav tm="100000">
                                          <p:val>
                                            <p:strVal val="#ppt_x"/>
                                          </p:val>
                                        </p:tav>
                                      </p:tavLst>
                                    </p:anim>
                                    <p:anim calcmode="lin" valueType="num">
                                      <p:cBhvr>
                                        <p:cTn dur="1000" fill="hold" id="102"/>
                                        <p:tgtEl>
                                          <p:spTgt spid="59"/>
                                        </p:tgtEl>
                                        <p:attrNameLst>
                                          <p:attrName>ppt_y</p:attrName>
                                        </p:attrNameLst>
                                      </p:cBhvr>
                                      <p:tavLst>
                                        <p:tav tm="0">
                                          <p:val>
                                            <p:strVal val="#ppt_y-.1"/>
                                          </p:val>
                                        </p:tav>
                                        <p:tav tm="100000">
                                          <p:val>
                                            <p:strVal val="#ppt_y"/>
                                          </p:val>
                                        </p:tav>
                                      </p:tavLst>
                                    </p:anim>
                                  </p:childTnLst>
                                </p:cTn>
                              </p:par>
                              <p:par>
                                <p:cTn fill="hold" grpId="0" id="103" nodeType="withEffect" presetClass="entr" presetID="47" presetSubtype="0">
                                  <p:stCondLst>
                                    <p:cond delay="500"/>
                                  </p:stCondLst>
                                  <p:childTnLst>
                                    <p:set>
                                      <p:cBhvr>
                                        <p:cTn dur="1" fill="hold" id="104">
                                          <p:stCondLst>
                                            <p:cond delay="0"/>
                                          </p:stCondLst>
                                        </p:cTn>
                                        <p:tgtEl>
                                          <p:spTgt spid="60"/>
                                        </p:tgtEl>
                                        <p:attrNameLst>
                                          <p:attrName>style.visibility</p:attrName>
                                        </p:attrNameLst>
                                      </p:cBhvr>
                                      <p:to>
                                        <p:strVal val="visible"/>
                                      </p:to>
                                    </p:set>
                                    <p:animEffect filter="fade" transition="in">
                                      <p:cBhvr>
                                        <p:cTn dur="1000" id="105"/>
                                        <p:tgtEl>
                                          <p:spTgt spid="60"/>
                                        </p:tgtEl>
                                      </p:cBhvr>
                                    </p:animEffect>
                                    <p:anim calcmode="lin" valueType="num">
                                      <p:cBhvr>
                                        <p:cTn dur="1000" fill="hold" id="106"/>
                                        <p:tgtEl>
                                          <p:spTgt spid="60"/>
                                        </p:tgtEl>
                                        <p:attrNameLst>
                                          <p:attrName>ppt_x</p:attrName>
                                        </p:attrNameLst>
                                      </p:cBhvr>
                                      <p:tavLst>
                                        <p:tav tm="0">
                                          <p:val>
                                            <p:strVal val="#ppt_x"/>
                                          </p:val>
                                        </p:tav>
                                        <p:tav tm="100000">
                                          <p:val>
                                            <p:strVal val="#ppt_x"/>
                                          </p:val>
                                        </p:tav>
                                      </p:tavLst>
                                    </p:anim>
                                    <p:anim calcmode="lin" valueType="num">
                                      <p:cBhvr>
                                        <p:cTn dur="1000" fill="hold" id="107"/>
                                        <p:tgtEl>
                                          <p:spTgt spid="60"/>
                                        </p:tgtEl>
                                        <p:attrNameLst>
                                          <p:attrName>ppt_y</p:attrName>
                                        </p:attrNameLst>
                                      </p:cBhvr>
                                      <p:tavLst>
                                        <p:tav tm="0">
                                          <p:val>
                                            <p:strVal val="#ppt_y-.1"/>
                                          </p:val>
                                        </p:tav>
                                        <p:tav tm="100000">
                                          <p:val>
                                            <p:strVal val="#ppt_y"/>
                                          </p:val>
                                        </p:tav>
                                      </p:tavLst>
                                    </p:anim>
                                  </p:childTnLst>
                                </p:cTn>
                              </p:par>
                              <p:par>
                                <p:cTn fill="hold" grpId="0" id="108" nodeType="withEffect" presetClass="entr" presetID="47" presetSubtype="0">
                                  <p:stCondLst>
                                    <p:cond delay="600"/>
                                  </p:stCondLst>
                                  <p:childTnLst>
                                    <p:set>
                                      <p:cBhvr>
                                        <p:cTn dur="1" fill="hold" id="109">
                                          <p:stCondLst>
                                            <p:cond delay="0"/>
                                          </p:stCondLst>
                                        </p:cTn>
                                        <p:tgtEl>
                                          <p:spTgt spid="61"/>
                                        </p:tgtEl>
                                        <p:attrNameLst>
                                          <p:attrName>style.visibility</p:attrName>
                                        </p:attrNameLst>
                                      </p:cBhvr>
                                      <p:to>
                                        <p:strVal val="visible"/>
                                      </p:to>
                                    </p:set>
                                    <p:animEffect filter="fade" transition="in">
                                      <p:cBhvr>
                                        <p:cTn dur="1000" id="110"/>
                                        <p:tgtEl>
                                          <p:spTgt spid="61"/>
                                        </p:tgtEl>
                                      </p:cBhvr>
                                    </p:animEffect>
                                    <p:anim calcmode="lin" valueType="num">
                                      <p:cBhvr>
                                        <p:cTn dur="1000" fill="hold" id="111"/>
                                        <p:tgtEl>
                                          <p:spTgt spid="61"/>
                                        </p:tgtEl>
                                        <p:attrNameLst>
                                          <p:attrName>ppt_x</p:attrName>
                                        </p:attrNameLst>
                                      </p:cBhvr>
                                      <p:tavLst>
                                        <p:tav tm="0">
                                          <p:val>
                                            <p:strVal val="#ppt_x"/>
                                          </p:val>
                                        </p:tav>
                                        <p:tav tm="100000">
                                          <p:val>
                                            <p:strVal val="#ppt_x"/>
                                          </p:val>
                                        </p:tav>
                                      </p:tavLst>
                                    </p:anim>
                                    <p:anim calcmode="lin" valueType="num">
                                      <p:cBhvr>
                                        <p:cTn dur="1000" fill="hold" id="112"/>
                                        <p:tgtEl>
                                          <p:spTgt spid="61"/>
                                        </p:tgtEl>
                                        <p:attrNameLst>
                                          <p:attrName>ppt_y</p:attrName>
                                        </p:attrNameLst>
                                      </p:cBhvr>
                                      <p:tavLst>
                                        <p:tav tm="0">
                                          <p:val>
                                            <p:strVal val="#ppt_y-.1"/>
                                          </p:val>
                                        </p:tav>
                                        <p:tav tm="100000">
                                          <p:val>
                                            <p:strVal val="#ppt_y"/>
                                          </p:val>
                                        </p:tav>
                                      </p:tavLst>
                                    </p:anim>
                                  </p:childTnLst>
                                </p:cTn>
                              </p:par>
                              <p:par>
                                <p:cTn fill="hold" grpId="0" id="113" nodeType="withEffect" presetClass="entr" presetID="47" presetSubtype="0">
                                  <p:stCondLst>
                                    <p:cond delay="700"/>
                                  </p:stCondLst>
                                  <p:childTnLst>
                                    <p:set>
                                      <p:cBhvr>
                                        <p:cTn dur="1" fill="hold" id="114">
                                          <p:stCondLst>
                                            <p:cond delay="0"/>
                                          </p:stCondLst>
                                        </p:cTn>
                                        <p:tgtEl>
                                          <p:spTgt spid="62"/>
                                        </p:tgtEl>
                                        <p:attrNameLst>
                                          <p:attrName>style.visibility</p:attrName>
                                        </p:attrNameLst>
                                      </p:cBhvr>
                                      <p:to>
                                        <p:strVal val="visible"/>
                                      </p:to>
                                    </p:set>
                                    <p:animEffect filter="fade" transition="in">
                                      <p:cBhvr>
                                        <p:cTn dur="1000" id="115"/>
                                        <p:tgtEl>
                                          <p:spTgt spid="62"/>
                                        </p:tgtEl>
                                      </p:cBhvr>
                                    </p:animEffect>
                                    <p:anim calcmode="lin" valueType="num">
                                      <p:cBhvr>
                                        <p:cTn dur="1000" fill="hold" id="116"/>
                                        <p:tgtEl>
                                          <p:spTgt spid="62"/>
                                        </p:tgtEl>
                                        <p:attrNameLst>
                                          <p:attrName>ppt_x</p:attrName>
                                        </p:attrNameLst>
                                      </p:cBhvr>
                                      <p:tavLst>
                                        <p:tav tm="0">
                                          <p:val>
                                            <p:strVal val="#ppt_x"/>
                                          </p:val>
                                        </p:tav>
                                        <p:tav tm="100000">
                                          <p:val>
                                            <p:strVal val="#ppt_x"/>
                                          </p:val>
                                        </p:tav>
                                      </p:tavLst>
                                    </p:anim>
                                    <p:anim calcmode="lin" valueType="num">
                                      <p:cBhvr>
                                        <p:cTn dur="1000" fill="hold" id="117"/>
                                        <p:tgtEl>
                                          <p:spTgt spid="62"/>
                                        </p:tgtEl>
                                        <p:attrNameLst>
                                          <p:attrName>ppt_y</p:attrName>
                                        </p:attrNameLst>
                                      </p:cBhvr>
                                      <p:tavLst>
                                        <p:tav tm="0">
                                          <p:val>
                                            <p:strVal val="#ppt_y-.1"/>
                                          </p:val>
                                        </p:tav>
                                        <p:tav tm="100000">
                                          <p:val>
                                            <p:strVal val="#ppt_y"/>
                                          </p:val>
                                        </p:tav>
                                      </p:tavLst>
                                    </p:anim>
                                  </p:childTnLst>
                                </p:cTn>
                              </p:par>
                              <p:par>
                                <p:cTn fill="hold" grpId="0" id="118" nodeType="withEffect" presetClass="entr" presetID="47" presetSubtype="0">
                                  <p:stCondLst>
                                    <p:cond delay="800"/>
                                  </p:stCondLst>
                                  <p:childTnLst>
                                    <p:set>
                                      <p:cBhvr>
                                        <p:cTn dur="1" fill="hold" id="119">
                                          <p:stCondLst>
                                            <p:cond delay="0"/>
                                          </p:stCondLst>
                                        </p:cTn>
                                        <p:tgtEl>
                                          <p:spTgt spid="63"/>
                                        </p:tgtEl>
                                        <p:attrNameLst>
                                          <p:attrName>style.visibility</p:attrName>
                                        </p:attrNameLst>
                                      </p:cBhvr>
                                      <p:to>
                                        <p:strVal val="visible"/>
                                      </p:to>
                                    </p:set>
                                    <p:animEffect filter="fade" transition="in">
                                      <p:cBhvr>
                                        <p:cTn dur="1000" id="120"/>
                                        <p:tgtEl>
                                          <p:spTgt spid="63"/>
                                        </p:tgtEl>
                                      </p:cBhvr>
                                    </p:animEffect>
                                    <p:anim calcmode="lin" valueType="num">
                                      <p:cBhvr>
                                        <p:cTn dur="1000" fill="hold" id="121"/>
                                        <p:tgtEl>
                                          <p:spTgt spid="63"/>
                                        </p:tgtEl>
                                        <p:attrNameLst>
                                          <p:attrName>ppt_x</p:attrName>
                                        </p:attrNameLst>
                                      </p:cBhvr>
                                      <p:tavLst>
                                        <p:tav tm="0">
                                          <p:val>
                                            <p:strVal val="#ppt_x"/>
                                          </p:val>
                                        </p:tav>
                                        <p:tav tm="100000">
                                          <p:val>
                                            <p:strVal val="#ppt_x"/>
                                          </p:val>
                                        </p:tav>
                                      </p:tavLst>
                                    </p:anim>
                                    <p:anim calcmode="lin" valueType="num">
                                      <p:cBhvr>
                                        <p:cTn dur="1000" fill="hold" id="122"/>
                                        <p:tgtEl>
                                          <p:spTgt spid="63"/>
                                        </p:tgtEl>
                                        <p:attrNameLst>
                                          <p:attrName>ppt_y</p:attrName>
                                        </p:attrNameLst>
                                      </p:cBhvr>
                                      <p:tavLst>
                                        <p:tav tm="0">
                                          <p:val>
                                            <p:strVal val="#ppt_y-.1"/>
                                          </p:val>
                                        </p:tav>
                                        <p:tav tm="100000">
                                          <p:val>
                                            <p:strVal val="#ppt_y"/>
                                          </p:val>
                                        </p:tav>
                                      </p:tavLst>
                                    </p:anim>
                                  </p:childTnLst>
                                </p:cTn>
                              </p:par>
                              <p:par>
                                <p:cTn fill="hold" grpId="0" id="123" nodeType="withEffect" presetClass="entr" presetID="47" presetSubtype="0">
                                  <p:stCondLst>
                                    <p:cond delay="900"/>
                                  </p:stCondLst>
                                  <p:childTnLst>
                                    <p:set>
                                      <p:cBhvr>
                                        <p:cTn dur="1" fill="hold" id="124">
                                          <p:stCondLst>
                                            <p:cond delay="0"/>
                                          </p:stCondLst>
                                        </p:cTn>
                                        <p:tgtEl>
                                          <p:spTgt spid="64"/>
                                        </p:tgtEl>
                                        <p:attrNameLst>
                                          <p:attrName>style.visibility</p:attrName>
                                        </p:attrNameLst>
                                      </p:cBhvr>
                                      <p:to>
                                        <p:strVal val="visible"/>
                                      </p:to>
                                    </p:set>
                                    <p:animEffect filter="fade" transition="in">
                                      <p:cBhvr>
                                        <p:cTn dur="1000" id="125"/>
                                        <p:tgtEl>
                                          <p:spTgt spid="64"/>
                                        </p:tgtEl>
                                      </p:cBhvr>
                                    </p:animEffect>
                                    <p:anim calcmode="lin" valueType="num">
                                      <p:cBhvr>
                                        <p:cTn dur="1000" fill="hold" id="126"/>
                                        <p:tgtEl>
                                          <p:spTgt spid="64"/>
                                        </p:tgtEl>
                                        <p:attrNameLst>
                                          <p:attrName>ppt_x</p:attrName>
                                        </p:attrNameLst>
                                      </p:cBhvr>
                                      <p:tavLst>
                                        <p:tav tm="0">
                                          <p:val>
                                            <p:strVal val="#ppt_x"/>
                                          </p:val>
                                        </p:tav>
                                        <p:tav tm="100000">
                                          <p:val>
                                            <p:strVal val="#ppt_x"/>
                                          </p:val>
                                        </p:tav>
                                      </p:tavLst>
                                    </p:anim>
                                    <p:anim calcmode="lin" valueType="num">
                                      <p:cBhvr>
                                        <p:cTn dur="1000" fill="hold" id="127"/>
                                        <p:tgtEl>
                                          <p:spTgt spid="64"/>
                                        </p:tgtEl>
                                        <p:attrNameLst>
                                          <p:attrName>ppt_y</p:attrName>
                                        </p:attrNameLst>
                                      </p:cBhvr>
                                      <p:tavLst>
                                        <p:tav tm="0">
                                          <p:val>
                                            <p:strVal val="#ppt_y-.1"/>
                                          </p:val>
                                        </p:tav>
                                        <p:tav tm="100000">
                                          <p:val>
                                            <p:strVal val="#ppt_y"/>
                                          </p:val>
                                        </p:tav>
                                      </p:tavLst>
                                    </p:anim>
                                  </p:childTnLst>
                                </p:cTn>
                              </p:par>
                            </p:childTnLst>
                          </p:cTn>
                        </p:par>
                        <p:par>
                          <p:cTn fill="hold" id="128" nodeType="afterGroup">
                            <p:stCondLst>
                              <p:cond delay="3900"/>
                            </p:stCondLst>
                            <p:childTnLst>
                              <p:par>
                                <p:cTn decel="100000" fill="hold" grpId="0" id="129" nodeType="afterEffect" presetClass="entr" presetID="2" presetSubtype="4">
                                  <p:stCondLst>
                                    <p:cond delay="0"/>
                                  </p:stCondLst>
                                  <p:childTnLst>
                                    <p:set>
                                      <p:cBhvr>
                                        <p:cTn dur="1" fill="hold" id="130">
                                          <p:stCondLst>
                                            <p:cond delay="0"/>
                                          </p:stCondLst>
                                        </p:cTn>
                                        <p:tgtEl>
                                          <p:spTgt spid="93"/>
                                        </p:tgtEl>
                                        <p:attrNameLst>
                                          <p:attrName>style.visibility</p:attrName>
                                        </p:attrNameLst>
                                      </p:cBhvr>
                                      <p:to>
                                        <p:strVal val="visible"/>
                                      </p:to>
                                    </p:set>
                                    <p:anim calcmode="lin" valueType="num">
                                      <p:cBhvr additive="base">
                                        <p:cTn dur="500" fill="hold" id="131"/>
                                        <p:tgtEl>
                                          <p:spTgt spid="93"/>
                                        </p:tgtEl>
                                        <p:attrNameLst>
                                          <p:attrName>ppt_x</p:attrName>
                                        </p:attrNameLst>
                                      </p:cBhvr>
                                      <p:tavLst>
                                        <p:tav tm="0">
                                          <p:val>
                                            <p:strVal val="#ppt_x"/>
                                          </p:val>
                                        </p:tav>
                                        <p:tav tm="100000">
                                          <p:val>
                                            <p:strVal val="#ppt_x"/>
                                          </p:val>
                                        </p:tav>
                                      </p:tavLst>
                                    </p:anim>
                                    <p:anim calcmode="lin" valueType="num">
                                      <p:cBhvr additive="base">
                                        <p:cTn dur="500" fill="hold" id="132"/>
                                        <p:tgtEl>
                                          <p:spTgt spid="93"/>
                                        </p:tgtEl>
                                        <p:attrNameLst>
                                          <p:attrName>ppt_y</p:attrName>
                                        </p:attrNameLst>
                                      </p:cBhvr>
                                      <p:tavLst>
                                        <p:tav tm="0">
                                          <p:val>
                                            <p:strVal val="1+#ppt_h/2"/>
                                          </p:val>
                                        </p:tav>
                                        <p:tav tm="100000">
                                          <p:val>
                                            <p:strVal val="#ppt_y"/>
                                          </p:val>
                                        </p:tav>
                                      </p:tavLst>
                                    </p:anim>
                                  </p:childTnLst>
                                </p:cTn>
                              </p:par>
                              <p:par>
                                <p:cTn decel="100000" fill="hold" grpId="0" id="133" nodeType="withEffect" presetClass="entr" presetID="2" presetSubtype="4">
                                  <p:stCondLst>
                                    <p:cond delay="0"/>
                                  </p:stCondLst>
                                  <p:childTnLst>
                                    <p:set>
                                      <p:cBhvr>
                                        <p:cTn dur="1" fill="hold" id="134">
                                          <p:stCondLst>
                                            <p:cond delay="0"/>
                                          </p:stCondLst>
                                        </p:cTn>
                                        <p:tgtEl>
                                          <p:spTgt spid="94"/>
                                        </p:tgtEl>
                                        <p:attrNameLst>
                                          <p:attrName>style.visibility</p:attrName>
                                        </p:attrNameLst>
                                      </p:cBhvr>
                                      <p:to>
                                        <p:strVal val="visible"/>
                                      </p:to>
                                    </p:set>
                                    <p:anim calcmode="lin" valueType="num">
                                      <p:cBhvr additive="base">
                                        <p:cTn dur="500" fill="hold" id="135"/>
                                        <p:tgtEl>
                                          <p:spTgt spid="94"/>
                                        </p:tgtEl>
                                        <p:attrNameLst>
                                          <p:attrName>ppt_x</p:attrName>
                                        </p:attrNameLst>
                                      </p:cBhvr>
                                      <p:tavLst>
                                        <p:tav tm="0">
                                          <p:val>
                                            <p:strVal val="#ppt_x"/>
                                          </p:val>
                                        </p:tav>
                                        <p:tav tm="100000">
                                          <p:val>
                                            <p:strVal val="#ppt_x"/>
                                          </p:val>
                                        </p:tav>
                                      </p:tavLst>
                                    </p:anim>
                                    <p:anim calcmode="lin" valueType="num">
                                      <p:cBhvr additive="base">
                                        <p:cTn dur="500" fill="hold" id="136"/>
                                        <p:tgtEl>
                                          <p:spTgt spid="94"/>
                                        </p:tgtEl>
                                        <p:attrNameLst>
                                          <p:attrName>ppt_y</p:attrName>
                                        </p:attrNameLst>
                                      </p:cBhvr>
                                      <p:tavLst>
                                        <p:tav tm="0">
                                          <p:val>
                                            <p:strVal val="1+#ppt_h/2"/>
                                          </p:val>
                                        </p:tav>
                                        <p:tav tm="100000">
                                          <p:val>
                                            <p:strVal val="#ppt_y"/>
                                          </p:val>
                                        </p:tav>
                                      </p:tavLst>
                                    </p:anim>
                                  </p:childTnLst>
                                </p:cTn>
                              </p:par>
                              <p:par>
                                <p:cTn decel="100000" fill="hold" grpId="0" id="137" nodeType="withEffect" presetClass="entr" presetID="2" presetSubtype="4">
                                  <p:stCondLst>
                                    <p:cond delay="0"/>
                                  </p:stCondLst>
                                  <p:childTnLst>
                                    <p:set>
                                      <p:cBhvr>
                                        <p:cTn dur="1" fill="hold" id="138">
                                          <p:stCondLst>
                                            <p:cond delay="0"/>
                                          </p:stCondLst>
                                        </p:cTn>
                                        <p:tgtEl>
                                          <p:spTgt spid="95"/>
                                        </p:tgtEl>
                                        <p:attrNameLst>
                                          <p:attrName>style.visibility</p:attrName>
                                        </p:attrNameLst>
                                      </p:cBhvr>
                                      <p:to>
                                        <p:strVal val="visible"/>
                                      </p:to>
                                    </p:set>
                                    <p:anim calcmode="lin" valueType="num">
                                      <p:cBhvr additive="base">
                                        <p:cTn dur="500" fill="hold" id="139"/>
                                        <p:tgtEl>
                                          <p:spTgt spid="95"/>
                                        </p:tgtEl>
                                        <p:attrNameLst>
                                          <p:attrName>ppt_x</p:attrName>
                                        </p:attrNameLst>
                                      </p:cBhvr>
                                      <p:tavLst>
                                        <p:tav tm="0">
                                          <p:val>
                                            <p:strVal val="#ppt_x"/>
                                          </p:val>
                                        </p:tav>
                                        <p:tav tm="100000">
                                          <p:val>
                                            <p:strVal val="#ppt_x"/>
                                          </p:val>
                                        </p:tav>
                                      </p:tavLst>
                                    </p:anim>
                                    <p:anim calcmode="lin" valueType="num">
                                      <p:cBhvr additive="base">
                                        <p:cTn dur="500" fill="hold" id="140"/>
                                        <p:tgtEl>
                                          <p:spTgt spid="95"/>
                                        </p:tgtEl>
                                        <p:attrNameLst>
                                          <p:attrName>ppt_y</p:attrName>
                                        </p:attrNameLst>
                                      </p:cBhvr>
                                      <p:tavLst>
                                        <p:tav tm="0">
                                          <p:val>
                                            <p:strVal val="1+#ppt_h/2"/>
                                          </p:val>
                                        </p:tav>
                                        <p:tav tm="100000">
                                          <p:val>
                                            <p:strVal val="#ppt_y"/>
                                          </p:val>
                                        </p:tav>
                                      </p:tavLst>
                                    </p:anim>
                                  </p:childTnLst>
                                </p:cTn>
                              </p:par>
                              <p:par>
                                <p:cTn decel="100000" fill="hold" grpId="0" id="141" nodeType="withEffect" presetClass="entr" presetID="2" presetSubtype="4">
                                  <p:stCondLst>
                                    <p:cond delay="0"/>
                                  </p:stCondLst>
                                  <p:childTnLst>
                                    <p:set>
                                      <p:cBhvr>
                                        <p:cTn dur="1" fill="hold" id="142">
                                          <p:stCondLst>
                                            <p:cond delay="0"/>
                                          </p:stCondLst>
                                        </p:cTn>
                                        <p:tgtEl>
                                          <p:spTgt spid="96"/>
                                        </p:tgtEl>
                                        <p:attrNameLst>
                                          <p:attrName>style.visibility</p:attrName>
                                        </p:attrNameLst>
                                      </p:cBhvr>
                                      <p:to>
                                        <p:strVal val="visible"/>
                                      </p:to>
                                    </p:set>
                                    <p:anim calcmode="lin" valueType="num">
                                      <p:cBhvr additive="base">
                                        <p:cTn dur="500" fill="hold" id="143"/>
                                        <p:tgtEl>
                                          <p:spTgt spid="96"/>
                                        </p:tgtEl>
                                        <p:attrNameLst>
                                          <p:attrName>ppt_x</p:attrName>
                                        </p:attrNameLst>
                                      </p:cBhvr>
                                      <p:tavLst>
                                        <p:tav tm="0">
                                          <p:val>
                                            <p:strVal val="#ppt_x"/>
                                          </p:val>
                                        </p:tav>
                                        <p:tav tm="100000">
                                          <p:val>
                                            <p:strVal val="#ppt_x"/>
                                          </p:val>
                                        </p:tav>
                                      </p:tavLst>
                                    </p:anim>
                                    <p:anim calcmode="lin" valueType="num">
                                      <p:cBhvr additive="base">
                                        <p:cTn dur="500" fill="hold" id="144"/>
                                        <p:tgtEl>
                                          <p:spTgt spid="96"/>
                                        </p:tgtEl>
                                        <p:attrNameLst>
                                          <p:attrName>ppt_y</p:attrName>
                                        </p:attrNameLst>
                                      </p:cBhvr>
                                      <p:tavLst>
                                        <p:tav tm="0">
                                          <p:val>
                                            <p:strVal val="1+#ppt_h/2"/>
                                          </p:val>
                                        </p:tav>
                                        <p:tav tm="100000">
                                          <p:val>
                                            <p:strVal val="#ppt_y"/>
                                          </p:val>
                                        </p:tav>
                                      </p:tavLst>
                                    </p:anim>
                                  </p:childTnLst>
                                </p:cTn>
                              </p:par>
                              <p:par>
                                <p:cTn decel="100000" fill="hold" grpId="0" id="145" nodeType="withEffect" presetClass="entr" presetID="2" presetSubtype="4">
                                  <p:stCondLst>
                                    <p:cond delay="0"/>
                                  </p:stCondLst>
                                  <p:childTnLst>
                                    <p:set>
                                      <p:cBhvr>
                                        <p:cTn dur="1" fill="hold" id="146">
                                          <p:stCondLst>
                                            <p:cond delay="0"/>
                                          </p:stCondLst>
                                        </p:cTn>
                                        <p:tgtEl>
                                          <p:spTgt spid="97"/>
                                        </p:tgtEl>
                                        <p:attrNameLst>
                                          <p:attrName>style.visibility</p:attrName>
                                        </p:attrNameLst>
                                      </p:cBhvr>
                                      <p:to>
                                        <p:strVal val="visible"/>
                                      </p:to>
                                    </p:set>
                                    <p:anim calcmode="lin" valueType="num">
                                      <p:cBhvr additive="base">
                                        <p:cTn dur="500" fill="hold" id="147"/>
                                        <p:tgtEl>
                                          <p:spTgt spid="97"/>
                                        </p:tgtEl>
                                        <p:attrNameLst>
                                          <p:attrName>ppt_x</p:attrName>
                                        </p:attrNameLst>
                                      </p:cBhvr>
                                      <p:tavLst>
                                        <p:tav tm="0">
                                          <p:val>
                                            <p:strVal val="#ppt_x"/>
                                          </p:val>
                                        </p:tav>
                                        <p:tav tm="100000">
                                          <p:val>
                                            <p:strVal val="#ppt_x"/>
                                          </p:val>
                                        </p:tav>
                                      </p:tavLst>
                                    </p:anim>
                                    <p:anim calcmode="lin" valueType="num">
                                      <p:cBhvr additive="base">
                                        <p:cTn dur="500" fill="hold" id="148"/>
                                        <p:tgtEl>
                                          <p:spTgt spid="97"/>
                                        </p:tgtEl>
                                        <p:attrNameLst>
                                          <p:attrName>ppt_y</p:attrName>
                                        </p:attrNameLst>
                                      </p:cBhvr>
                                      <p:tavLst>
                                        <p:tav tm="0">
                                          <p:val>
                                            <p:strVal val="1+#ppt_h/2"/>
                                          </p:val>
                                        </p:tav>
                                        <p:tav tm="100000">
                                          <p:val>
                                            <p:strVal val="#ppt_y"/>
                                          </p:val>
                                        </p:tav>
                                      </p:tavLst>
                                    </p:anim>
                                  </p:childTnLst>
                                </p:cTn>
                              </p:par>
                              <p:par>
                                <p:cTn decel="100000" fill="hold" grpId="0" id="149" nodeType="withEffect" presetClass="entr" presetID="2" presetSubtype="4">
                                  <p:stCondLst>
                                    <p:cond delay="0"/>
                                  </p:stCondLst>
                                  <p:childTnLst>
                                    <p:set>
                                      <p:cBhvr>
                                        <p:cTn dur="1" fill="hold" id="150">
                                          <p:stCondLst>
                                            <p:cond delay="0"/>
                                          </p:stCondLst>
                                        </p:cTn>
                                        <p:tgtEl>
                                          <p:spTgt spid="98"/>
                                        </p:tgtEl>
                                        <p:attrNameLst>
                                          <p:attrName>style.visibility</p:attrName>
                                        </p:attrNameLst>
                                      </p:cBhvr>
                                      <p:to>
                                        <p:strVal val="visible"/>
                                      </p:to>
                                    </p:set>
                                    <p:anim calcmode="lin" valueType="num">
                                      <p:cBhvr additive="base">
                                        <p:cTn dur="500" fill="hold" id="151"/>
                                        <p:tgtEl>
                                          <p:spTgt spid="98"/>
                                        </p:tgtEl>
                                        <p:attrNameLst>
                                          <p:attrName>ppt_x</p:attrName>
                                        </p:attrNameLst>
                                      </p:cBhvr>
                                      <p:tavLst>
                                        <p:tav tm="0">
                                          <p:val>
                                            <p:strVal val="#ppt_x"/>
                                          </p:val>
                                        </p:tav>
                                        <p:tav tm="100000">
                                          <p:val>
                                            <p:strVal val="#ppt_x"/>
                                          </p:val>
                                        </p:tav>
                                      </p:tavLst>
                                    </p:anim>
                                    <p:anim calcmode="lin" valueType="num">
                                      <p:cBhvr additive="base">
                                        <p:cTn dur="500" fill="hold" id="152"/>
                                        <p:tgtEl>
                                          <p:spTgt spid="98"/>
                                        </p:tgtEl>
                                        <p:attrNameLst>
                                          <p:attrName>ppt_y</p:attrName>
                                        </p:attrNameLst>
                                      </p:cBhvr>
                                      <p:tavLst>
                                        <p:tav tm="0">
                                          <p:val>
                                            <p:strVal val="1+#ppt_h/2"/>
                                          </p:val>
                                        </p:tav>
                                        <p:tav tm="100000">
                                          <p:val>
                                            <p:strVal val="#ppt_y"/>
                                          </p:val>
                                        </p:tav>
                                      </p:tavLst>
                                    </p:anim>
                                  </p:childTnLst>
                                </p:cTn>
                              </p:par>
                              <p:par>
                                <p:cTn decel="100000" fill="hold" grpId="0" id="153" nodeType="withEffect" presetClass="entr" presetID="2" presetSubtype="4">
                                  <p:stCondLst>
                                    <p:cond delay="0"/>
                                  </p:stCondLst>
                                  <p:childTnLst>
                                    <p:set>
                                      <p:cBhvr>
                                        <p:cTn dur="1" fill="hold" id="154">
                                          <p:stCondLst>
                                            <p:cond delay="0"/>
                                          </p:stCondLst>
                                        </p:cTn>
                                        <p:tgtEl>
                                          <p:spTgt spid="99"/>
                                        </p:tgtEl>
                                        <p:attrNameLst>
                                          <p:attrName>style.visibility</p:attrName>
                                        </p:attrNameLst>
                                      </p:cBhvr>
                                      <p:to>
                                        <p:strVal val="visible"/>
                                      </p:to>
                                    </p:set>
                                    <p:anim calcmode="lin" valueType="num">
                                      <p:cBhvr additive="base">
                                        <p:cTn dur="500" fill="hold" id="155"/>
                                        <p:tgtEl>
                                          <p:spTgt spid="99"/>
                                        </p:tgtEl>
                                        <p:attrNameLst>
                                          <p:attrName>ppt_x</p:attrName>
                                        </p:attrNameLst>
                                      </p:cBhvr>
                                      <p:tavLst>
                                        <p:tav tm="0">
                                          <p:val>
                                            <p:strVal val="#ppt_x"/>
                                          </p:val>
                                        </p:tav>
                                        <p:tav tm="100000">
                                          <p:val>
                                            <p:strVal val="#ppt_x"/>
                                          </p:val>
                                        </p:tav>
                                      </p:tavLst>
                                    </p:anim>
                                    <p:anim calcmode="lin" valueType="num">
                                      <p:cBhvr additive="base">
                                        <p:cTn dur="500" fill="hold" id="156"/>
                                        <p:tgtEl>
                                          <p:spTgt spid="99"/>
                                        </p:tgtEl>
                                        <p:attrNameLst>
                                          <p:attrName>ppt_y</p:attrName>
                                        </p:attrNameLst>
                                      </p:cBhvr>
                                      <p:tavLst>
                                        <p:tav tm="0">
                                          <p:val>
                                            <p:strVal val="1+#ppt_h/2"/>
                                          </p:val>
                                        </p:tav>
                                        <p:tav tm="100000">
                                          <p:val>
                                            <p:strVal val="#ppt_y"/>
                                          </p:val>
                                        </p:tav>
                                      </p:tavLst>
                                    </p:anim>
                                  </p:childTnLst>
                                </p:cTn>
                              </p:par>
                            </p:childTnLst>
                          </p:cTn>
                        </p:par>
                        <p:par>
                          <p:cTn fill="hold" id="157" nodeType="afterGroup">
                            <p:stCondLst>
                              <p:cond delay="4400"/>
                            </p:stCondLst>
                            <p:childTnLst>
                              <p:par>
                                <p:cTn fill="hold" grpId="0" id="158" nodeType="afterEffect" presetClass="entr" presetID="22" presetSubtype="8">
                                  <p:stCondLst>
                                    <p:cond delay="0"/>
                                  </p:stCondLst>
                                  <p:childTnLst>
                                    <p:set>
                                      <p:cBhvr>
                                        <p:cTn dur="1" fill="hold" id="159">
                                          <p:stCondLst>
                                            <p:cond delay="0"/>
                                          </p:stCondLst>
                                        </p:cTn>
                                        <p:tgtEl>
                                          <p:spTgt spid="79"/>
                                        </p:tgtEl>
                                        <p:attrNameLst>
                                          <p:attrName>style.visibility</p:attrName>
                                        </p:attrNameLst>
                                      </p:cBhvr>
                                      <p:to>
                                        <p:strVal val="visible"/>
                                      </p:to>
                                    </p:set>
                                    <p:animEffect filter="wipe(left)" transition="in">
                                      <p:cBhvr>
                                        <p:cTn dur="500" id="160"/>
                                        <p:tgtEl>
                                          <p:spTgt spid="79"/>
                                        </p:tgtEl>
                                      </p:cBhvr>
                                    </p:animEffect>
                                  </p:childTnLst>
                                </p:cTn>
                              </p:par>
                              <p:par>
                                <p:cTn fill="hold" grpId="0" id="161" nodeType="withEffect" presetClass="entr" presetID="22" presetSubtype="8">
                                  <p:stCondLst>
                                    <p:cond delay="100"/>
                                  </p:stCondLst>
                                  <p:childTnLst>
                                    <p:set>
                                      <p:cBhvr>
                                        <p:cTn dur="1" fill="hold" id="162">
                                          <p:stCondLst>
                                            <p:cond delay="0"/>
                                          </p:stCondLst>
                                        </p:cTn>
                                        <p:tgtEl>
                                          <p:spTgt spid="80"/>
                                        </p:tgtEl>
                                        <p:attrNameLst>
                                          <p:attrName>style.visibility</p:attrName>
                                        </p:attrNameLst>
                                      </p:cBhvr>
                                      <p:to>
                                        <p:strVal val="visible"/>
                                      </p:to>
                                    </p:set>
                                    <p:animEffect filter="wipe(left)" transition="in">
                                      <p:cBhvr>
                                        <p:cTn dur="500" id="163"/>
                                        <p:tgtEl>
                                          <p:spTgt spid="80"/>
                                        </p:tgtEl>
                                      </p:cBhvr>
                                    </p:animEffect>
                                  </p:childTnLst>
                                </p:cTn>
                              </p:par>
                              <p:par>
                                <p:cTn fill="hold" grpId="0" id="164" nodeType="withEffect" presetClass="entr" presetID="22" presetSubtype="8">
                                  <p:stCondLst>
                                    <p:cond delay="200"/>
                                  </p:stCondLst>
                                  <p:childTnLst>
                                    <p:set>
                                      <p:cBhvr>
                                        <p:cTn dur="1" fill="hold" id="165">
                                          <p:stCondLst>
                                            <p:cond delay="0"/>
                                          </p:stCondLst>
                                        </p:cTn>
                                        <p:tgtEl>
                                          <p:spTgt spid="81"/>
                                        </p:tgtEl>
                                        <p:attrNameLst>
                                          <p:attrName>style.visibility</p:attrName>
                                        </p:attrNameLst>
                                      </p:cBhvr>
                                      <p:to>
                                        <p:strVal val="visible"/>
                                      </p:to>
                                    </p:set>
                                    <p:animEffect filter="wipe(left)" transition="in">
                                      <p:cBhvr>
                                        <p:cTn dur="500" id="166"/>
                                        <p:tgtEl>
                                          <p:spTgt spid="81"/>
                                        </p:tgtEl>
                                      </p:cBhvr>
                                    </p:animEffect>
                                  </p:childTnLst>
                                </p:cTn>
                              </p:par>
                              <p:par>
                                <p:cTn fill="hold" grpId="0" id="167" nodeType="withEffect" presetClass="entr" presetID="22" presetSubtype="8">
                                  <p:stCondLst>
                                    <p:cond delay="300"/>
                                  </p:stCondLst>
                                  <p:childTnLst>
                                    <p:set>
                                      <p:cBhvr>
                                        <p:cTn dur="1" fill="hold" id="168">
                                          <p:stCondLst>
                                            <p:cond delay="0"/>
                                          </p:stCondLst>
                                        </p:cTn>
                                        <p:tgtEl>
                                          <p:spTgt spid="82"/>
                                        </p:tgtEl>
                                        <p:attrNameLst>
                                          <p:attrName>style.visibility</p:attrName>
                                        </p:attrNameLst>
                                      </p:cBhvr>
                                      <p:to>
                                        <p:strVal val="visible"/>
                                      </p:to>
                                    </p:set>
                                    <p:animEffect filter="wipe(left)" transition="in">
                                      <p:cBhvr>
                                        <p:cTn dur="500" id="169"/>
                                        <p:tgtEl>
                                          <p:spTgt spid="82"/>
                                        </p:tgtEl>
                                      </p:cBhvr>
                                    </p:animEffect>
                                  </p:childTnLst>
                                </p:cTn>
                              </p:par>
                              <p:par>
                                <p:cTn fill="hold" grpId="0" id="170" nodeType="withEffect" presetClass="entr" presetID="22" presetSubtype="8">
                                  <p:stCondLst>
                                    <p:cond delay="400"/>
                                  </p:stCondLst>
                                  <p:childTnLst>
                                    <p:set>
                                      <p:cBhvr>
                                        <p:cTn dur="1" fill="hold" id="171">
                                          <p:stCondLst>
                                            <p:cond delay="0"/>
                                          </p:stCondLst>
                                        </p:cTn>
                                        <p:tgtEl>
                                          <p:spTgt spid="83"/>
                                        </p:tgtEl>
                                        <p:attrNameLst>
                                          <p:attrName>style.visibility</p:attrName>
                                        </p:attrNameLst>
                                      </p:cBhvr>
                                      <p:to>
                                        <p:strVal val="visible"/>
                                      </p:to>
                                    </p:set>
                                    <p:animEffect filter="wipe(left)" transition="in">
                                      <p:cBhvr>
                                        <p:cTn dur="500" id="172"/>
                                        <p:tgtEl>
                                          <p:spTgt spid="83"/>
                                        </p:tgtEl>
                                      </p:cBhvr>
                                    </p:animEffect>
                                  </p:childTnLst>
                                </p:cTn>
                              </p:par>
                              <p:par>
                                <p:cTn fill="hold" grpId="0" id="173" nodeType="withEffect" presetClass="entr" presetID="22" presetSubtype="8">
                                  <p:stCondLst>
                                    <p:cond delay="500"/>
                                  </p:stCondLst>
                                  <p:childTnLst>
                                    <p:set>
                                      <p:cBhvr>
                                        <p:cTn dur="1" fill="hold" id="174">
                                          <p:stCondLst>
                                            <p:cond delay="0"/>
                                          </p:stCondLst>
                                        </p:cTn>
                                        <p:tgtEl>
                                          <p:spTgt spid="84"/>
                                        </p:tgtEl>
                                        <p:attrNameLst>
                                          <p:attrName>style.visibility</p:attrName>
                                        </p:attrNameLst>
                                      </p:cBhvr>
                                      <p:to>
                                        <p:strVal val="visible"/>
                                      </p:to>
                                    </p:set>
                                    <p:animEffect filter="wipe(left)" transition="in">
                                      <p:cBhvr>
                                        <p:cTn dur="500" id="175"/>
                                        <p:tgtEl>
                                          <p:spTgt spid="84"/>
                                        </p:tgtEl>
                                      </p:cBhvr>
                                    </p:animEffect>
                                  </p:childTnLst>
                                </p:cTn>
                              </p:par>
                              <p:par>
                                <p:cTn fill="hold" grpId="0" id="176" nodeType="withEffect" presetClass="entr" presetID="22" presetSubtype="8">
                                  <p:stCondLst>
                                    <p:cond delay="600"/>
                                  </p:stCondLst>
                                  <p:childTnLst>
                                    <p:set>
                                      <p:cBhvr>
                                        <p:cTn dur="1" fill="hold" id="177">
                                          <p:stCondLst>
                                            <p:cond delay="0"/>
                                          </p:stCondLst>
                                        </p:cTn>
                                        <p:tgtEl>
                                          <p:spTgt spid="85"/>
                                        </p:tgtEl>
                                        <p:attrNameLst>
                                          <p:attrName>style.visibility</p:attrName>
                                        </p:attrNameLst>
                                      </p:cBhvr>
                                      <p:to>
                                        <p:strVal val="visible"/>
                                      </p:to>
                                    </p:set>
                                    <p:animEffect filter="wipe(left)" transition="in">
                                      <p:cBhvr>
                                        <p:cTn dur="500" id="178"/>
                                        <p:tgtEl>
                                          <p:spTgt spid="85"/>
                                        </p:tgtEl>
                                      </p:cBhvr>
                                    </p:animEffect>
                                  </p:childTnLst>
                                </p:cTn>
                              </p:par>
                              <p:par>
                                <p:cTn fill="hold" grpId="0" id="179" nodeType="withEffect" presetClass="entr" presetID="22" presetSubtype="2">
                                  <p:stCondLst>
                                    <p:cond delay="0"/>
                                  </p:stCondLst>
                                  <p:childTnLst>
                                    <p:set>
                                      <p:cBhvr>
                                        <p:cTn dur="1" fill="hold" id="180">
                                          <p:stCondLst>
                                            <p:cond delay="0"/>
                                          </p:stCondLst>
                                        </p:cTn>
                                        <p:tgtEl>
                                          <p:spTgt spid="65"/>
                                        </p:tgtEl>
                                        <p:attrNameLst>
                                          <p:attrName>style.visibility</p:attrName>
                                        </p:attrNameLst>
                                      </p:cBhvr>
                                      <p:to>
                                        <p:strVal val="visible"/>
                                      </p:to>
                                    </p:set>
                                    <p:animEffect filter="wipe(right)" transition="in">
                                      <p:cBhvr>
                                        <p:cTn dur="500" id="181"/>
                                        <p:tgtEl>
                                          <p:spTgt spid="65"/>
                                        </p:tgtEl>
                                      </p:cBhvr>
                                    </p:animEffect>
                                  </p:childTnLst>
                                </p:cTn>
                              </p:par>
                              <p:par>
                                <p:cTn fill="hold" grpId="0" id="182" nodeType="withEffect" presetClass="entr" presetID="22" presetSubtype="2">
                                  <p:stCondLst>
                                    <p:cond delay="100"/>
                                  </p:stCondLst>
                                  <p:childTnLst>
                                    <p:set>
                                      <p:cBhvr>
                                        <p:cTn dur="1" fill="hold" id="183">
                                          <p:stCondLst>
                                            <p:cond delay="0"/>
                                          </p:stCondLst>
                                        </p:cTn>
                                        <p:tgtEl>
                                          <p:spTgt spid="66"/>
                                        </p:tgtEl>
                                        <p:attrNameLst>
                                          <p:attrName>style.visibility</p:attrName>
                                        </p:attrNameLst>
                                      </p:cBhvr>
                                      <p:to>
                                        <p:strVal val="visible"/>
                                      </p:to>
                                    </p:set>
                                    <p:animEffect filter="wipe(right)" transition="in">
                                      <p:cBhvr>
                                        <p:cTn dur="500" id="184"/>
                                        <p:tgtEl>
                                          <p:spTgt spid="66"/>
                                        </p:tgtEl>
                                      </p:cBhvr>
                                    </p:animEffect>
                                  </p:childTnLst>
                                </p:cTn>
                              </p:par>
                              <p:par>
                                <p:cTn fill="hold" grpId="0" id="185" nodeType="withEffect" presetClass="entr" presetID="22" presetSubtype="2">
                                  <p:stCondLst>
                                    <p:cond delay="200"/>
                                  </p:stCondLst>
                                  <p:childTnLst>
                                    <p:set>
                                      <p:cBhvr>
                                        <p:cTn dur="1" fill="hold" id="186">
                                          <p:stCondLst>
                                            <p:cond delay="0"/>
                                          </p:stCondLst>
                                        </p:cTn>
                                        <p:tgtEl>
                                          <p:spTgt spid="67"/>
                                        </p:tgtEl>
                                        <p:attrNameLst>
                                          <p:attrName>style.visibility</p:attrName>
                                        </p:attrNameLst>
                                      </p:cBhvr>
                                      <p:to>
                                        <p:strVal val="visible"/>
                                      </p:to>
                                    </p:set>
                                    <p:animEffect filter="wipe(right)" transition="in">
                                      <p:cBhvr>
                                        <p:cTn dur="500" id="187"/>
                                        <p:tgtEl>
                                          <p:spTgt spid="67"/>
                                        </p:tgtEl>
                                      </p:cBhvr>
                                    </p:animEffect>
                                  </p:childTnLst>
                                </p:cTn>
                              </p:par>
                              <p:par>
                                <p:cTn fill="hold" grpId="0" id="188" nodeType="withEffect" presetClass="entr" presetID="22" presetSubtype="2">
                                  <p:stCondLst>
                                    <p:cond delay="300"/>
                                  </p:stCondLst>
                                  <p:childTnLst>
                                    <p:set>
                                      <p:cBhvr>
                                        <p:cTn dur="1" fill="hold" id="189">
                                          <p:stCondLst>
                                            <p:cond delay="0"/>
                                          </p:stCondLst>
                                        </p:cTn>
                                        <p:tgtEl>
                                          <p:spTgt spid="68"/>
                                        </p:tgtEl>
                                        <p:attrNameLst>
                                          <p:attrName>style.visibility</p:attrName>
                                        </p:attrNameLst>
                                      </p:cBhvr>
                                      <p:to>
                                        <p:strVal val="visible"/>
                                      </p:to>
                                    </p:set>
                                    <p:animEffect filter="wipe(right)" transition="in">
                                      <p:cBhvr>
                                        <p:cTn dur="500" id="190"/>
                                        <p:tgtEl>
                                          <p:spTgt spid="68"/>
                                        </p:tgtEl>
                                      </p:cBhvr>
                                    </p:animEffect>
                                  </p:childTnLst>
                                </p:cTn>
                              </p:par>
                              <p:par>
                                <p:cTn fill="hold" grpId="0" id="191" nodeType="withEffect" presetClass="entr" presetID="22" presetSubtype="2">
                                  <p:stCondLst>
                                    <p:cond delay="400"/>
                                  </p:stCondLst>
                                  <p:childTnLst>
                                    <p:set>
                                      <p:cBhvr>
                                        <p:cTn dur="1" fill="hold" id="192">
                                          <p:stCondLst>
                                            <p:cond delay="0"/>
                                          </p:stCondLst>
                                        </p:cTn>
                                        <p:tgtEl>
                                          <p:spTgt spid="69"/>
                                        </p:tgtEl>
                                        <p:attrNameLst>
                                          <p:attrName>style.visibility</p:attrName>
                                        </p:attrNameLst>
                                      </p:cBhvr>
                                      <p:to>
                                        <p:strVal val="visible"/>
                                      </p:to>
                                    </p:set>
                                    <p:animEffect filter="wipe(right)" transition="in">
                                      <p:cBhvr>
                                        <p:cTn dur="500" id="193"/>
                                        <p:tgtEl>
                                          <p:spTgt spid="69"/>
                                        </p:tgtEl>
                                      </p:cBhvr>
                                    </p:animEffect>
                                  </p:childTnLst>
                                </p:cTn>
                              </p:par>
                              <p:par>
                                <p:cTn fill="hold" grpId="0" id="194" nodeType="withEffect" presetClass="entr" presetID="22" presetSubtype="2">
                                  <p:stCondLst>
                                    <p:cond delay="500"/>
                                  </p:stCondLst>
                                  <p:childTnLst>
                                    <p:set>
                                      <p:cBhvr>
                                        <p:cTn dur="1" fill="hold" id="195">
                                          <p:stCondLst>
                                            <p:cond delay="0"/>
                                          </p:stCondLst>
                                        </p:cTn>
                                        <p:tgtEl>
                                          <p:spTgt spid="70"/>
                                        </p:tgtEl>
                                        <p:attrNameLst>
                                          <p:attrName>style.visibility</p:attrName>
                                        </p:attrNameLst>
                                      </p:cBhvr>
                                      <p:to>
                                        <p:strVal val="visible"/>
                                      </p:to>
                                    </p:set>
                                    <p:animEffect filter="wipe(right)" transition="in">
                                      <p:cBhvr>
                                        <p:cTn dur="500" id="196"/>
                                        <p:tgtEl>
                                          <p:spTgt spid="70"/>
                                        </p:tgtEl>
                                      </p:cBhvr>
                                    </p:animEffect>
                                  </p:childTnLst>
                                </p:cTn>
                              </p:par>
                              <p:par>
                                <p:cTn fill="hold" grpId="0" id="197" nodeType="withEffect" presetClass="entr" presetID="22" presetSubtype="2">
                                  <p:stCondLst>
                                    <p:cond delay="600"/>
                                  </p:stCondLst>
                                  <p:childTnLst>
                                    <p:set>
                                      <p:cBhvr>
                                        <p:cTn dur="1" fill="hold" id="198">
                                          <p:stCondLst>
                                            <p:cond delay="0"/>
                                          </p:stCondLst>
                                        </p:cTn>
                                        <p:tgtEl>
                                          <p:spTgt spid="71"/>
                                        </p:tgtEl>
                                        <p:attrNameLst>
                                          <p:attrName>style.visibility</p:attrName>
                                        </p:attrNameLst>
                                      </p:cBhvr>
                                      <p:to>
                                        <p:strVal val="visible"/>
                                      </p:to>
                                    </p:set>
                                    <p:animEffect filter="wipe(right)" transition="in">
                                      <p:cBhvr>
                                        <p:cTn dur="500" id="199"/>
                                        <p:tgtEl>
                                          <p:spTgt spid="71"/>
                                        </p:tgtEl>
                                      </p:cBhvr>
                                    </p:animEffect>
                                  </p:childTnLst>
                                </p:cTn>
                              </p:par>
                            </p:childTnLst>
                          </p:cTn>
                        </p:par>
                        <p:par>
                          <p:cTn fill="hold" id="200" nodeType="afterGroup">
                            <p:stCondLst>
                              <p:cond delay="5500"/>
                            </p:stCondLst>
                            <p:childTnLst>
                              <p:par>
                                <p:cTn fill="hold" grpId="0" id="201" nodeType="afterEffect" presetClass="entr" presetID="22" presetSubtype="8">
                                  <p:stCondLst>
                                    <p:cond delay="0"/>
                                  </p:stCondLst>
                                  <p:childTnLst>
                                    <p:set>
                                      <p:cBhvr>
                                        <p:cTn dur="1" fill="hold" id="202">
                                          <p:stCondLst>
                                            <p:cond delay="0"/>
                                          </p:stCondLst>
                                        </p:cTn>
                                        <p:tgtEl>
                                          <p:spTgt spid="86"/>
                                        </p:tgtEl>
                                        <p:attrNameLst>
                                          <p:attrName>style.visibility</p:attrName>
                                        </p:attrNameLst>
                                      </p:cBhvr>
                                      <p:to>
                                        <p:strVal val="visible"/>
                                      </p:to>
                                    </p:set>
                                    <p:animEffect filter="wipe(left)" transition="in">
                                      <p:cBhvr>
                                        <p:cTn dur="500" id="203"/>
                                        <p:tgtEl>
                                          <p:spTgt spid="86"/>
                                        </p:tgtEl>
                                      </p:cBhvr>
                                    </p:animEffect>
                                  </p:childTnLst>
                                </p:cTn>
                              </p:par>
                              <p:par>
                                <p:cTn fill="hold" grpId="0" id="204" nodeType="withEffect" presetClass="entr" presetID="22" presetSubtype="8">
                                  <p:stCondLst>
                                    <p:cond delay="0"/>
                                  </p:stCondLst>
                                  <p:childTnLst>
                                    <p:set>
                                      <p:cBhvr>
                                        <p:cTn dur="1" fill="hold" id="205">
                                          <p:stCondLst>
                                            <p:cond delay="0"/>
                                          </p:stCondLst>
                                        </p:cTn>
                                        <p:tgtEl>
                                          <p:spTgt spid="87"/>
                                        </p:tgtEl>
                                        <p:attrNameLst>
                                          <p:attrName>style.visibility</p:attrName>
                                        </p:attrNameLst>
                                      </p:cBhvr>
                                      <p:to>
                                        <p:strVal val="visible"/>
                                      </p:to>
                                    </p:set>
                                    <p:animEffect filter="wipe(left)" transition="in">
                                      <p:cBhvr>
                                        <p:cTn dur="500" id="206"/>
                                        <p:tgtEl>
                                          <p:spTgt spid="87"/>
                                        </p:tgtEl>
                                      </p:cBhvr>
                                    </p:animEffect>
                                  </p:childTnLst>
                                </p:cTn>
                              </p:par>
                              <p:par>
                                <p:cTn fill="hold" grpId="0" id="207" nodeType="withEffect" presetClass="entr" presetID="22" presetSubtype="8">
                                  <p:stCondLst>
                                    <p:cond delay="0"/>
                                  </p:stCondLst>
                                  <p:childTnLst>
                                    <p:set>
                                      <p:cBhvr>
                                        <p:cTn dur="1" fill="hold" id="208">
                                          <p:stCondLst>
                                            <p:cond delay="0"/>
                                          </p:stCondLst>
                                        </p:cTn>
                                        <p:tgtEl>
                                          <p:spTgt spid="88"/>
                                        </p:tgtEl>
                                        <p:attrNameLst>
                                          <p:attrName>style.visibility</p:attrName>
                                        </p:attrNameLst>
                                      </p:cBhvr>
                                      <p:to>
                                        <p:strVal val="visible"/>
                                      </p:to>
                                    </p:set>
                                    <p:animEffect filter="wipe(left)" transition="in">
                                      <p:cBhvr>
                                        <p:cTn dur="500" id="209"/>
                                        <p:tgtEl>
                                          <p:spTgt spid="88"/>
                                        </p:tgtEl>
                                      </p:cBhvr>
                                    </p:animEffect>
                                  </p:childTnLst>
                                </p:cTn>
                              </p:par>
                              <p:par>
                                <p:cTn fill="hold" grpId="0" id="210" nodeType="withEffect" presetClass="entr" presetID="22" presetSubtype="8">
                                  <p:stCondLst>
                                    <p:cond delay="0"/>
                                  </p:stCondLst>
                                  <p:childTnLst>
                                    <p:set>
                                      <p:cBhvr>
                                        <p:cTn dur="1" fill="hold" id="211">
                                          <p:stCondLst>
                                            <p:cond delay="0"/>
                                          </p:stCondLst>
                                        </p:cTn>
                                        <p:tgtEl>
                                          <p:spTgt spid="89"/>
                                        </p:tgtEl>
                                        <p:attrNameLst>
                                          <p:attrName>style.visibility</p:attrName>
                                        </p:attrNameLst>
                                      </p:cBhvr>
                                      <p:to>
                                        <p:strVal val="visible"/>
                                      </p:to>
                                    </p:set>
                                    <p:animEffect filter="wipe(left)" transition="in">
                                      <p:cBhvr>
                                        <p:cTn dur="500" id="212"/>
                                        <p:tgtEl>
                                          <p:spTgt spid="89"/>
                                        </p:tgtEl>
                                      </p:cBhvr>
                                    </p:animEffect>
                                  </p:childTnLst>
                                </p:cTn>
                              </p:par>
                              <p:par>
                                <p:cTn fill="hold" grpId="0" id="213" nodeType="withEffect" presetClass="entr" presetID="22" presetSubtype="8">
                                  <p:stCondLst>
                                    <p:cond delay="0"/>
                                  </p:stCondLst>
                                  <p:childTnLst>
                                    <p:set>
                                      <p:cBhvr>
                                        <p:cTn dur="1" fill="hold" id="214">
                                          <p:stCondLst>
                                            <p:cond delay="0"/>
                                          </p:stCondLst>
                                        </p:cTn>
                                        <p:tgtEl>
                                          <p:spTgt spid="90"/>
                                        </p:tgtEl>
                                        <p:attrNameLst>
                                          <p:attrName>style.visibility</p:attrName>
                                        </p:attrNameLst>
                                      </p:cBhvr>
                                      <p:to>
                                        <p:strVal val="visible"/>
                                      </p:to>
                                    </p:set>
                                    <p:animEffect filter="wipe(left)" transition="in">
                                      <p:cBhvr>
                                        <p:cTn dur="500" id="215"/>
                                        <p:tgtEl>
                                          <p:spTgt spid="90"/>
                                        </p:tgtEl>
                                      </p:cBhvr>
                                    </p:animEffect>
                                  </p:childTnLst>
                                </p:cTn>
                              </p:par>
                              <p:par>
                                <p:cTn fill="hold" grpId="0" id="216" nodeType="withEffect" presetClass="entr" presetID="22" presetSubtype="8">
                                  <p:stCondLst>
                                    <p:cond delay="0"/>
                                  </p:stCondLst>
                                  <p:childTnLst>
                                    <p:set>
                                      <p:cBhvr>
                                        <p:cTn dur="1" fill="hold" id="217">
                                          <p:stCondLst>
                                            <p:cond delay="0"/>
                                          </p:stCondLst>
                                        </p:cTn>
                                        <p:tgtEl>
                                          <p:spTgt spid="91"/>
                                        </p:tgtEl>
                                        <p:attrNameLst>
                                          <p:attrName>style.visibility</p:attrName>
                                        </p:attrNameLst>
                                      </p:cBhvr>
                                      <p:to>
                                        <p:strVal val="visible"/>
                                      </p:to>
                                    </p:set>
                                    <p:animEffect filter="wipe(left)" transition="in">
                                      <p:cBhvr>
                                        <p:cTn dur="500" id="218"/>
                                        <p:tgtEl>
                                          <p:spTgt spid="91"/>
                                        </p:tgtEl>
                                      </p:cBhvr>
                                    </p:animEffect>
                                  </p:childTnLst>
                                </p:cTn>
                              </p:par>
                              <p:par>
                                <p:cTn fill="hold" grpId="0" id="219" nodeType="withEffect" presetClass="entr" presetID="22" presetSubtype="8">
                                  <p:stCondLst>
                                    <p:cond delay="0"/>
                                  </p:stCondLst>
                                  <p:childTnLst>
                                    <p:set>
                                      <p:cBhvr>
                                        <p:cTn dur="1" fill="hold" id="220">
                                          <p:stCondLst>
                                            <p:cond delay="0"/>
                                          </p:stCondLst>
                                        </p:cTn>
                                        <p:tgtEl>
                                          <p:spTgt spid="92"/>
                                        </p:tgtEl>
                                        <p:attrNameLst>
                                          <p:attrName>style.visibility</p:attrName>
                                        </p:attrNameLst>
                                      </p:cBhvr>
                                      <p:to>
                                        <p:strVal val="visible"/>
                                      </p:to>
                                    </p:set>
                                    <p:animEffect filter="wipe(left)" transition="in">
                                      <p:cBhvr>
                                        <p:cTn dur="500" id="221"/>
                                        <p:tgtEl>
                                          <p:spTgt spid="92"/>
                                        </p:tgtEl>
                                      </p:cBhvr>
                                    </p:animEffect>
                                  </p:childTnLst>
                                </p:cTn>
                              </p:par>
                              <p:par>
                                <p:cTn fill="hold" grpId="0" id="222" nodeType="withEffect" presetClass="entr" presetID="22" presetSubtype="2">
                                  <p:stCondLst>
                                    <p:cond delay="0"/>
                                  </p:stCondLst>
                                  <p:childTnLst>
                                    <p:set>
                                      <p:cBhvr>
                                        <p:cTn dur="1" fill="hold" id="223">
                                          <p:stCondLst>
                                            <p:cond delay="0"/>
                                          </p:stCondLst>
                                        </p:cTn>
                                        <p:tgtEl>
                                          <p:spTgt spid="72"/>
                                        </p:tgtEl>
                                        <p:attrNameLst>
                                          <p:attrName>style.visibility</p:attrName>
                                        </p:attrNameLst>
                                      </p:cBhvr>
                                      <p:to>
                                        <p:strVal val="visible"/>
                                      </p:to>
                                    </p:set>
                                    <p:animEffect filter="wipe(right)" transition="in">
                                      <p:cBhvr>
                                        <p:cTn dur="500" id="224"/>
                                        <p:tgtEl>
                                          <p:spTgt spid="72"/>
                                        </p:tgtEl>
                                      </p:cBhvr>
                                    </p:animEffect>
                                  </p:childTnLst>
                                </p:cTn>
                              </p:par>
                              <p:par>
                                <p:cTn fill="hold" grpId="0" id="225" nodeType="withEffect" presetClass="entr" presetID="22" presetSubtype="2">
                                  <p:stCondLst>
                                    <p:cond delay="0"/>
                                  </p:stCondLst>
                                  <p:childTnLst>
                                    <p:set>
                                      <p:cBhvr>
                                        <p:cTn dur="1" fill="hold" id="226">
                                          <p:stCondLst>
                                            <p:cond delay="0"/>
                                          </p:stCondLst>
                                        </p:cTn>
                                        <p:tgtEl>
                                          <p:spTgt spid="73"/>
                                        </p:tgtEl>
                                        <p:attrNameLst>
                                          <p:attrName>style.visibility</p:attrName>
                                        </p:attrNameLst>
                                      </p:cBhvr>
                                      <p:to>
                                        <p:strVal val="visible"/>
                                      </p:to>
                                    </p:set>
                                    <p:animEffect filter="wipe(right)" transition="in">
                                      <p:cBhvr>
                                        <p:cTn dur="500" id="227"/>
                                        <p:tgtEl>
                                          <p:spTgt spid="73"/>
                                        </p:tgtEl>
                                      </p:cBhvr>
                                    </p:animEffect>
                                  </p:childTnLst>
                                </p:cTn>
                              </p:par>
                              <p:par>
                                <p:cTn fill="hold" grpId="0" id="228" nodeType="withEffect" presetClass="entr" presetID="22" presetSubtype="2">
                                  <p:stCondLst>
                                    <p:cond delay="0"/>
                                  </p:stCondLst>
                                  <p:childTnLst>
                                    <p:set>
                                      <p:cBhvr>
                                        <p:cTn dur="1" fill="hold" id="229">
                                          <p:stCondLst>
                                            <p:cond delay="0"/>
                                          </p:stCondLst>
                                        </p:cTn>
                                        <p:tgtEl>
                                          <p:spTgt spid="74"/>
                                        </p:tgtEl>
                                        <p:attrNameLst>
                                          <p:attrName>style.visibility</p:attrName>
                                        </p:attrNameLst>
                                      </p:cBhvr>
                                      <p:to>
                                        <p:strVal val="visible"/>
                                      </p:to>
                                    </p:set>
                                    <p:animEffect filter="wipe(right)" transition="in">
                                      <p:cBhvr>
                                        <p:cTn dur="500" id="230"/>
                                        <p:tgtEl>
                                          <p:spTgt spid="74"/>
                                        </p:tgtEl>
                                      </p:cBhvr>
                                    </p:animEffect>
                                  </p:childTnLst>
                                </p:cTn>
                              </p:par>
                              <p:par>
                                <p:cTn fill="hold" grpId="0" id="231" nodeType="withEffect" presetClass="entr" presetID="22" presetSubtype="2">
                                  <p:stCondLst>
                                    <p:cond delay="0"/>
                                  </p:stCondLst>
                                  <p:childTnLst>
                                    <p:set>
                                      <p:cBhvr>
                                        <p:cTn dur="1" fill="hold" id="232">
                                          <p:stCondLst>
                                            <p:cond delay="0"/>
                                          </p:stCondLst>
                                        </p:cTn>
                                        <p:tgtEl>
                                          <p:spTgt spid="75"/>
                                        </p:tgtEl>
                                        <p:attrNameLst>
                                          <p:attrName>style.visibility</p:attrName>
                                        </p:attrNameLst>
                                      </p:cBhvr>
                                      <p:to>
                                        <p:strVal val="visible"/>
                                      </p:to>
                                    </p:set>
                                    <p:animEffect filter="wipe(right)" transition="in">
                                      <p:cBhvr>
                                        <p:cTn dur="500" id="233"/>
                                        <p:tgtEl>
                                          <p:spTgt spid="75"/>
                                        </p:tgtEl>
                                      </p:cBhvr>
                                    </p:animEffect>
                                  </p:childTnLst>
                                </p:cTn>
                              </p:par>
                              <p:par>
                                <p:cTn fill="hold" grpId="0" id="234" nodeType="withEffect" presetClass="entr" presetID="22" presetSubtype="2">
                                  <p:stCondLst>
                                    <p:cond delay="0"/>
                                  </p:stCondLst>
                                  <p:childTnLst>
                                    <p:set>
                                      <p:cBhvr>
                                        <p:cTn dur="1" fill="hold" id="235">
                                          <p:stCondLst>
                                            <p:cond delay="0"/>
                                          </p:stCondLst>
                                        </p:cTn>
                                        <p:tgtEl>
                                          <p:spTgt spid="76"/>
                                        </p:tgtEl>
                                        <p:attrNameLst>
                                          <p:attrName>style.visibility</p:attrName>
                                        </p:attrNameLst>
                                      </p:cBhvr>
                                      <p:to>
                                        <p:strVal val="visible"/>
                                      </p:to>
                                    </p:set>
                                    <p:animEffect filter="wipe(right)" transition="in">
                                      <p:cBhvr>
                                        <p:cTn dur="500" id="236"/>
                                        <p:tgtEl>
                                          <p:spTgt spid="76"/>
                                        </p:tgtEl>
                                      </p:cBhvr>
                                    </p:animEffect>
                                  </p:childTnLst>
                                </p:cTn>
                              </p:par>
                              <p:par>
                                <p:cTn fill="hold" grpId="0" id="237" nodeType="withEffect" presetClass="entr" presetID="22" presetSubtype="2">
                                  <p:stCondLst>
                                    <p:cond delay="0"/>
                                  </p:stCondLst>
                                  <p:childTnLst>
                                    <p:set>
                                      <p:cBhvr>
                                        <p:cTn dur="1" fill="hold" id="238">
                                          <p:stCondLst>
                                            <p:cond delay="0"/>
                                          </p:stCondLst>
                                        </p:cTn>
                                        <p:tgtEl>
                                          <p:spTgt spid="77"/>
                                        </p:tgtEl>
                                        <p:attrNameLst>
                                          <p:attrName>style.visibility</p:attrName>
                                        </p:attrNameLst>
                                      </p:cBhvr>
                                      <p:to>
                                        <p:strVal val="visible"/>
                                      </p:to>
                                    </p:set>
                                    <p:animEffect filter="wipe(right)" transition="in">
                                      <p:cBhvr>
                                        <p:cTn dur="500" id="239"/>
                                        <p:tgtEl>
                                          <p:spTgt spid="77"/>
                                        </p:tgtEl>
                                      </p:cBhvr>
                                    </p:animEffect>
                                  </p:childTnLst>
                                </p:cTn>
                              </p:par>
                              <p:par>
                                <p:cTn fill="hold" grpId="0" id="240" nodeType="withEffect" presetClass="entr" presetID="22" presetSubtype="2">
                                  <p:stCondLst>
                                    <p:cond delay="0"/>
                                  </p:stCondLst>
                                  <p:childTnLst>
                                    <p:set>
                                      <p:cBhvr>
                                        <p:cTn dur="1" fill="hold" id="241">
                                          <p:stCondLst>
                                            <p:cond delay="0"/>
                                          </p:stCondLst>
                                        </p:cTn>
                                        <p:tgtEl>
                                          <p:spTgt spid="78"/>
                                        </p:tgtEl>
                                        <p:attrNameLst>
                                          <p:attrName>style.visibility</p:attrName>
                                        </p:attrNameLst>
                                      </p:cBhvr>
                                      <p:to>
                                        <p:strVal val="visible"/>
                                      </p:to>
                                    </p:set>
                                    <p:animEffect filter="wipe(right)" transition="in">
                                      <p:cBhvr>
                                        <p:cTn dur="500" id="242"/>
                                        <p:tgtEl>
                                          <p:spTgt spid="78"/>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45"/>
      <p:bldP grpId="0" spid="46"/>
      <p:bldP grpId="0" spid="47"/>
      <p:bldP grpId="0" spid="48"/>
      <p:bldP grpId="0" spid="49"/>
      <p:bldP grpId="0" spid="50"/>
      <p:bldP grpId="0" spid="51"/>
      <p:bldP grpId="0" spid="52"/>
      <p:bldP grpId="0" spid="53"/>
      <p:bldP grpId="0" spid="54"/>
      <p:bldP grpId="0" spid="55"/>
      <p:bldP grpId="0" spid="56"/>
      <p:bldP grpId="0" spid="57"/>
      <p:bldP grpId="0" spid="58"/>
      <p:bldP grpId="0" spid="59"/>
      <p:bldP grpId="0" spid="60"/>
      <p:bldP grpId="0" spid="61"/>
      <p:bldP grpId="0" spid="62"/>
      <p:bldP grpId="0" spid="63"/>
      <p:bldP grpId="0" spid="64"/>
      <p:bldP grpId="0" spid="65"/>
      <p:bldP grpId="0" spid="66"/>
      <p:bldP grpId="0" spid="67"/>
      <p:bldP grpId="0" spid="68"/>
      <p:bldP grpId="0" spid="69"/>
      <p:bldP grpId="0" spid="70"/>
      <p:bldP grpId="0" spid="71"/>
      <p:bldP grpId="0" spid="72"/>
      <p:bldP grpId="0" spid="73"/>
      <p:bldP grpId="0" spid="74"/>
      <p:bldP grpId="0" spid="75"/>
      <p:bldP grpId="0" spid="76"/>
      <p:bldP grpId="0" spid="77"/>
      <p:bldP grpId="0" spid="78"/>
      <p:bldP grpId="0" spid="79"/>
      <p:bldP grpId="0" spid="80"/>
      <p:bldP grpId="0" spid="81"/>
      <p:bldP grpId="0" spid="82"/>
      <p:bldP grpId="0" spid="83"/>
      <p:bldP grpId="0" spid="84"/>
      <p:bldP grpId="0" spid="85"/>
      <p:bldP grpId="0" spid="86"/>
      <p:bldP grpId="0" spid="87"/>
      <p:bldP grpId="0" spid="88"/>
      <p:bldP grpId="0" spid="89"/>
      <p:bldP grpId="0" spid="90"/>
      <p:bldP grpId="0" spid="91"/>
      <p:bldP grpId="0" spid="92"/>
      <p:bldP grpId="0" spid="93"/>
      <p:bldP grpId="0" spid="94"/>
      <p:bldP grpId="0" spid="95"/>
      <p:bldP grpId="0" spid="96"/>
      <p:bldP grpId="0" spid="97"/>
      <p:bldP grpId="0" spid="98"/>
      <p:bldP grpId="0" spid="99"/>
      <p:bldP grpId="0" spid="100"/>
      <p:bldP grpId="0" spid="101"/>
    </p:bldLst>
  </p:timing>
</p:sld>
</file>

<file path=ppt/slides/slide8.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13" name="椭圆 12"/>
          <p:cNvSpPr/>
          <p:nvPr/>
        </p:nvSpPr>
        <p:spPr bwMode="auto">
          <a:xfrm rot="351052">
            <a:off x="1300932" y="5480042"/>
            <a:ext cx="288926" cy="29527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ct val="0"/>
              </a:spcBef>
              <a:spcAft>
                <a:spcPct val="0"/>
              </a:spcAft>
              <a:defRPr/>
            </a:pPr>
            <a:endParaRPr altLang="en-US" lang="zh-CN">
              <a:cs typeface="+mn-ea"/>
              <a:sym typeface="+mn-lt"/>
            </a:endParaRPr>
          </a:p>
        </p:txBody>
      </p:sp>
      <p:sp>
        <p:nvSpPr>
          <p:cNvPr id="14" name="椭圆 13"/>
          <p:cNvSpPr/>
          <p:nvPr/>
        </p:nvSpPr>
        <p:spPr bwMode="auto">
          <a:xfrm rot="285728">
            <a:off x="2099162" y="4754032"/>
            <a:ext cx="288926" cy="29527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ct val="0"/>
              </a:spcBef>
              <a:spcAft>
                <a:spcPct val="0"/>
              </a:spcAft>
              <a:defRPr/>
            </a:pPr>
            <a:endParaRPr altLang="en-US" lang="zh-CN">
              <a:cs typeface="+mn-ea"/>
              <a:sym typeface="+mn-lt"/>
            </a:endParaRPr>
          </a:p>
        </p:txBody>
      </p:sp>
      <p:sp>
        <p:nvSpPr>
          <p:cNvPr id="15" name="椭圆 14"/>
          <p:cNvSpPr/>
          <p:nvPr/>
        </p:nvSpPr>
        <p:spPr bwMode="auto">
          <a:xfrm rot="20925770">
            <a:off x="3155569" y="4072680"/>
            <a:ext cx="287338" cy="29527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ct val="0"/>
              </a:spcBef>
              <a:spcAft>
                <a:spcPct val="0"/>
              </a:spcAft>
              <a:defRPr/>
            </a:pPr>
            <a:endParaRPr altLang="en-US" lang="zh-CN">
              <a:cs typeface="+mn-ea"/>
              <a:sym typeface="+mn-lt"/>
            </a:endParaRPr>
          </a:p>
        </p:txBody>
      </p:sp>
      <p:sp>
        <p:nvSpPr>
          <p:cNvPr id="25" name="椭圆 24"/>
          <p:cNvSpPr/>
          <p:nvPr/>
        </p:nvSpPr>
        <p:spPr bwMode="auto">
          <a:xfrm rot="21146216">
            <a:off x="3957140" y="4849587"/>
            <a:ext cx="288926" cy="29527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ct val="0"/>
              </a:spcBef>
              <a:spcAft>
                <a:spcPct val="0"/>
              </a:spcAft>
              <a:defRPr/>
            </a:pPr>
            <a:endParaRPr altLang="en-US" lang="zh-CN">
              <a:cs typeface="+mn-ea"/>
              <a:sym typeface="+mn-lt"/>
            </a:endParaRPr>
          </a:p>
        </p:txBody>
      </p:sp>
      <p:sp>
        <p:nvSpPr>
          <p:cNvPr id="26" name="椭圆 25"/>
          <p:cNvSpPr/>
          <p:nvPr/>
        </p:nvSpPr>
        <p:spPr bwMode="auto">
          <a:xfrm rot="372077">
            <a:off x="5872420" y="4355137"/>
            <a:ext cx="287338" cy="29527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ct val="0"/>
              </a:spcBef>
              <a:spcAft>
                <a:spcPct val="0"/>
              </a:spcAft>
              <a:defRPr/>
            </a:pPr>
            <a:endParaRPr altLang="en-US" lang="zh-CN">
              <a:cs typeface="+mn-ea"/>
              <a:sym typeface="+mn-lt"/>
            </a:endParaRPr>
          </a:p>
        </p:txBody>
      </p:sp>
      <p:sp>
        <p:nvSpPr>
          <p:cNvPr id="27" name="椭圆 26"/>
          <p:cNvSpPr/>
          <p:nvPr/>
        </p:nvSpPr>
        <p:spPr bwMode="auto">
          <a:xfrm rot="444650">
            <a:off x="6792701" y="3778324"/>
            <a:ext cx="287338" cy="29368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ct val="0"/>
              </a:spcBef>
              <a:spcAft>
                <a:spcPct val="0"/>
              </a:spcAft>
              <a:defRPr/>
            </a:pPr>
            <a:endParaRPr altLang="en-US" lang="zh-CN">
              <a:cs typeface="+mn-ea"/>
              <a:sym typeface="+mn-lt"/>
            </a:endParaRPr>
          </a:p>
        </p:txBody>
      </p:sp>
      <p:sp>
        <p:nvSpPr>
          <p:cNvPr id="28" name="椭圆 27"/>
          <p:cNvSpPr/>
          <p:nvPr/>
        </p:nvSpPr>
        <p:spPr bwMode="auto">
          <a:xfrm rot="411978">
            <a:off x="7495891" y="3065558"/>
            <a:ext cx="288926" cy="293688"/>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ct val="0"/>
              </a:spcBef>
              <a:spcAft>
                <a:spcPct val="0"/>
              </a:spcAft>
              <a:defRPr/>
            </a:pPr>
            <a:endParaRPr altLang="en-US" lang="zh-CN">
              <a:cs typeface="+mn-ea"/>
              <a:sym typeface="+mn-lt"/>
            </a:endParaRPr>
          </a:p>
        </p:txBody>
      </p:sp>
      <p:sp>
        <p:nvSpPr>
          <p:cNvPr id="29" name="椭圆 28"/>
          <p:cNvSpPr/>
          <p:nvPr/>
        </p:nvSpPr>
        <p:spPr bwMode="auto">
          <a:xfrm rot="434902">
            <a:off x="8982081" y="2146979"/>
            <a:ext cx="288926" cy="29368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ct val="0"/>
              </a:spcBef>
              <a:spcAft>
                <a:spcPct val="0"/>
              </a:spcAft>
              <a:defRPr/>
            </a:pPr>
            <a:endParaRPr altLang="en-US" lang="zh-CN">
              <a:cs typeface="+mn-ea"/>
              <a:sym typeface="+mn-lt"/>
            </a:endParaRPr>
          </a:p>
        </p:txBody>
      </p:sp>
      <p:sp>
        <p:nvSpPr>
          <p:cNvPr id="30" name="椭圆 29"/>
          <p:cNvSpPr/>
          <p:nvPr/>
        </p:nvSpPr>
        <p:spPr bwMode="auto">
          <a:xfrm rot="1654378">
            <a:off x="10113039" y="1552762"/>
            <a:ext cx="287338" cy="29527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ct val="0"/>
              </a:spcBef>
              <a:spcAft>
                <a:spcPct val="0"/>
              </a:spcAft>
              <a:defRPr/>
            </a:pPr>
            <a:endParaRPr altLang="en-US" lang="zh-CN">
              <a:cs typeface="+mn-ea"/>
              <a:sym typeface="+mn-lt"/>
            </a:endParaRPr>
          </a:p>
        </p:txBody>
      </p:sp>
      <p:sp>
        <p:nvSpPr>
          <p:cNvPr id="31" name="文本框 30"/>
          <p:cNvSpPr txBox="1">
            <a:spLocks noChangeArrowheads="1"/>
          </p:cNvSpPr>
          <p:nvPr/>
        </p:nvSpPr>
        <p:spPr bwMode="auto">
          <a:xfrm>
            <a:off x="1096582" y="6131039"/>
            <a:ext cx="767080" cy="365760"/>
          </a:xfrm>
          <a:prstGeom prst="rect">
            <a:avLst/>
          </a:prstGeom>
          <a:noFill/>
          <a:ln w="9525">
            <a:noFill/>
            <a:miter lim="800000"/>
          </a:ln>
        </p:spPr>
        <p:txBody>
          <a:bodyPr wrap="none">
            <a:spAutoFit/>
          </a:bodyPr>
          <a:lstStyle/>
          <a:p>
            <a:r>
              <a:rPr altLang="zh-CN" lang="en-US" sz="1800">
                <a:solidFill>
                  <a:schemeClr val="tx1">
                    <a:lumMod val="85000"/>
                    <a:lumOff val="15000"/>
                  </a:schemeClr>
                </a:solidFill>
                <a:cs typeface="+mn-ea"/>
                <a:sym typeface="+mn-lt"/>
              </a:rPr>
              <a:t>3月份</a:t>
            </a:r>
          </a:p>
        </p:txBody>
      </p:sp>
      <p:sp>
        <p:nvSpPr>
          <p:cNvPr id="32" name="文本框 31"/>
          <p:cNvSpPr txBox="1">
            <a:spLocks noChangeArrowheads="1"/>
          </p:cNvSpPr>
          <p:nvPr/>
        </p:nvSpPr>
        <p:spPr bwMode="auto">
          <a:xfrm>
            <a:off x="1914373" y="6131039"/>
            <a:ext cx="767080" cy="365760"/>
          </a:xfrm>
          <a:prstGeom prst="rect">
            <a:avLst/>
          </a:prstGeom>
          <a:noFill/>
          <a:ln w="9525">
            <a:noFill/>
            <a:miter lim="800000"/>
          </a:ln>
        </p:spPr>
        <p:txBody>
          <a:bodyPr wrap="none">
            <a:spAutoFit/>
          </a:bodyPr>
          <a:lstStyle/>
          <a:p>
            <a:r>
              <a:rPr altLang="zh-CN" lang="en-US" sz="1800">
                <a:solidFill>
                  <a:schemeClr val="tx1">
                    <a:lumMod val="85000"/>
                    <a:lumOff val="15000"/>
                  </a:schemeClr>
                </a:solidFill>
                <a:cs typeface="+mn-ea"/>
                <a:sym typeface="+mn-lt"/>
              </a:rPr>
              <a:t>4月份</a:t>
            </a:r>
          </a:p>
        </p:txBody>
      </p:sp>
      <p:sp>
        <p:nvSpPr>
          <p:cNvPr id="33" name="文本框 32"/>
          <p:cNvSpPr txBox="1">
            <a:spLocks noChangeArrowheads="1"/>
          </p:cNvSpPr>
          <p:nvPr/>
        </p:nvSpPr>
        <p:spPr bwMode="auto">
          <a:xfrm>
            <a:off x="2944432" y="6131039"/>
            <a:ext cx="767080" cy="365760"/>
          </a:xfrm>
          <a:prstGeom prst="rect">
            <a:avLst/>
          </a:prstGeom>
          <a:noFill/>
          <a:ln w="9525">
            <a:noFill/>
            <a:miter lim="800000"/>
          </a:ln>
        </p:spPr>
        <p:txBody>
          <a:bodyPr wrap="none">
            <a:spAutoFit/>
          </a:bodyPr>
          <a:lstStyle/>
          <a:p>
            <a:r>
              <a:rPr altLang="zh-CN" lang="en-US" sz="1800">
                <a:solidFill>
                  <a:schemeClr val="tx1">
                    <a:lumMod val="85000"/>
                    <a:lumOff val="15000"/>
                  </a:schemeClr>
                </a:solidFill>
                <a:cs typeface="+mn-ea"/>
                <a:sym typeface="+mn-lt"/>
              </a:rPr>
              <a:t>5月份</a:t>
            </a:r>
          </a:p>
        </p:txBody>
      </p:sp>
      <p:sp>
        <p:nvSpPr>
          <p:cNvPr id="34" name="文本框 33"/>
          <p:cNvSpPr txBox="1">
            <a:spLocks noChangeArrowheads="1"/>
          </p:cNvSpPr>
          <p:nvPr/>
        </p:nvSpPr>
        <p:spPr bwMode="auto">
          <a:xfrm>
            <a:off x="3714369" y="6131039"/>
            <a:ext cx="767080" cy="365760"/>
          </a:xfrm>
          <a:prstGeom prst="rect">
            <a:avLst/>
          </a:prstGeom>
          <a:noFill/>
          <a:ln w="9525">
            <a:noFill/>
            <a:miter lim="800000"/>
          </a:ln>
        </p:spPr>
        <p:txBody>
          <a:bodyPr wrap="none">
            <a:spAutoFit/>
          </a:bodyPr>
          <a:lstStyle/>
          <a:p>
            <a:r>
              <a:rPr altLang="zh-CN" lang="en-US" sz="1800">
                <a:solidFill>
                  <a:schemeClr val="tx1">
                    <a:lumMod val="85000"/>
                    <a:lumOff val="15000"/>
                  </a:schemeClr>
                </a:solidFill>
                <a:cs typeface="+mn-ea"/>
                <a:sym typeface="+mn-lt"/>
              </a:rPr>
              <a:t>6月份</a:t>
            </a:r>
          </a:p>
        </p:txBody>
      </p:sp>
      <p:sp>
        <p:nvSpPr>
          <p:cNvPr id="35" name="文本框 34"/>
          <p:cNvSpPr txBox="1">
            <a:spLocks noChangeArrowheads="1"/>
          </p:cNvSpPr>
          <p:nvPr/>
        </p:nvSpPr>
        <p:spPr bwMode="auto">
          <a:xfrm>
            <a:off x="5713032" y="6131039"/>
            <a:ext cx="767080" cy="365760"/>
          </a:xfrm>
          <a:prstGeom prst="rect">
            <a:avLst/>
          </a:prstGeom>
          <a:noFill/>
          <a:ln w="9525">
            <a:noFill/>
            <a:miter lim="800000"/>
          </a:ln>
        </p:spPr>
        <p:txBody>
          <a:bodyPr wrap="none">
            <a:spAutoFit/>
          </a:bodyPr>
          <a:lstStyle/>
          <a:p>
            <a:r>
              <a:rPr altLang="zh-CN" lang="en-US" sz="1800">
                <a:solidFill>
                  <a:schemeClr val="tx1">
                    <a:lumMod val="85000"/>
                    <a:lumOff val="15000"/>
                  </a:schemeClr>
                </a:solidFill>
                <a:cs typeface="+mn-ea"/>
                <a:sym typeface="+mn-lt"/>
              </a:rPr>
              <a:t>8月份</a:t>
            </a:r>
          </a:p>
        </p:txBody>
      </p:sp>
      <p:sp>
        <p:nvSpPr>
          <p:cNvPr id="36" name="文本框 35"/>
          <p:cNvSpPr txBox="1">
            <a:spLocks noChangeArrowheads="1"/>
          </p:cNvSpPr>
          <p:nvPr/>
        </p:nvSpPr>
        <p:spPr bwMode="auto">
          <a:xfrm>
            <a:off x="6672793" y="6131039"/>
            <a:ext cx="767080" cy="365760"/>
          </a:xfrm>
          <a:prstGeom prst="rect">
            <a:avLst/>
          </a:prstGeom>
          <a:noFill/>
          <a:ln w="9525">
            <a:noFill/>
            <a:miter lim="800000"/>
          </a:ln>
        </p:spPr>
        <p:txBody>
          <a:bodyPr wrap="none">
            <a:spAutoFit/>
          </a:bodyPr>
          <a:lstStyle/>
          <a:p>
            <a:r>
              <a:rPr altLang="zh-CN" lang="en-US" sz="1800">
                <a:solidFill>
                  <a:schemeClr val="tx1">
                    <a:lumMod val="85000"/>
                    <a:lumOff val="15000"/>
                  </a:schemeClr>
                </a:solidFill>
                <a:cs typeface="+mn-ea"/>
                <a:sym typeface="+mn-lt"/>
              </a:rPr>
              <a:t>9月份</a:t>
            </a:r>
          </a:p>
        </p:txBody>
      </p:sp>
      <p:sp>
        <p:nvSpPr>
          <p:cNvPr id="37" name="文本框 36"/>
          <p:cNvSpPr txBox="1">
            <a:spLocks noChangeArrowheads="1"/>
          </p:cNvSpPr>
          <p:nvPr/>
        </p:nvSpPr>
        <p:spPr bwMode="auto">
          <a:xfrm>
            <a:off x="7469944" y="6131039"/>
            <a:ext cx="894080" cy="365760"/>
          </a:xfrm>
          <a:prstGeom prst="rect">
            <a:avLst/>
          </a:prstGeom>
          <a:noFill/>
          <a:ln w="9525">
            <a:noFill/>
            <a:miter lim="800000"/>
          </a:ln>
        </p:spPr>
        <p:txBody>
          <a:bodyPr wrap="none">
            <a:spAutoFit/>
          </a:bodyPr>
          <a:lstStyle/>
          <a:p>
            <a:r>
              <a:rPr altLang="zh-CN" lang="en-US" sz="1800">
                <a:solidFill>
                  <a:schemeClr val="tx1">
                    <a:lumMod val="85000"/>
                    <a:lumOff val="15000"/>
                  </a:schemeClr>
                </a:solidFill>
                <a:cs typeface="+mn-ea"/>
                <a:sym typeface="+mn-lt"/>
              </a:rPr>
              <a:t>10月份</a:t>
            </a:r>
          </a:p>
        </p:txBody>
      </p:sp>
      <p:sp>
        <p:nvSpPr>
          <p:cNvPr id="38" name="文本框 37"/>
          <p:cNvSpPr txBox="1">
            <a:spLocks noChangeArrowheads="1"/>
          </p:cNvSpPr>
          <p:nvPr/>
        </p:nvSpPr>
        <p:spPr bwMode="auto">
          <a:xfrm>
            <a:off x="8836100" y="6131039"/>
            <a:ext cx="877114" cy="365760"/>
          </a:xfrm>
          <a:prstGeom prst="rect">
            <a:avLst/>
          </a:prstGeom>
          <a:noFill/>
          <a:ln w="9525">
            <a:noFill/>
            <a:miter lim="800000"/>
          </a:ln>
        </p:spPr>
        <p:txBody>
          <a:bodyPr wrap="none">
            <a:spAutoFit/>
          </a:bodyPr>
          <a:lstStyle/>
          <a:p>
            <a:r>
              <a:rPr altLang="zh-CN" lang="en-US" sz="1800">
                <a:solidFill>
                  <a:schemeClr val="tx1">
                    <a:lumMod val="85000"/>
                    <a:lumOff val="15000"/>
                  </a:schemeClr>
                </a:solidFill>
                <a:cs typeface="+mn-ea"/>
                <a:sym typeface="+mn-lt"/>
              </a:rPr>
              <a:t>11月份</a:t>
            </a:r>
          </a:p>
        </p:txBody>
      </p:sp>
      <p:sp>
        <p:nvSpPr>
          <p:cNvPr id="39" name="文本框 38"/>
          <p:cNvSpPr txBox="1">
            <a:spLocks noChangeArrowheads="1"/>
          </p:cNvSpPr>
          <p:nvPr/>
        </p:nvSpPr>
        <p:spPr bwMode="auto">
          <a:xfrm>
            <a:off x="9966630" y="6131039"/>
            <a:ext cx="894080" cy="365760"/>
          </a:xfrm>
          <a:prstGeom prst="rect">
            <a:avLst/>
          </a:prstGeom>
          <a:noFill/>
          <a:ln w="9525">
            <a:noFill/>
            <a:miter lim="800000"/>
          </a:ln>
        </p:spPr>
        <p:txBody>
          <a:bodyPr wrap="none">
            <a:spAutoFit/>
          </a:bodyPr>
          <a:lstStyle/>
          <a:p>
            <a:r>
              <a:rPr altLang="zh-CN" lang="en-US" sz="1800">
                <a:solidFill>
                  <a:schemeClr val="tx1">
                    <a:lumMod val="85000"/>
                    <a:lumOff val="15000"/>
                  </a:schemeClr>
                </a:solidFill>
                <a:cs typeface="+mn-ea"/>
                <a:sym typeface="+mn-lt"/>
              </a:rPr>
              <a:t>12月份</a:t>
            </a:r>
          </a:p>
        </p:txBody>
      </p:sp>
      <p:sp>
        <p:nvSpPr>
          <p:cNvPr id="40" name="文本框 39"/>
          <p:cNvSpPr txBox="1">
            <a:spLocks noChangeArrowheads="1"/>
          </p:cNvSpPr>
          <p:nvPr/>
        </p:nvSpPr>
        <p:spPr bwMode="auto">
          <a:xfrm>
            <a:off x="1747505" y="5414664"/>
            <a:ext cx="1554480" cy="365760"/>
          </a:xfrm>
          <a:prstGeom prst="rect">
            <a:avLst/>
          </a:prstGeom>
          <a:noFill/>
          <a:ln w="9525">
            <a:noFill/>
            <a:miter lim="800000"/>
          </a:ln>
        </p:spPr>
        <p:txBody>
          <a:bodyPr wrap="none">
            <a:spAutoFit/>
          </a:bodyPr>
          <a:lstStyle/>
          <a:p>
            <a:r>
              <a:rPr altLang="en-US" lang="zh-CN" sz="1800">
                <a:solidFill>
                  <a:schemeClr val="tx1">
                    <a:lumMod val="75000"/>
                    <a:lumOff val="25000"/>
                  </a:schemeClr>
                </a:solidFill>
                <a:cs typeface="+mn-ea"/>
                <a:sym typeface="+mn-lt"/>
              </a:rPr>
              <a:t>添加文字内容</a:t>
            </a:r>
          </a:p>
        </p:txBody>
      </p:sp>
      <p:sp>
        <p:nvSpPr>
          <p:cNvPr id="41" name="文本框 40"/>
          <p:cNvSpPr txBox="1">
            <a:spLocks noChangeArrowheads="1"/>
          </p:cNvSpPr>
          <p:nvPr/>
        </p:nvSpPr>
        <p:spPr bwMode="auto">
          <a:xfrm>
            <a:off x="482551" y="4680060"/>
            <a:ext cx="1554480" cy="365760"/>
          </a:xfrm>
          <a:prstGeom prst="rect">
            <a:avLst/>
          </a:prstGeom>
          <a:noFill/>
          <a:ln w="9525">
            <a:noFill/>
            <a:miter lim="800000"/>
          </a:ln>
        </p:spPr>
        <p:txBody>
          <a:bodyPr wrap="none">
            <a:spAutoFit/>
          </a:bodyPr>
          <a:lstStyle/>
          <a:p>
            <a:r>
              <a:rPr altLang="en-US" lang="zh-CN" sz="1800">
                <a:solidFill>
                  <a:schemeClr val="tx1">
                    <a:lumMod val="75000"/>
                    <a:lumOff val="25000"/>
                  </a:schemeClr>
                </a:solidFill>
                <a:cs typeface="+mn-ea"/>
                <a:sym typeface="+mn-lt"/>
              </a:rPr>
              <a:t>添加文字内容</a:t>
            </a:r>
          </a:p>
        </p:txBody>
      </p:sp>
      <p:sp>
        <p:nvSpPr>
          <p:cNvPr id="42" name="文本框 41"/>
          <p:cNvSpPr txBox="1">
            <a:spLocks noChangeArrowheads="1"/>
          </p:cNvSpPr>
          <p:nvPr/>
        </p:nvSpPr>
        <p:spPr bwMode="auto">
          <a:xfrm>
            <a:off x="2680110" y="3642737"/>
            <a:ext cx="1554480" cy="365760"/>
          </a:xfrm>
          <a:prstGeom prst="rect">
            <a:avLst/>
          </a:prstGeom>
          <a:noFill/>
          <a:ln w="9525">
            <a:noFill/>
            <a:miter lim="800000"/>
          </a:ln>
        </p:spPr>
        <p:txBody>
          <a:bodyPr wrap="none">
            <a:spAutoFit/>
          </a:bodyPr>
          <a:lstStyle/>
          <a:p>
            <a:r>
              <a:rPr altLang="en-US" lang="zh-CN" sz="1800">
                <a:solidFill>
                  <a:schemeClr val="tx1">
                    <a:lumMod val="75000"/>
                    <a:lumOff val="25000"/>
                  </a:schemeClr>
                </a:solidFill>
                <a:cs typeface="+mn-ea"/>
                <a:sym typeface="+mn-lt"/>
              </a:rPr>
              <a:t>添加文字内容</a:t>
            </a:r>
          </a:p>
        </p:txBody>
      </p:sp>
      <p:sp>
        <p:nvSpPr>
          <p:cNvPr id="43" name="文本框 42"/>
          <p:cNvSpPr txBox="1">
            <a:spLocks noChangeArrowheads="1"/>
          </p:cNvSpPr>
          <p:nvPr/>
        </p:nvSpPr>
        <p:spPr bwMode="auto">
          <a:xfrm>
            <a:off x="3875465" y="4436783"/>
            <a:ext cx="1554480" cy="365760"/>
          </a:xfrm>
          <a:prstGeom prst="rect">
            <a:avLst/>
          </a:prstGeom>
          <a:noFill/>
          <a:ln w="9525">
            <a:noFill/>
            <a:miter lim="800000"/>
          </a:ln>
        </p:spPr>
        <p:txBody>
          <a:bodyPr wrap="none">
            <a:spAutoFit/>
          </a:bodyPr>
          <a:lstStyle/>
          <a:p>
            <a:r>
              <a:rPr altLang="en-US" lang="zh-CN" sz="1800">
                <a:solidFill>
                  <a:schemeClr val="tx1">
                    <a:lumMod val="75000"/>
                    <a:lumOff val="25000"/>
                  </a:schemeClr>
                </a:solidFill>
                <a:cs typeface="+mn-ea"/>
                <a:sym typeface="+mn-lt"/>
              </a:rPr>
              <a:t>添加文字内容</a:t>
            </a:r>
          </a:p>
        </p:txBody>
      </p:sp>
      <p:sp>
        <p:nvSpPr>
          <p:cNvPr id="44" name="文本框 43"/>
          <p:cNvSpPr txBox="1">
            <a:spLocks noChangeArrowheads="1"/>
          </p:cNvSpPr>
          <p:nvPr/>
        </p:nvSpPr>
        <p:spPr bwMode="auto">
          <a:xfrm>
            <a:off x="6217370" y="4350159"/>
            <a:ext cx="1554480" cy="365760"/>
          </a:xfrm>
          <a:prstGeom prst="rect">
            <a:avLst/>
          </a:prstGeom>
          <a:noFill/>
          <a:ln w="9525">
            <a:noFill/>
            <a:miter lim="800000"/>
          </a:ln>
        </p:spPr>
        <p:txBody>
          <a:bodyPr wrap="none">
            <a:spAutoFit/>
          </a:bodyPr>
          <a:lstStyle/>
          <a:p>
            <a:r>
              <a:rPr altLang="en-US" lang="zh-CN" sz="1800">
                <a:solidFill>
                  <a:schemeClr val="tx1">
                    <a:lumMod val="75000"/>
                    <a:lumOff val="25000"/>
                  </a:schemeClr>
                </a:solidFill>
                <a:cs typeface="+mn-ea"/>
                <a:sym typeface="+mn-lt"/>
              </a:rPr>
              <a:t>添加文字内容</a:t>
            </a:r>
          </a:p>
        </p:txBody>
      </p:sp>
      <p:sp>
        <p:nvSpPr>
          <p:cNvPr id="45" name="文本框 44"/>
          <p:cNvSpPr txBox="1">
            <a:spLocks noChangeArrowheads="1"/>
          </p:cNvSpPr>
          <p:nvPr/>
        </p:nvSpPr>
        <p:spPr bwMode="auto">
          <a:xfrm>
            <a:off x="7140737" y="3791221"/>
            <a:ext cx="1554480" cy="365760"/>
          </a:xfrm>
          <a:prstGeom prst="rect">
            <a:avLst/>
          </a:prstGeom>
          <a:noFill/>
          <a:ln w="9525">
            <a:noFill/>
            <a:miter lim="800000"/>
          </a:ln>
        </p:spPr>
        <p:txBody>
          <a:bodyPr wrap="none">
            <a:spAutoFit/>
          </a:bodyPr>
          <a:lstStyle/>
          <a:p>
            <a:r>
              <a:rPr altLang="en-US" lang="zh-CN" sz="1800">
                <a:solidFill>
                  <a:schemeClr val="tx1">
                    <a:lumMod val="75000"/>
                    <a:lumOff val="25000"/>
                  </a:schemeClr>
                </a:solidFill>
                <a:cs typeface="+mn-ea"/>
                <a:sym typeface="+mn-lt"/>
              </a:rPr>
              <a:t>添加文字内容</a:t>
            </a:r>
          </a:p>
        </p:txBody>
      </p:sp>
      <p:sp>
        <p:nvSpPr>
          <p:cNvPr id="46" name="文本框 45"/>
          <p:cNvSpPr txBox="1">
            <a:spLocks noChangeArrowheads="1"/>
          </p:cNvSpPr>
          <p:nvPr/>
        </p:nvSpPr>
        <p:spPr bwMode="auto">
          <a:xfrm>
            <a:off x="7913307" y="3048216"/>
            <a:ext cx="1554480" cy="365760"/>
          </a:xfrm>
          <a:prstGeom prst="rect">
            <a:avLst/>
          </a:prstGeom>
          <a:noFill/>
          <a:ln w="9525">
            <a:noFill/>
            <a:miter lim="800000"/>
          </a:ln>
        </p:spPr>
        <p:txBody>
          <a:bodyPr wrap="none">
            <a:spAutoFit/>
          </a:bodyPr>
          <a:lstStyle/>
          <a:p>
            <a:r>
              <a:rPr altLang="en-US" lang="zh-CN" sz="1800">
                <a:solidFill>
                  <a:schemeClr val="tx1">
                    <a:lumMod val="75000"/>
                    <a:lumOff val="25000"/>
                  </a:schemeClr>
                </a:solidFill>
                <a:cs typeface="+mn-ea"/>
                <a:sym typeface="+mn-lt"/>
              </a:rPr>
              <a:t>添加文字内容</a:t>
            </a:r>
          </a:p>
        </p:txBody>
      </p:sp>
      <p:sp>
        <p:nvSpPr>
          <p:cNvPr id="47" name="文本框 46"/>
          <p:cNvSpPr txBox="1">
            <a:spLocks noChangeArrowheads="1"/>
          </p:cNvSpPr>
          <p:nvPr/>
        </p:nvSpPr>
        <p:spPr bwMode="auto">
          <a:xfrm>
            <a:off x="9403095" y="2137103"/>
            <a:ext cx="1554480" cy="365760"/>
          </a:xfrm>
          <a:prstGeom prst="rect">
            <a:avLst/>
          </a:prstGeom>
          <a:noFill/>
          <a:ln w="9525">
            <a:noFill/>
            <a:miter lim="800000"/>
          </a:ln>
        </p:spPr>
        <p:txBody>
          <a:bodyPr wrap="none">
            <a:spAutoFit/>
          </a:bodyPr>
          <a:lstStyle/>
          <a:p>
            <a:r>
              <a:rPr altLang="en-US" lang="zh-CN" sz="1800">
                <a:solidFill>
                  <a:schemeClr val="tx1">
                    <a:lumMod val="75000"/>
                    <a:lumOff val="25000"/>
                  </a:schemeClr>
                </a:solidFill>
                <a:cs typeface="+mn-ea"/>
                <a:sym typeface="+mn-lt"/>
              </a:rPr>
              <a:t>添加文字内容</a:t>
            </a:r>
          </a:p>
        </p:txBody>
      </p:sp>
      <p:cxnSp>
        <p:nvCxnSpPr>
          <p:cNvPr id="48" name="直接连接符 47"/>
          <p:cNvCxnSpPr>
            <a:stCxn id="13" idx="7"/>
            <a:endCxn id="14" idx="3"/>
          </p:cNvCxnSpPr>
          <p:nvPr/>
        </p:nvCxnSpPr>
        <p:spPr>
          <a:xfrm flipV="1">
            <a:off x="1557656" y="4997224"/>
            <a:ext cx="575504" cy="537017"/>
          </a:xfrm>
          <a:prstGeom prst="line">
            <a:avLst/>
          </a:prstGeom>
          <a:ln>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cxnSp>
        <p:nvCxnSpPr>
          <p:cNvPr id="49" name="直接连接符 48"/>
          <p:cNvCxnSpPr>
            <a:stCxn id="14" idx="7"/>
            <a:endCxn id="15" idx="2"/>
          </p:cNvCxnSpPr>
          <p:nvPr/>
        </p:nvCxnSpPr>
        <p:spPr>
          <a:xfrm flipV="1">
            <a:off x="2354090" y="4248315"/>
            <a:ext cx="804233" cy="557800"/>
          </a:xfrm>
          <a:prstGeom prst="line">
            <a:avLst/>
          </a:prstGeom>
          <a:ln>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cxnSp>
        <p:nvCxnSpPr>
          <p:cNvPr id="50" name="直接连接符 49"/>
          <p:cNvCxnSpPr>
            <a:stCxn id="15" idx="5"/>
            <a:endCxn id="25" idx="1"/>
          </p:cNvCxnSpPr>
          <p:nvPr/>
        </p:nvCxnSpPr>
        <p:spPr>
          <a:xfrm>
            <a:off x="3419223" y="4302915"/>
            <a:ext cx="567377" cy="604267"/>
          </a:xfrm>
          <a:prstGeom prst="line">
            <a:avLst/>
          </a:prstGeom>
          <a:ln>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sp>
        <p:nvSpPr>
          <p:cNvPr id="51" name="椭圆 50"/>
          <p:cNvSpPr/>
          <p:nvPr/>
        </p:nvSpPr>
        <p:spPr bwMode="auto">
          <a:xfrm rot="827460">
            <a:off x="4794322" y="5352884"/>
            <a:ext cx="288926" cy="29527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ct val="0"/>
              </a:spcBef>
              <a:spcAft>
                <a:spcPct val="0"/>
              </a:spcAft>
              <a:defRPr/>
            </a:pPr>
            <a:endParaRPr altLang="en-US" lang="zh-CN">
              <a:cs typeface="+mn-ea"/>
              <a:sym typeface="+mn-lt"/>
            </a:endParaRPr>
          </a:p>
        </p:txBody>
      </p:sp>
      <p:cxnSp>
        <p:nvCxnSpPr>
          <p:cNvPr id="52" name="直接连接符 51"/>
          <p:cNvCxnSpPr>
            <a:stCxn id="25" idx="5"/>
            <a:endCxn id="51" idx="2"/>
          </p:cNvCxnSpPr>
          <p:nvPr/>
        </p:nvCxnSpPr>
        <p:spPr>
          <a:xfrm>
            <a:off x="4216606" y="5087267"/>
            <a:ext cx="581880" cy="378818"/>
          </a:xfrm>
          <a:prstGeom prst="line">
            <a:avLst/>
          </a:prstGeom>
          <a:ln>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cxnSp>
        <p:nvCxnSpPr>
          <p:cNvPr id="53" name="直接连接符 52"/>
          <p:cNvCxnSpPr>
            <a:stCxn id="51" idx="7"/>
            <a:endCxn id="26" idx="3"/>
          </p:cNvCxnSpPr>
          <p:nvPr/>
        </p:nvCxnSpPr>
        <p:spPr>
          <a:xfrm flipV="1">
            <a:off x="5062877" y="4595585"/>
            <a:ext cx="840940" cy="827901"/>
          </a:xfrm>
          <a:prstGeom prst="line">
            <a:avLst/>
          </a:prstGeom>
          <a:ln>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cxnSp>
        <p:nvCxnSpPr>
          <p:cNvPr id="54" name="直接连接符 53"/>
          <p:cNvCxnSpPr>
            <a:stCxn id="26" idx="7"/>
            <a:endCxn id="27" idx="3"/>
          </p:cNvCxnSpPr>
          <p:nvPr/>
        </p:nvCxnSpPr>
        <p:spPr>
          <a:xfrm flipV="1">
            <a:off x="6128361" y="4015031"/>
            <a:ext cx="693876" cy="394933"/>
          </a:xfrm>
          <a:prstGeom prst="line">
            <a:avLst/>
          </a:prstGeom>
          <a:ln>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cxnSp>
        <p:nvCxnSpPr>
          <p:cNvPr id="55" name="直接连接符 54"/>
          <p:cNvCxnSpPr>
            <a:stCxn id="27" idx="7"/>
            <a:endCxn id="28" idx="3"/>
          </p:cNvCxnSpPr>
          <p:nvPr/>
        </p:nvCxnSpPr>
        <p:spPr>
          <a:xfrm flipV="1">
            <a:off x="7050503" y="3303279"/>
            <a:ext cx="476019" cy="532025"/>
          </a:xfrm>
          <a:prstGeom prst="line">
            <a:avLst/>
          </a:prstGeom>
          <a:ln>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cxnSp>
        <p:nvCxnSpPr>
          <p:cNvPr id="56" name="直接连接符 55"/>
          <p:cNvCxnSpPr>
            <a:stCxn id="28" idx="7"/>
            <a:endCxn id="29" idx="3"/>
          </p:cNvCxnSpPr>
          <p:nvPr/>
        </p:nvCxnSpPr>
        <p:spPr>
          <a:xfrm flipV="1">
            <a:off x="7754186" y="2383939"/>
            <a:ext cx="1257922" cy="737586"/>
          </a:xfrm>
          <a:prstGeom prst="line">
            <a:avLst/>
          </a:prstGeom>
          <a:ln>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cxnSp>
        <p:nvCxnSpPr>
          <p:cNvPr id="57" name="直接连接符 56"/>
          <p:cNvCxnSpPr>
            <a:stCxn id="29" idx="7"/>
            <a:endCxn id="30" idx="3"/>
          </p:cNvCxnSpPr>
          <p:nvPr/>
        </p:nvCxnSpPr>
        <p:spPr>
          <a:xfrm flipV="1">
            <a:off x="9240980" y="1745915"/>
            <a:ext cx="877355" cy="457791"/>
          </a:xfrm>
          <a:prstGeom prst="line">
            <a:avLst/>
          </a:prstGeom>
          <a:ln>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sp>
        <p:nvSpPr>
          <p:cNvPr id="58" name="文本框 39"/>
          <p:cNvSpPr txBox="1">
            <a:spLocks noChangeArrowheads="1"/>
          </p:cNvSpPr>
          <p:nvPr/>
        </p:nvSpPr>
        <p:spPr bwMode="auto">
          <a:xfrm>
            <a:off x="5158025" y="5338463"/>
            <a:ext cx="1554480" cy="365760"/>
          </a:xfrm>
          <a:prstGeom prst="rect">
            <a:avLst/>
          </a:prstGeom>
          <a:noFill/>
          <a:ln w="9525">
            <a:noFill/>
            <a:miter lim="800000"/>
          </a:ln>
        </p:spPr>
        <p:txBody>
          <a:bodyPr wrap="none">
            <a:spAutoFit/>
          </a:bodyPr>
          <a:lstStyle/>
          <a:p>
            <a:r>
              <a:rPr altLang="en-US" lang="zh-CN" sz="1800">
                <a:solidFill>
                  <a:schemeClr val="tx1">
                    <a:lumMod val="75000"/>
                    <a:lumOff val="25000"/>
                  </a:schemeClr>
                </a:solidFill>
                <a:cs typeface="+mn-ea"/>
                <a:sym typeface="+mn-lt"/>
              </a:rPr>
              <a:t>添加文字内容</a:t>
            </a:r>
          </a:p>
        </p:txBody>
      </p:sp>
      <p:sp>
        <p:nvSpPr>
          <p:cNvPr id="59" name="文本框 33"/>
          <p:cNvSpPr txBox="1">
            <a:spLocks noChangeArrowheads="1"/>
          </p:cNvSpPr>
          <p:nvPr/>
        </p:nvSpPr>
        <p:spPr bwMode="auto">
          <a:xfrm>
            <a:off x="4599212" y="6131039"/>
            <a:ext cx="767080" cy="365760"/>
          </a:xfrm>
          <a:prstGeom prst="rect">
            <a:avLst/>
          </a:prstGeom>
          <a:noFill/>
          <a:ln w="9525">
            <a:noFill/>
            <a:miter lim="800000"/>
          </a:ln>
        </p:spPr>
        <p:txBody>
          <a:bodyPr wrap="none">
            <a:spAutoFit/>
          </a:bodyPr>
          <a:lstStyle/>
          <a:p>
            <a:r>
              <a:rPr altLang="zh-CN" lang="en-US" sz="1800">
                <a:solidFill>
                  <a:schemeClr val="tx1">
                    <a:lumMod val="85000"/>
                    <a:lumOff val="15000"/>
                  </a:schemeClr>
                </a:solidFill>
                <a:cs typeface="+mn-ea"/>
                <a:sym typeface="+mn-lt"/>
              </a:rPr>
              <a:t>7月份</a:t>
            </a:r>
          </a:p>
        </p:txBody>
      </p:sp>
      <p:sp>
        <p:nvSpPr>
          <p:cNvPr id="60" name="文本框 46"/>
          <p:cNvSpPr txBox="1">
            <a:spLocks noChangeArrowheads="1"/>
          </p:cNvSpPr>
          <p:nvPr/>
        </p:nvSpPr>
        <p:spPr bwMode="auto">
          <a:xfrm>
            <a:off x="9546001" y="1125538"/>
            <a:ext cx="1554480" cy="365760"/>
          </a:xfrm>
          <a:prstGeom prst="rect">
            <a:avLst/>
          </a:prstGeom>
          <a:noFill/>
          <a:ln w="9525">
            <a:noFill/>
            <a:miter lim="800000"/>
          </a:ln>
        </p:spPr>
        <p:txBody>
          <a:bodyPr wrap="none">
            <a:spAutoFit/>
          </a:bodyPr>
          <a:lstStyle/>
          <a:p>
            <a:r>
              <a:rPr altLang="en-US" lang="zh-CN" sz="1800">
                <a:solidFill>
                  <a:schemeClr val="tx1">
                    <a:lumMod val="75000"/>
                    <a:lumOff val="25000"/>
                  </a:schemeClr>
                </a:solidFill>
                <a:cs typeface="+mn-ea"/>
                <a:sym typeface="+mn-lt"/>
              </a:rPr>
              <a:t>添加文字内容</a:t>
            </a:r>
          </a:p>
        </p:txBody>
      </p:sp>
      <p:grpSp>
        <p:nvGrpSpPr>
          <p:cNvPr id="61" name="组合 60"/>
          <p:cNvGrpSpPr/>
          <p:nvPr/>
        </p:nvGrpSpPr>
        <p:grpSpPr>
          <a:xfrm>
            <a:off x="545040" y="5952187"/>
            <a:ext cx="10744200" cy="102248"/>
            <a:chOff x="738746" y="5964849"/>
            <a:chExt cx="10744200" cy="102248"/>
          </a:xfrm>
        </p:grpSpPr>
        <p:cxnSp>
          <p:nvCxnSpPr>
            <p:cNvPr id="62" name="直接连接符 61"/>
            <p:cNvCxnSpPr/>
            <p:nvPr/>
          </p:nvCxnSpPr>
          <p:spPr bwMode="auto">
            <a:xfrm>
              <a:off x="738746" y="6052254"/>
              <a:ext cx="10744200" cy="0"/>
            </a:xfrm>
            <a:prstGeom prst="line">
              <a:avLst/>
            </a:prstGeom>
            <a:ln>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cxnSp>
          <p:nvCxnSpPr>
            <p:cNvPr id="63" name="直接连接符 62"/>
            <p:cNvCxnSpPr/>
            <p:nvPr/>
          </p:nvCxnSpPr>
          <p:spPr>
            <a:xfrm flipH="1" flipV="1">
              <a:off x="1639101" y="5971032"/>
              <a:ext cx="0" cy="81222"/>
            </a:xfrm>
            <a:prstGeom prst="line">
              <a:avLst/>
            </a:prstGeom>
            <a:ln>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cxnSp>
          <p:nvCxnSpPr>
            <p:cNvPr id="64" name="直接连接符 63"/>
            <p:cNvCxnSpPr/>
            <p:nvPr/>
          </p:nvCxnSpPr>
          <p:spPr>
            <a:xfrm flipH="1" flipV="1">
              <a:off x="2456892" y="5967447"/>
              <a:ext cx="0" cy="81222"/>
            </a:xfrm>
            <a:prstGeom prst="line">
              <a:avLst/>
            </a:prstGeom>
            <a:ln>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cxnSp>
          <p:nvCxnSpPr>
            <p:cNvPr id="65" name="直接连接符 64"/>
            <p:cNvCxnSpPr/>
            <p:nvPr/>
          </p:nvCxnSpPr>
          <p:spPr>
            <a:xfrm flipH="1" flipV="1">
              <a:off x="3510148" y="5972019"/>
              <a:ext cx="0" cy="81222"/>
            </a:xfrm>
            <a:prstGeom prst="line">
              <a:avLst/>
            </a:prstGeom>
            <a:ln>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cxnSp>
          <p:nvCxnSpPr>
            <p:cNvPr id="66" name="直接连接符 65"/>
            <p:cNvCxnSpPr/>
            <p:nvPr/>
          </p:nvCxnSpPr>
          <p:spPr>
            <a:xfrm flipH="1" flipV="1">
              <a:off x="4295309" y="5972019"/>
              <a:ext cx="0" cy="81222"/>
            </a:xfrm>
            <a:prstGeom prst="line">
              <a:avLst/>
            </a:prstGeom>
            <a:ln>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cxnSp>
          <p:nvCxnSpPr>
            <p:cNvPr id="67" name="直接连接符 66"/>
            <p:cNvCxnSpPr/>
            <p:nvPr/>
          </p:nvCxnSpPr>
          <p:spPr>
            <a:xfrm flipH="1" flipV="1">
              <a:off x="5141731" y="5972019"/>
              <a:ext cx="0" cy="81222"/>
            </a:xfrm>
            <a:prstGeom prst="line">
              <a:avLst/>
            </a:prstGeom>
            <a:ln>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cxnSp>
          <p:nvCxnSpPr>
            <p:cNvPr id="68" name="直接连接符 67"/>
            <p:cNvCxnSpPr/>
            <p:nvPr/>
          </p:nvCxnSpPr>
          <p:spPr>
            <a:xfrm flipH="1" flipV="1">
              <a:off x="6255551" y="5973993"/>
              <a:ext cx="0" cy="81222"/>
            </a:xfrm>
            <a:prstGeom prst="line">
              <a:avLst/>
            </a:prstGeom>
            <a:ln>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cxnSp>
          <p:nvCxnSpPr>
            <p:cNvPr id="69" name="直接连接符 68"/>
            <p:cNvCxnSpPr/>
            <p:nvPr/>
          </p:nvCxnSpPr>
          <p:spPr>
            <a:xfrm flipH="1" flipV="1">
              <a:off x="7243964" y="5967447"/>
              <a:ext cx="0" cy="81222"/>
            </a:xfrm>
            <a:prstGeom prst="line">
              <a:avLst/>
            </a:prstGeom>
            <a:ln>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cxnSp>
          <p:nvCxnSpPr>
            <p:cNvPr id="70" name="直接连接符 69"/>
            <p:cNvCxnSpPr/>
            <p:nvPr/>
          </p:nvCxnSpPr>
          <p:spPr>
            <a:xfrm flipH="1" flipV="1">
              <a:off x="7951332" y="5973993"/>
              <a:ext cx="0" cy="81222"/>
            </a:xfrm>
            <a:prstGeom prst="line">
              <a:avLst/>
            </a:prstGeom>
            <a:ln>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cxnSp>
          <p:nvCxnSpPr>
            <p:cNvPr id="71" name="直接连接符 70"/>
            <p:cNvCxnSpPr/>
            <p:nvPr/>
          </p:nvCxnSpPr>
          <p:spPr>
            <a:xfrm flipH="1" flipV="1">
              <a:off x="9320250" y="5964849"/>
              <a:ext cx="0" cy="81222"/>
            </a:xfrm>
            <a:prstGeom prst="line">
              <a:avLst/>
            </a:prstGeom>
            <a:ln>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cxnSp>
          <p:nvCxnSpPr>
            <p:cNvPr id="72" name="直接连接符 71"/>
            <p:cNvCxnSpPr/>
            <p:nvPr/>
          </p:nvCxnSpPr>
          <p:spPr>
            <a:xfrm flipH="1" flipV="1">
              <a:off x="10524537" y="5985875"/>
              <a:ext cx="0" cy="81222"/>
            </a:xfrm>
            <a:prstGeom prst="line">
              <a:avLst/>
            </a:prstGeom>
            <a:ln>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grpSp>
      <p:sp>
        <p:nvSpPr>
          <p:cNvPr id="73" name="矩形 72"/>
          <p:cNvSpPr/>
          <p:nvPr/>
        </p:nvSpPr>
        <p:spPr>
          <a:xfrm>
            <a:off x="1302825" y="1197546"/>
            <a:ext cx="4220286" cy="4358640"/>
          </a:xfrm>
          <a:prstGeom prst="rect">
            <a:avLst/>
          </a:prstGeom>
        </p:spPr>
        <p:txBody>
          <a:bodyPr wrap="square">
            <a:spAutoFit/>
          </a:bodyPr>
          <a:lstStyle/>
          <a:p>
            <a:pPr>
              <a:lnSpc>
                <a:spcPct val="200000"/>
              </a:lnSpc>
            </a:pPr>
            <a:r>
              <a:rPr altLang="en-US" b="1" lang="zh-CN" sz="2000">
                <a:solidFill>
                  <a:schemeClr val="accent1"/>
                </a:solidFill>
                <a:cs typeface="+mn-ea"/>
                <a:sym typeface="+mn-lt"/>
              </a:rPr>
              <a:t>点击添加小标题</a:t>
            </a:r>
          </a:p>
          <a:p>
            <a:pPr>
              <a:lnSpc>
                <a:spcPct val="200000"/>
              </a:lnSpc>
            </a:pPr>
            <a:r>
              <a:rPr altLang="en-US" b="1" lang="zh-CN" sz="2000">
                <a:solidFill>
                  <a:schemeClr val="accent1"/>
                </a:solidFill>
                <a:cs typeface="+mn-ea"/>
                <a:sym typeface="+mn-lt"/>
              </a:rPr>
              <a:t>您的内容打在这里，或者通过复制您的文本后，在此框中选择粘贴，并选择只保留文字。</a:t>
            </a:r>
          </a:p>
          <a:p>
            <a:pPr>
              <a:lnSpc>
                <a:spcPct val="200000"/>
              </a:lnSpc>
            </a:pPr>
            <a:r>
              <a:rPr altLang="en-US" b="1" lang="zh-CN" sz="2000">
                <a:solidFill>
                  <a:schemeClr val="accent1"/>
                </a:solidFill>
                <a:cs typeface="+mn-ea"/>
                <a:sym typeface="+mn-lt"/>
              </a:rPr>
              <a:t>您的内容打在这里，或者通过复制您的文本后，在此框中选择粘贴，并选择只保留文字。</a:t>
            </a:r>
          </a:p>
        </p:txBody>
      </p:sp>
      <p:sp>
        <p:nvSpPr>
          <p:cNvPr id="74" name="文本框 2"/>
          <p:cNvSpPr txBox="1"/>
          <p:nvPr/>
        </p:nvSpPr>
        <p:spPr>
          <a:xfrm>
            <a:off x="1706687" y="170270"/>
            <a:ext cx="3288952" cy="518160"/>
          </a:xfrm>
          <a:prstGeom prst="rect">
            <a:avLst/>
          </a:prstGeom>
          <a:noFill/>
        </p:spPr>
        <p:txBody>
          <a:bodyPr rtlCol="0" wrap="square">
            <a:spAutoFit/>
          </a:bodyPr>
          <a:lstStyle/>
          <a:p>
            <a:pPr algn="ctr"/>
            <a:r>
              <a:rPr altLang="en-US" b="1" lang="zh-CN" sz="2800">
                <a:solidFill>
                  <a:schemeClr val="tx1">
                    <a:lumMod val="75000"/>
                    <a:lumOff val="25000"/>
                  </a:schemeClr>
                </a:solidFill>
                <a:cs typeface="+mn-ea"/>
                <a:sym typeface="+mn-lt"/>
              </a:rPr>
              <a:t>点击输入标题内容</a:t>
            </a:r>
          </a:p>
        </p:txBody>
      </p:sp>
    </p:spTree>
  </p:cSld>
  <p:clrMapOvr>
    <a:masterClrMapping/>
  </p:clrMapOvr>
  <p:transition spd="slow">
    <p:wipe/>
  </p:transition>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grpId="0" id="5" nodeType="afterEffect" presetClass="entr" presetID="41" presetSubtype="0">
                                  <p:stCondLst>
                                    <p:cond delay="0"/>
                                  </p:stCondLst>
                                  <p:iterate type="lt">
                                    <p:tmPct val="10000"/>
                                  </p:iterate>
                                  <p:childTnLst>
                                    <p:set>
                                      <p:cBhvr>
                                        <p:cTn dur="1" fill="hold" id="6">
                                          <p:stCondLst>
                                            <p:cond delay="0"/>
                                          </p:stCondLst>
                                        </p:cTn>
                                        <p:tgtEl>
                                          <p:spTgt spid="74"/>
                                        </p:tgtEl>
                                        <p:attrNameLst>
                                          <p:attrName>style.visibility</p:attrName>
                                        </p:attrNameLst>
                                      </p:cBhvr>
                                      <p:to>
                                        <p:strVal val="visible"/>
                                      </p:to>
                                    </p:set>
                                    <p:anim calcmode="lin" valueType="num">
                                      <p:cBhvr>
                                        <p:cTn dur="500" fill="hold" id="7"/>
                                        <p:tgtEl>
                                          <p:spTgt spid="74"/>
                                        </p:tgtEl>
                                        <p:attrNameLst>
                                          <p:attrName>ppt_x</p:attrName>
                                        </p:attrNameLst>
                                      </p:cBhvr>
                                      <p:tavLst>
                                        <p:tav tm="0">
                                          <p:val>
                                            <p:strVal val="#ppt_x"/>
                                          </p:val>
                                        </p:tav>
                                        <p:tav tm="50000">
                                          <p:val>
                                            <p:strVal val="#ppt_x+.1"/>
                                          </p:val>
                                        </p:tav>
                                        <p:tav tm="100000">
                                          <p:val>
                                            <p:strVal val="#ppt_x"/>
                                          </p:val>
                                        </p:tav>
                                      </p:tavLst>
                                    </p:anim>
                                    <p:anim calcmode="lin" valueType="num">
                                      <p:cBhvr>
                                        <p:cTn dur="500" fill="hold" id="8"/>
                                        <p:tgtEl>
                                          <p:spTgt spid="74"/>
                                        </p:tgtEl>
                                        <p:attrNameLst>
                                          <p:attrName>ppt_y</p:attrName>
                                        </p:attrNameLst>
                                      </p:cBhvr>
                                      <p:tavLst>
                                        <p:tav tm="0">
                                          <p:val>
                                            <p:strVal val="#ppt_y"/>
                                          </p:val>
                                        </p:tav>
                                        <p:tav tm="100000">
                                          <p:val>
                                            <p:strVal val="#ppt_y"/>
                                          </p:val>
                                        </p:tav>
                                      </p:tavLst>
                                    </p:anim>
                                    <p:anim calcmode="lin" valueType="num">
                                      <p:cBhvr>
                                        <p:cTn dur="500" fill="hold" id="9"/>
                                        <p:tgtEl>
                                          <p:spTgt spid="74"/>
                                        </p:tgtEl>
                                        <p:attrNameLst>
                                          <p:attrName>ppt_h</p:attrName>
                                        </p:attrNameLst>
                                      </p:cBhvr>
                                      <p:tavLst>
                                        <p:tav tm="0">
                                          <p:val>
                                            <p:strVal val="#ppt_h/10"/>
                                          </p:val>
                                        </p:tav>
                                        <p:tav tm="50000">
                                          <p:val>
                                            <p:strVal val="#ppt_h+.01"/>
                                          </p:val>
                                        </p:tav>
                                        <p:tav tm="100000">
                                          <p:val>
                                            <p:strVal val="#ppt_h"/>
                                          </p:val>
                                        </p:tav>
                                      </p:tavLst>
                                    </p:anim>
                                    <p:anim calcmode="lin" valueType="num">
                                      <p:cBhvr>
                                        <p:cTn dur="500" fill="hold" id="10"/>
                                        <p:tgtEl>
                                          <p:spTgt spid="74"/>
                                        </p:tgtEl>
                                        <p:attrNameLst>
                                          <p:attrName>ppt_w</p:attrName>
                                        </p:attrNameLst>
                                      </p:cBhvr>
                                      <p:tavLst>
                                        <p:tav tm="0">
                                          <p:val>
                                            <p:strVal val="#ppt_w/10"/>
                                          </p:val>
                                        </p:tav>
                                        <p:tav tm="50000">
                                          <p:val>
                                            <p:strVal val="#ppt_w+.01"/>
                                          </p:val>
                                        </p:tav>
                                        <p:tav tm="100000">
                                          <p:val>
                                            <p:strVal val="#ppt_w"/>
                                          </p:val>
                                        </p:tav>
                                      </p:tavLst>
                                    </p:anim>
                                    <p:animEffect filter="fade" transition="in">
                                      <p:cBhvr>
                                        <p:cTn dur="500" id="11" tmFilter="0,0; .5, 1; 1, 1"/>
                                        <p:tgtEl>
                                          <p:spTgt spid="74"/>
                                        </p:tgtEl>
                                      </p:cBhvr>
                                    </p:animEffect>
                                  </p:childTnLst>
                                </p:cTn>
                              </p:par>
                            </p:childTnLst>
                          </p:cTn>
                        </p:par>
                        <p:par>
                          <p:cTn fill="hold" id="12" nodeType="afterGroup">
                            <p:stCondLst>
                              <p:cond delay="500"/>
                            </p:stCondLst>
                            <p:childTnLst>
                              <p:par>
                                <p:cTn fill="hold" grpId="0" id="13" nodeType="afterEffect" presetClass="entr" presetID="22" presetSubtype="8">
                                  <p:stCondLst>
                                    <p:cond delay="0"/>
                                  </p:stCondLst>
                                  <p:childTnLst>
                                    <p:set>
                                      <p:cBhvr>
                                        <p:cTn dur="1" fill="hold" id="14">
                                          <p:stCondLst>
                                            <p:cond delay="0"/>
                                          </p:stCondLst>
                                        </p:cTn>
                                        <p:tgtEl>
                                          <p:spTgt spid="73"/>
                                        </p:tgtEl>
                                        <p:attrNameLst>
                                          <p:attrName>style.visibility</p:attrName>
                                        </p:attrNameLst>
                                      </p:cBhvr>
                                      <p:to>
                                        <p:strVal val="visible"/>
                                      </p:to>
                                    </p:set>
                                    <p:animEffect filter="wipe(left)" transition="in">
                                      <p:cBhvr>
                                        <p:cTn dur="500" id="15"/>
                                        <p:tgtEl>
                                          <p:spTgt spid="73"/>
                                        </p:tgtEl>
                                      </p:cBhvr>
                                    </p:animEffect>
                                  </p:childTnLst>
                                </p:cTn>
                              </p:par>
                            </p:childTnLst>
                          </p:cTn>
                        </p:par>
                        <p:par>
                          <p:cTn fill="hold" id="16" nodeType="afterGroup">
                            <p:stCondLst>
                              <p:cond delay="1000"/>
                            </p:stCondLst>
                            <p:childTnLst>
                              <p:par>
                                <p:cTn fill="hold" id="17" nodeType="afterEffect" presetClass="entr" presetID="22" presetSubtype="8">
                                  <p:stCondLst>
                                    <p:cond delay="0"/>
                                  </p:stCondLst>
                                  <p:childTnLst>
                                    <p:set>
                                      <p:cBhvr>
                                        <p:cTn dur="1" fill="hold" id="18">
                                          <p:stCondLst>
                                            <p:cond delay="0"/>
                                          </p:stCondLst>
                                        </p:cTn>
                                        <p:tgtEl>
                                          <p:spTgt spid="61"/>
                                        </p:tgtEl>
                                        <p:attrNameLst>
                                          <p:attrName>style.visibility</p:attrName>
                                        </p:attrNameLst>
                                      </p:cBhvr>
                                      <p:to>
                                        <p:strVal val="visible"/>
                                      </p:to>
                                    </p:set>
                                    <p:animEffect filter="wipe(left)" transition="in">
                                      <p:cBhvr>
                                        <p:cTn dur="500" id="19"/>
                                        <p:tgtEl>
                                          <p:spTgt spid="61"/>
                                        </p:tgtEl>
                                      </p:cBhvr>
                                    </p:animEffect>
                                  </p:childTnLst>
                                </p:cTn>
                              </p:par>
                            </p:childTnLst>
                          </p:cTn>
                        </p:par>
                        <p:par>
                          <p:cTn fill="hold" id="20" nodeType="afterGroup">
                            <p:stCondLst>
                              <p:cond delay="1500"/>
                            </p:stCondLst>
                            <p:childTnLst>
                              <p:par>
                                <p:cTn fill="hold" grpId="0" id="21" nodeType="afterEffect" presetClass="entr" presetID="22" presetSubtype="1">
                                  <p:stCondLst>
                                    <p:cond delay="0"/>
                                  </p:stCondLst>
                                  <p:childTnLst>
                                    <p:set>
                                      <p:cBhvr>
                                        <p:cTn dur="1" fill="hold" id="22">
                                          <p:stCondLst>
                                            <p:cond delay="0"/>
                                          </p:stCondLst>
                                        </p:cTn>
                                        <p:tgtEl>
                                          <p:spTgt spid="31"/>
                                        </p:tgtEl>
                                        <p:attrNameLst>
                                          <p:attrName>style.visibility</p:attrName>
                                        </p:attrNameLst>
                                      </p:cBhvr>
                                      <p:to>
                                        <p:strVal val="visible"/>
                                      </p:to>
                                    </p:set>
                                    <p:animEffect filter="wipe(up)" transition="in">
                                      <p:cBhvr>
                                        <p:cTn dur="500" id="23"/>
                                        <p:tgtEl>
                                          <p:spTgt spid="31"/>
                                        </p:tgtEl>
                                      </p:cBhvr>
                                    </p:animEffect>
                                  </p:childTnLst>
                                </p:cTn>
                              </p:par>
                              <p:par>
                                <p:cTn fill="hold" grpId="0" id="24" nodeType="withEffect" presetClass="entr" presetID="22" presetSubtype="1">
                                  <p:stCondLst>
                                    <p:cond delay="0"/>
                                  </p:stCondLst>
                                  <p:childTnLst>
                                    <p:set>
                                      <p:cBhvr>
                                        <p:cTn dur="1" fill="hold" id="25">
                                          <p:stCondLst>
                                            <p:cond delay="0"/>
                                          </p:stCondLst>
                                        </p:cTn>
                                        <p:tgtEl>
                                          <p:spTgt spid="32"/>
                                        </p:tgtEl>
                                        <p:attrNameLst>
                                          <p:attrName>style.visibility</p:attrName>
                                        </p:attrNameLst>
                                      </p:cBhvr>
                                      <p:to>
                                        <p:strVal val="visible"/>
                                      </p:to>
                                    </p:set>
                                    <p:animEffect filter="wipe(up)" transition="in">
                                      <p:cBhvr>
                                        <p:cTn dur="500" id="26"/>
                                        <p:tgtEl>
                                          <p:spTgt spid="32"/>
                                        </p:tgtEl>
                                      </p:cBhvr>
                                    </p:animEffect>
                                  </p:childTnLst>
                                </p:cTn>
                              </p:par>
                              <p:par>
                                <p:cTn fill="hold" grpId="0" id="27" nodeType="withEffect" presetClass="entr" presetID="22" presetSubtype="1">
                                  <p:stCondLst>
                                    <p:cond delay="0"/>
                                  </p:stCondLst>
                                  <p:childTnLst>
                                    <p:set>
                                      <p:cBhvr>
                                        <p:cTn dur="1" fill="hold" id="28">
                                          <p:stCondLst>
                                            <p:cond delay="0"/>
                                          </p:stCondLst>
                                        </p:cTn>
                                        <p:tgtEl>
                                          <p:spTgt spid="33"/>
                                        </p:tgtEl>
                                        <p:attrNameLst>
                                          <p:attrName>style.visibility</p:attrName>
                                        </p:attrNameLst>
                                      </p:cBhvr>
                                      <p:to>
                                        <p:strVal val="visible"/>
                                      </p:to>
                                    </p:set>
                                    <p:animEffect filter="wipe(up)" transition="in">
                                      <p:cBhvr>
                                        <p:cTn dur="500" id="29"/>
                                        <p:tgtEl>
                                          <p:spTgt spid="33"/>
                                        </p:tgtEl>
                                      </p:cBhvr>
                                    </p:animEffect>
                                  </p:childTnLst>
                                </p:cTn>
                              </p:par>
                              <p:par>
                                <p:cTn fill="hold" grpId="0" id="30" nodeType="withEffect" presetClass="entr" presetID="22" presetSubtype="1">
                                  <p:stCondLst>
                                    <p:cond delay="0"/>
                                  </p:stCondLst>
                                  <p:childTnLst>
                                    <p:set>
                                      <p:cBhvr>
                                        <p:cTn dur="1" fill="hold" id="31">
                                          <p:stCondLst>
                                            <p:cond delay="0"/>
                                          </p:stCondLst>
                                        </p:cTn>
                                        <p:tgtEl>
                                          <p:spTgt spid="34"/>
                                        </p:tgtEl>
                                        <p:attrNameLst>
                                          <p:attrName>style.visibility</p:attrName>
                                        </p:attrNameLst>
                                      </p:cBhvr>
                                      <p:to>
                                        <p:strVal val="visible"/>
                                      </p:to>
                                    </p:set>
                                    <p:animEffect filter="wipe(up)" transition="in">
                                      <p:cBhvr>
                                        <p:cTn dur="500" id="32"/>
                                        <p:tgtEl>
                                          <p:spTgt spid="34"/>
                                        </p:tgtEl>
                                      </p:cBhvr>
                                    </p:animEffect>
                                  </p:childTnLst>
                                </p:cTn>
                              </p:par>
                              <p:par>
                                <p:cTn fill="hold" grpId="0" id="33" nodeType="withEffect" presetClass="entr" presetID="22" presetSubtype="1">
                                  <p:stCondLst>
                                    <p:cond delay="0"/>
                                  </p:stCondLst>
                                  <p:childTnLst>
                                    <p:set>
                                      <p:cBhvr>
                                        <p:cTn dur="1" fill="hold" id="34">
                                          <p:stCondLst>
                                            <p:cond delay="0"/>
                                          </p:stCondLst>
                                        </p:cTn>
                                        <p:tgtEl>
                                          <p:spTgt spid="59"/>
                                        </p:tgtEl>
                                        <p:attrNameLst>
                                          <p:attrName>style.visibility</p:attrName>
                                        </p:attrNameLst>
                                      </p:cBhvr>
                                      <p:to>
                                        <p:strVal val="visible"/>
                                      </p:to>
                                    </p:set>
                                    <p:animEffect filter="wipe(up)" transition="in">
                                      <p:cBhvr>
                                        <p:cTn dur="500" id="35"/>
                                        <p:tgtEl>
                                          <p:spTgt spid="59"/>
                                        </p:tgtEl>
                                      </p:cBhvr>
                                    </p:animEffect>
                                  </p:childTnLst>
                                </p:cTn>
                              </p:par>
                              <p:par>
                                <p:cTn fill="hold" grpId="0" id="36" nodeType="withEffect" presetClass="entr" presetID="22" presetSubtype="1">
                                  <p:stCondLst>
                                    <p:cond delay="0"/>
                                  </p:stCondLst>
                                  <p:childTnLst>
                                    <p:set>
                                      <p:cBhvr>
                                        <p:cTn dur="1" fill="hold" id="37">
                                          <p:stCondLst>
                                            <p:cond delay="0"/>
                                          </p:stCondLst>
                                        </p:cTn>
                                        <p:tgtEl>
                                          <p:spTgt spid="35"/>
                                        </p:tgtEl>
                                        <p:attrNameLst>
                                          <p:attrName>style.visibility</p:attrName>
                                        </p:attrNameLst>
                                      </p:cBhvr>
                                      <p:to>
                                        <p:strVal val="visible"/>
                                      </p:to>
                                    </p:set>
                                    <p:animEffect filter="wipe(up)" transition="in">
                                      <p:cBhvr>
                                        <p:cTn dur="500" id="38"/>
                                        <p:tgtEl>
                                          <p:spTgt spid="35"/>
                                        </p:tgtEl>
                                      </p:cBhvr>
                                    </p:animEffect>
                                  </p:childTnLst>
                                </p:cTn>
                              </p:par>
                              <p:par>
                                <p:cTn fill="hold" grpId="0" id="39" nodeType="withEffect" presetClass="entr" presetID="22" presetSubtype="1">
                                  <p:stCondLst>
                                    <p:cond delay="0"/>
                                  </p:stCondLst>
                                  <p:childTnLst>
                                    <p:set>
                                      <p:cBhvr>
                                        <p:cTn dur="1" fill="hold" id="40">
                                          <p:stCondLst>
                                            <p:cond delay="0"/>
                                          </p:stCondLst>
                                        </p:cTn>
                                        <p:tgtEl>
                                          <p:spTgt spid="36"/>
                                        </p:tgtEl>
                                        <p:attrNameLst>
                                          <p:attrName>style.visibility</p:attrName>
                                        </p:attrNameLst>
                                      </p:cBhvr>
                                      <p:to>
                                        <p:strVal val="visible"/>
                                      </p:to>
                                    </p:set>
                                    <p:animEffect filter="wipe(up)" transition="in">
                                      <p:cBhvr>
                                        <p:cTn dur="500" id="41"/>
                                        <p:tgtEl>
                                          <p:spTgt spid="36"/>
                                        </p:tgtEl>
                                      </p:cBhvr>
                                    </p:animEffect>
                                  </p:childTnLst>
                                </p:cTn>
                              </p:par>
                              <p:par>
                                <p:cTn fill="hold" grpId="0" id="42" nodeType="withEffect" presetClass="entr" presetID="22" presetSubtype="1">
                                  <p:stCondLst>
                                    <p:cond delay="0"/>
                                  </p:stCondLst>
                                  <p:childTnLst>
                                    <p:set>
                                      <p:cBhvr>
                                        <p:cTn dur="1" fill="hold" id="43">
                                          <p:stCondLst>
                                            <p:cond delay="0"/>
                                          </p:stCondLst>
                                        </p:cTn>
                                        <p:tgtEl>
                                          <p:spTgt spid="37"/>
                                        </p:tgtEl>
                                        <p:attrNameLst>
                                          <p:attrName>style.visibility</p:attrName>
                                        </p:attrNameLst>
                                      </p:cBhvr>
                                      <p:to>
                                        <p:strVal val="visible"/>
                                      </p:to>
                                    </p:set>
                                    <p:animEffect filter="wipe(up)" transition="in">
                                      <p:cBhvr>
                                        <p:cTn dur="500" id="44"/>
                                        <p:tgtEl>
                                          <p:spTgt spid="37"/>
                                        </p:tgtEl>
                                      </p:cBhvr>
                                    </p:animEffect>
                                  </p:childTnLst>
                                </p:cTn>
                              </p:par>
                              <p:par>
                                <p:cTn fill="hold" grpId="0" id="45" nodeType="withEffect" presetClass="entr" presetID="22" presetSubtype="1">
                                  <p:stCondLst>
                                    <p:cond delay="0"/>
                                  </p:stCondLst>
                                  <p:childTnLst>
                                    <p:set>
                                      <p:cBhvr>
                                        <p:cTn dur="1" fill="hold" id="46">
                                          <p:stCondLst>
                                            <p:cond delay="0"/>
                                          </p:stCondLst>
                                        </p:cTn>
                                        <p:tgtEl>
                                          <p:spTgt spid="38"/>
                                        </p:tgtEl>
                                        <p:attrNameLst>
                                          <p:attrName>style.visibility</p:attrName>
                                        </p:attrNameLst>
                                      </p:cBhvr>
                                      <p:to>
                                        <p:strVal val="visible"/>
                                      </p:to>
                                    </p:set>
                                    <p:animEffect filter="wipe(up)" transition="in">
                                      <p:cBhvr>
                                        <p:cTn dur="500" id="47"/>
                                        <p:tgtEl>
                                          <p:spTgt spid="38"/>
                                        </p:tgtEl>
                                      </p:cBhvr>
                                    </p:animEffect>
                                  </p:childTnLst>
                                </p:cTn>
                              </p:par>
                              <p:par>
                                <p:cTn fill="hold" grpId="0" id="48" nodeType="withEffect" presetClass="entr" presetID="22" presetSubtype="1">
                                  <p:stCondLst>
                                    <p:cond delay="0"/>
                                  </p:stCondLst>
                                  <p:childTnLst>
                                    <p:set>
                                      <p:cBhvr>
                                        <p:cTn dur="1" fill="hold" id="49">
                                          <p:stCondLst>
                                            <p:cond delay="0"/>
                                          </p:stCondLst>
                                        </p:cTn>
                                        <p:tgtEl>
                                          <p:spTgt spid="39"/>
                                        </p:tgtEl>
                                        <p:attrNameLst>
                                          <p:attrName>style.visibility</p:attrName>
                                        </p:attrNameLst>
                                      </p:cBhvr>
                                      <p:to>
                                        <p:strVal val="visible"/>
                                      </p:to>
                                    </p:set>
                                    <p:animEffect filter="wipe(up)" transition="in">
                                      <p:cBhvr>
                                        <p:cTn dur="500" id="50"/>
                                        <p:tgtEl>
                                          <p:spTgt spid="39"/>
                                        </p:tgtEl>
                                      </p:cBhvr>
                                    </p:animEffect>
                                  </p:childTnLst>
                                </p:cTn>
                              </p:par>
                            </p:childTnLst>
                          </p:cTn>
                        </p:par>
                        <p:par>
                          <p:cTn fill="hold" id="51" nodeType="afterGroup">
                            <p:stCondLst>
                              <p:cond delay="2000"/>
                            </p:stCondLst>
                            <p:childTnLst>
                              <p:par>
                                <p:cTn fill="hold" grpId="0" id="52" nodeType="afterEffect" presetClass="entr" presetID="10" presetSubtype="0">
                                  <p:stCondLst>
                                    <p:cond delay="0"/>
                                  </p:stCondLst>
                                  <p:childTnLst>
                                    <p:set>
                                      <p:cBhvr>
                                        <p:cTn dur="1" fill="hold" id="53">
                                          <p:stCondLst>
                                            <p:cond delay="0"/>
                                          </p:stCondLst>
                                        </p:cTn>
                                        <p:tgtEl>
                                          <p:spTgt spid="13"/>
                                        </p:tgtEl>
                                        <p:attrNameLst>
                                          <p:attrName>style.visibility</p:attrName>
                                        </p:attrNameLst>
                                      </p:cBhvr>
                                      <p:to>
                                        <p:strVal val="visible"/>
                                      </p:to>
                                    </p:set>
                                    <p:animEffect filter="fade" transition="in">
                                      <p:cBhvr>
                                        <p:cTn dur="500" id="54"/>
                                        <p:tgtEl>
                                          <p:spTgt spid="13"/>
                                        </p:tgtEl>
                                      </p:cBhvr>
                                    </p:animEffect>
                                  </p:childTnLst>
                                </p:cTn>
                              </p:par>
                              <p:par>
                                <p:cTn fill="hold" grpId="0" id="55" nodeType="withEffect" presetClass="entr" presetID="22" presetSubtype="4">
                                  <p:stCondLst>
                                    <p:cond delay="0"/>
                                  </p:stCondLst>
                                  <p:childTnLst>
                                    <p:set>
                                      <p:cBhvr>
                                        <p:cTn dur="1" fill="hold" id="56">
                                          <p:stCondLst>
                                            <p:cond delay="0"/>
                                          </p:stCondLst>
                                        </p:cTn>
                                        <p:tgtEl>
                                          <p:spTgt spid="40"/>
                                        </p:tgtEl>
                                        <p:attrNameLst>
                                          <p:attrName>style.visibility</p:attrName>
                                        </p:attrNameLst>
                                      </p:cBhvr>
                                      <p:to>
                                        <p:strVal val="visible"/>
                                      </p:to>
                                    </p:set>
                                    <p:animEffect filter="wipe(down)" transition="in">
                                      <p:cBhvr>
                                        <p:cTn dur="500" id="57"/>
                                        <p:tgtEl>
                                          <p:spTgt spid="40"/>
                                        </p:tgtEl>
                                      </p:cBhvr>
                                    </p:animEffect>
                                  </p:childTnLst>
                                </p:cTn>
                              </p:par>
                            </p:childTnLst>
                          </p:cTn>
                        </p:par>
                        <p:par>
                          <p:cTn fill="hold" id="58" nodeType="afterGroup">
                            <p:stCondLst>
                              <p:cond delay="2500"/>
                            </p:stCondLst>
                            <p:childTnLst>
                              <p:par>
                                <p:cTn fill="hold" id="59" nodeType="afterEffect" presetClass="entr" presetID="22" presetSubtype="4">
                                  <p:stCondLst>
                                    <p:cond delay="0"/>
                                  </p:stCondLst>
                                  <p:childTnLst>
                                    <p:set>
                                      <p:cBhvr>
                                        <p:cTn dur="1" fill="hold" id="60">
                                          <p:stCondLst>
                                            <p:cond delay="0"/>
                                          </p:stCondLst>
                                        </p:cTn>
                                        <p:tgtEl>
                                          <p:spTgt spid="48"/>
                                        </p:tgtEl>
                                        <p:attrNameLst>
                                          <p:attrName>style.visibility</p:attrName>
                                        </p:attrNameLst>
                                      </p:cBhvr>
                                      <p:to>
                                        <p:strVal val="visible"/>
                                      </p:to>
                                    </p:set>
                                    <p:animEffect filter="wipe(down)" transition="in">
                                      <p:cBhvr>
                                        <p:cTn dur="500" id="61"/>
                                        <p:tgtEl>
                                          <p:spTgt spid="48"/>
                                        </p:tgtEl>
                                      </p:cBhvr>
                                    </p:animEffect>
                                  </p:childTnLst>
                                </p:cTn>
                              </p:par>
                            </p:childTnLst>
                          </p:cTn>
                        </p:par>
                        <p:par>
                          <p:cTn fill="hold" id="62" nodeType="afterGroup">
                            <p:stCondLst>
                              <p:cond delay="3000"/>
                            </p:stCondLst>
                            <p:childTnLst>
                              <p:par>
                                <p:cTn fill="hold" grpId="0" id="63" nodeType="afterEffect" presetClass="entr" presetID="10" presetSubtype="0">
                                  <p:stCondLst>
                                    <p:cond delay="0"/>
                                  </p:stCondLst>
                                  <p:childTnLst>
                                    <p:set>
                                      <p:cBhvr>
                                        <p:cTn dur="1" fill="hold" id="64">
                                          <p:stCondLst>
                                            <p:cond delay="0"/>
                                          </p:stCondLst>
                                        </p:cTn>
                                        <p:tgtEl>
                                          <p:spTgt spid="14"/>
                                        </p:tgtEl>
                                        <p:attrNameLst>
                                          <p:attrName>style.visibility</p:attrName>
                                        </p:attrNameLst>
                                      </p:cBhvr>
                                      <p:to>
                                        <p:strVal val="visible"/>
                                      </p:to>
                                    </p:set>
                                    <p:animEffect filter="fade" transition="in">
                                      <p:cBhvr>
                                        <p:cTn dur="500" id="65"/>
                                        <p:tgtEl>
                                          <p:spTgt spid="14"/>
                                        </p:tgtEl>
                                      </p:cBhvr>
                                    </p:animEffect>
                                  </p:childTnLst>
                                </p:cTn>
                              </p:par>
                              <p:par>
                                <p:cTn fill="hold" grpId="0" id="66" nodeType="withEffect" presetClass="entr" presetID="22" presetSubtype="4">
                                  <p:stCondLst>
                                    <p:cond delay="0"/>
                                  </p:stCondLst>
                                  <p:childTnLst>
                                    <p:set>
                                      <p:cBhvr>
                                        <p:cTn dur="1" fill="hold" id="67">
                                          <p:stCondLst>
                                            <p:cond delay="0"/>
                                          </p:stCondLst>
                                        </p:cTn>
                                        <p:tgtEl>
                                          <p:spTgt spid="41"/>
                                        </p:tgtEl>
                                        <p:attrNameLst>
                                          <p:attrName>style.visibility</p:attrName>
                                        </p:attrNameLst>
                                      </p:cBhvr>
                                      <p:to>
                                        <p:strVal val="visible"/>
                                      </p:to>
                                    </p:set>
                                    <p:animEffect filter="wipe(down)" transition="in">
                                      <p:cBhvr>
                                        <p:cTn dur="500" id="68"/>
                                        <p:tgtEl>
                                          <p:spTgt spid="41"/>
                                        </p:tgtEl>
                                      </p:cBhvr>
                                    </p:animEffect>
                                  </p:childTnLst>
                                </p:cTn>
                              </p:par>
                            </p:childTnLst>
                          </p:cTn>
                        </p:par>
                        <p:par>
                          <p:cTn fill="hold" id="69" nodeType="afterGroup">
                            <p:stCondLst>
                              <p:cond delay="3500"/>
                            </p:stCondLst>
                            <p:childTnLst>
                              <p:par>
                                <p:cTn fill="hold" id="70" nodeType="afterEffect" presetClass="entr" presetID="22" presetSubtype="4">
                                  <p:stCondLst>
                                    <p:cond delay="0"/>
                                  </p:stCondLst>
                                  <p:childTnLst>
                                    <p:set>
                                      <p:cBhvr>
                                        <p:cTn dur="1" fill="hold" id="71">
                                          <p:stCondLst>
                                            <p:cond delay="0"/>
                                          </p:stCondLst>
                                        </p:cTn>
                                        <p:tgtEl>
                                          <p:spTgt spid="49"/>
                                        </p:tgtEl>
                                        <p:attrNameLst>
                                          <p:attrName>style.visibility</p:attrName>
                                        </p:attrNameLst>
                                      </p:cBhvr>
                                      <p:to>
                                        <p:strVal val="visible"/>
                                      </p:to>
                                    </p:set>
                                    <p:animEffect filter="wipe(down)" transition="in">
                                      <p:cBhvr>
                                        <p:cTn dur="500" id="72"/>
                                        <p:tgtEl>
                                          <p:spTgt spid="49"/>
                                        </p:tgtEl>
                                      </p:cBhvr>
                                    </p:animEffect>
                                  </p:childTnLst>
                                </p:cTn>
                              </p:par>
                            </p:childTnLst>
                          </p:cTn>
                        </p:par>
                        <p:par>
                          <p:cTn fill="hold" id="73" nodeType="afterGroup">
                            <p:stCondLst>
                              <p:cond delay="4000"/>
                            </p:stCondLst>
                            <p:childTnLst>
                              <p:par>
                                <p:cTn fill="hold" grpId="0" id="74" nodeType="afterEffect" presetClass="entr" presetID="10" presetSubtype="0">
                                  <p:stCondLst>
                                    <p:cond delay="0"/>
                                  </p:stCondLst>
                                  <p:childTnLst>
                                    <p:set>
                                      <p:cBhvr>
                                        <p:cTn dur="1" fill="hold" id="75">
                                          <p:stCondLst>
                                            <p:cond delay="0"/>
                                          </p:stCondLst>
                                        </p:cTn>
                                        <p:tgtEl>
                                          <p:spTgt spid="15"/>
                                        </p:tgtEl>
                                        <p:attrNameLst>
                                          <p:attrName>style.visibility</p:attrName>
                                        </p:attrNameLst>
                                      </p:cBhvr>
                                      <p:to>
                                        <p:strVal val="visible"/>
                                      </p:to>
                                    </p:set>
                                    <p:animEffect filter="fade" transition="in">
                                      <p:cBhvr>
                                        <p:cTn dur="500" id="76"/>
                                        <p:tgtEl>
                                          <p:spTgt spid="15"/>
                                        </p:tgtEl>
                                      </p:cBhvr>
                                    </p:animEffect>
                                  </p:childTnLst>
                                </p:cTn>
                              </p:par>
                              <p:par>
                                <p:cTn fill="hold" grpId="0" id="77" nodeType="withEffect" presetClass="entr" presetID="22" presetSubtype="4">
                                  <p:stCondLst>
                                    <p:cond delay="0"/>
                                  </p:stCondLst>
                                  <p:childTnLst>
                                    <p:set>
                                      <p:cBhvr>
                                        <p:cTn dur="1" fill="hold" id="78">
                                          <p:stCondLst>
                                            <p:cond delay="0"/>
                                          </p:stCondLst>
                                        </p:cTn>
                                        <p:tgtEl>
                                          <p:spTgt spid="42"/>
                                        </p:tgtEl>
                                        <p:attrNameLst>
                                          <p:attrName>style.visibility</p:attrName>
                                        </p:attrNameLst>
                                      </p:cBhvr>
                                      <p:to>
                                        <p:strVal val="visible"/>
                                      </p:to>
                                    </p:set>
                                    <p:animEffect filter="wipe(down)" transition="in">
                                      <p:cBhvr>
                                        <p:cTn dur="500" id="79"/>
                                        <p:tgtEl>
                                          <p:spTgt spid="42"/>
                                        </p:tgtEl>
                                      </p:cBhvr>
                                    </p:animEffect>
                                  </p:childTnLst>
                                </p:cTn>
                              </p:par>
                            </p:childTnLst>
                          </p:cTn>
                        </p:par>
                        <p:par>
                          <p:cTn fill="hold" id="80" nodeType="afterGroup">
                            <p:stCondLst>
                              <p:cond delay="4500"/>
                            </p:stCondLst>
                            <p:childTnLst>
                              <p:par>
                                <p:cTn fill="hold" id="81" nodeType="afterEffect" presetClass="entr" presetID="22" presetSubtype="1">
                                  <p:stCondLst>
                                    <p:cond delay="0"/>
                                  </p:stCondLst>
                                  <p:childTnLst>
                                    <p:set>
                                      <p:cBhvr>
                                        <p:cTn dur="1" fill="hold" id="82">
                                          <p:stCondLst>
                                            <p:cond delay="0"/>
                                          </p:stCondLst>
                                        </p:cTn>
                                        <p:tgtEl>
                                          <p:spTgt spid="50"/>
                                        </p:tgtEl>
                                        <p:attrNameLst>
                                          <p:attrName>style.visibility</p:attrName>
                                        </p:attrNameLst>
                                      </p:cBhvr>
                                      <p:to>
                                        <p:strVal val="visible"/>
                                      </p:to>
                                    </p:set>
                                    <p:animEffect filter="wipe(up)" transition="in">
                                      <p:cBhvr>
                                        <p:cTn dur="500" id="83"/>
                                        <p:tgtEl>
                                          <p:spTgt spid="50"/>
                                        </p:tgtEl>
                                      </p:cBhvr>
                                    </p:animEffect>
                                  </p:childTnLst>
                                </p:cTn>
                              </p:par>
                            </p:childTnLst>
                          </p:cTn>
                        </p:par>
                        <p:par>
                          <p:cTn fill="hold" id="84" nodeType="afterGroup">
                            <p:stCondLst>
                              <p:cond delay="5000"/>
                            </p:stCondLst>
                            <p:childTnLst>
                              <p:par>
                                <p:cTn fill="hold" grpId="0" id="85" nodeType="afterEffect" presetClass="entr" presetID="10" presetSubtype="0">
                                  <p:stCondLst>
                                    <p:cond delay="0"/>
                                  </p:stCondLst>
                                  <p:childTnLst>
                                    <p:set>
                                      <p:cBhvr>
                                        <p:cTn dur="1" fill="hold" id="86">
                                          <p:stCondLst>
                                            <p:cond delay="0"/>
                                          </p:stCondLst>
                                        </p:cTn>
                                        <p:tgtEl>
                                          <p:spTgt spid="25"/>
                                        </p:tgtEl>
                                        <p:attrNameLst>
                                          <p:attrName>style.visibility</p:attrName>
                                        </p:attrNameLst>
                                      </p:cBhvr>
                                      <p:to>
                                        <p:strVal val="visible"/>
                                      </p:to>
                                    </p:set>
                                    <p:animEffect filter="fade" transition="in">
                                      <p:cBhvr>
                                        <p:cTn dur="500" id="87"/>
                                        <p:tgtEl>
                                          <p:spTgt spid="25"/>
                                        </p:tgtEl>
                                      </p:cBhvr>
                                    </p:animEffect>
                                  </p:childTnLst>
                                </p:cTn>
                              </p:par>
                              <p:par>
                                <p:cTn fill="hold" grpId="0" id="88" nodeType="withEffect" presetClass="entr" presetID="22" presetSubtype="4">
                                  <p:stCondLst>
                                    <p:cond delay="0"/>
                                  </p:stCondLst>
                                  <p:childTnLst>
                                    <p:set>
                                      <p:cBhvr>
                                        <p:cTn dur="1" fill="hold" id="89">
                                          <p:stCondLst>
                                            <p:cond delay="0"/>
                                          </p:stCondLst>
                                        </p:cTn>
                                        <p:tgtEl>
                                          <p:spTgt spid="43"/>
                                        </p:tgtEl>
                                        <p:attrNameLst>
                                          <p:attrName>style.visibility</p:attrName>
                                        </p:attrNameLst>
                                      </p:cBhvr>
                                      <p:to>
                                        <p:strVal val="visible"/>
                                      </p:to>
                                    </p:set>
                                    <p:animEffect filter="wipe(down)" transition="in">
                                      <p:cBhvr>
                                        <p:cTn dur="500" id="90"/>
                                        <p:tgtEl>
                                          <p:spTgt spid="43"/>
                                        </p:tgtEl>
                                      </p:cBhvr>
                                    </p:animEffect>
                                  </p:childTnLst>
                                </p:cTn>
                              </p:par>
                            </p:childTnLst>
                          </p:cTn>
                        </p:par>
                        <p:par>
                          <p:cTn fill="hold" id="91" nodeType="afterGroup">
                            <p:stCondLst>
                              <p:cond delay="5500"/>
                            </p:stCondLst>
                            <p:childTnLst>
                              <p:par>
                                <p:cTn fill="hold" id="92" nodeType="afterEffect" presetClass="entr" presetID="22" presetSubtype="1">
                                  <p:stCondLst>
                                    <p:cond delay="0"/>
                                  </p:stCondLst>
                                  <p:childTnLst>
                                    <p:set>
                                      <p:cBhvr>
                                        <p:cTn dur="1" fill="hold" id="93">
                                          <p:stCondLst>
                                            <p:cond delay="0"/>
                                          </p:stCondLst>
                                        </p:cTn>
                                        <p:tgtEl>
                                          <p:spTgt spid="52"/>
                                        </p:tgtEl>
                                        <p:attrNameLst>
                                          <p:attrName>style.visibility</p:attrName>
                                        </p:attrNameLst>
                                      </p:cBhvr>
                                      <p:to>
                                        <p:strVal val="visible"/>
                                      </p:to>
                                    </p:set>
                                    <p:animEffect filter="wipe(up)" transition="in">
                                      <p:cBhvr>
                                        <p:cTn dur="500" id="94"/>
                                        <p:tgtEl>
                                          <p:spTgt spid="52"/>
                                        </p:tgtEl>
                                      </p:cBhvr>
                                    </p:animEffect>
                                  </p:childTnLst>
                                </p:cTn>
                              </p:par>
                            </p:childTnLst>
                          </p:cTn>
                        </p:par>
                        <p:par>
                          <p:cTn fill="hold" id="95" nodeType="afterGroup">
                            <p:stCondLst>
                              <p:cond delay="6000"/>
                            </p:stCondLst>
                            <p:childTnLst>
                              <p:par>
                                <p:cTn fill="hold" grpId="0" id="96" nodeType="afterEffect" presetClass="entr" presetID="10" presetSubtype="0">
                                  <p:stCondLst>
                                    <p:cond delay="0"/>
                                  </p:stCondLst>
                                  <p:childTnLst>
                                    <p:set>
                                      <p:cBhvr>
                                        <p:cTn dur="1" fill="hold" id="97">
                                          <p:stCondLst>
                                            <p:cond delay="0"/>
                                          </p:stCondLst>
                                        </p:cTn>
                                        <p:tgtEl>
                                          <p:spTgt spid="51"/>
                                        </p:tgtEl>
                                        <p:attrNameLst>
                                          <p:attrName>style.visibility</p:attrName>
                                        </p:attrNameLst>
                                      </p:cBhvr>
                                      <p:to>
                                        <p:strVal val="visible"/>
                                      </p:to>
                                    </p:set>
                                    <p:animEffect filter="fade" transition="in">
                                      <p:cBhvr>
                                        <p:cTn dur="500" id="98"/>
                                        <p:tgtEl>
                                          <p:spTgt spid="51"/>
                                        </p:tgtEl>
                                      </p:cBhvr>
                                    </p:animEffect>
                                  </p:childTnLst>
                                </p:cTn>
                              </p:par>
                              <p:par>
                                <p:cTn fill="hold" grpId="0" id="99" nodeType="withEffect" presetClass="entr" presetID="22" presetSubtype="4">
                                  <p:stCondLst>
                                    <p:cond delay="0"/>
                                  </p:stCondLst>
                                  <p:childTnLst>
                                    <p:set>
                                      <p:cBhvr>
                                        <p:cTn dur="1" fill="hold" id="100">
                                          <p:stCondLst>
                                            <p:cond delay="0"/>
                                          </p:stCondLst>
                                        </p:cTn>
                                        <p:tgtEl>
                                          <p:spTgt spid="58"/>
                                        </p:tgtEl>
                                        <p:attrNameLst>
                                          <p:attrName>style.visibility</p:attrName>
                                        </p:attrNameLst>
                                      </p:cBhvr>
                                      <p:to>
                                        <p:strVal val="visible"/>
                                      </p:to>
                                    </p:set>
                                    <p:animEffect filter="wipe(down)" transition="in">
                                      <p:cBhvr>
                                        <p:cTn dur="500" id="101"/>
                                        <p:tgtEl>
                                          <p:spTgt spid="58"/>
                                        </p:tgtEl>
                                      </p:cBhvr>
                                    </p:animEffect>
                                  </p:childTnLst>
                                </p:cTn>
                              </p:par>
                            </p:childTnLst>
                          </p:cTn>
                        </p:par>
                        <p:par>
                          <p:cTn fill="hold" id="102" nodeType="afterGroup">
                            <p:stCondLst>
                              <p:cond delay="6500"/>
                            </p:stCondLst>
                            <p:childTnLst>
                              <p:par>
                                <p:cTn fill="hold" id="103" nodeType="afterEffect" presetClass="entr" presetID="22" presetSubtype="4">
                                  <p:stCondLst>
                                    <p:cond delay="0"/>
                                  </p:stCondLst>
                                  <p:childTnLst>
                                    <p:set>
                                      <p:cBhvr>
                                        <p:cTn dur="1" fill="hold" id="104">
                                          <p:stCondLst>
                                            <p:cond delay="0"/>
                                          </p:stCondLst>
                                        </p:cTn>
                                        <p:tgtEl>
                                          <p:spTgt spid="53"/>
                                        </p:tgtEl>
                                        <p:attrNameLst>
                                          <p:attrName>style.visibility</p:attrName>
                                        </p:attrNameLst>
                                      </p:cBhvr>
                                      <p:to>
                                        <p:strVal val="visible"/>
                                      </p:to>
                                    </p:set>
                                    <p:animEffect filter="wipe(down)" transition="in">
                                      <p:cBhvr>
                                        <p:cTn dur="500" id="105"/>
                                        <p:tgtEl>
                                          <p:spTgt spid="53"/>
                                        </p:tgtEl>
                                      </p:cBhvr>
                                    </p:animEffect>
                                  </p:childTnLst>
                                </p:cTn>
                              </p:par>
                            </p:childTnLst>
                          </p:cTn>
                        </p:par>
                        <p:par>
                          <p:cTn fill="hold" id="106" nodeType="afterGroup">
                            <p:stCondLst>
                              <p:cond delay="7000"/>
                            </p:stCondLst>
                            <p:childTnLst>
                              <p:par>
                                <p:cTn fill="hold" grpId="0" id="107" nodeType="afterEffect" presetClass="entr" presetID="10" presetSubtype="0">
                                  <p:stCondLst>
                                    <p:cond delay="0"/>
                                  </p:stCondLst>
                                  <p:childTnLst>
                                    <p:set>
                                      <p:cBhvr>
                                        <p:cTn dur="1" fill="hold" id="108">
                                          <p:stCondLst>
                                            <p:cond delay="0"/>
                                          </p:stCondLst>
                                        </p:cTn>
                                        <p:tgtEl>
                                          <p:spTgt spid="26"/>
                                        </p:tgtEl>
                                        <p:attrNameLst>
                                          <p:attrName>style.visibility</p:attrName>
                                        </p:attrNameLst>
                                      </p:cBhvr>
                                      <p:to>
                                        <p:strVal val="visible"/>
                                      </p:to>
                                    </p:set>
                                    <p:animEffect filter="fade" transition="in">
                                      <p:cBhvr>
                                        <p:cTn dur="500" id="109"/>
                                        <p:tgtEl>
                                          <p:spTgt spid="26"/>
                                        </p:tgtEl>
                                      </p:cBhvr>
                                    </p:animEffect>
                                  </p:childTnLst>
                                </p:cTn>
                              </p:par>
                              <p:par>
                                <p:cTn fill="hold" grpId="0" id="110" nodeType="withEffect" presetClass="entr" presetID="22" presetSubtype="4">
                                  <p:stCondLst>
                                    <p:cond delay="0"/>
                                  </p:stCondLst>
                                  <p:childTnLst>
                                    <p:set>
                                      <p:cBhvr>
                                        <p:cTn dur="1" fill="hold" id="111">
                                          <p:stCondLst>
                                            <p:cond delay="0"/>
                                          </p:stCondLst>
                                        </p:cTn>
                                        <p:tgtEl>
                                          <p:spTgt spid="44"/>
                                        </p:tgtEl>
                                        <p:attrNameLst>
                                          <p:attrName>style.visibility</p:attrName>
                                        </p:attrNameLst>
                                      </p:cBhvr>
                                      <p:to>
                                        <p:strVal val="visible"/>
                                      </p:to>
                                    </p:set>
                                    <p:animEffect filter="wipe(down)" transition="in">
                                      <p:cBhvr>
                                        <p:cTn dur="500" id="112"/>
                                        <p:tgtEl>
                                          <p:spTgt spid="44"/>
                                        </p:tgtEl>
                                      </p:cBhvr>
                                    </p:animEffect>
                                  </p:childTnLst>
                                </p:cTn>
                              </p:par>
                            </p:childTnLst>
                          </p:cTn>
                        </p:par>
                        <p:par>
                          <p:cTn fill="hold" id="113" nodeType="afterGroup">
                            <p:stCondLst>
                              <p:cond delay="7500"/>
                            </p:stCondLst>
                            <p:childTnLst>
                              <p:par>
                                <p:cTn fill="hold" id="114" nodeType="afterEffect" presetClass="entr" presetID="22" presetSubtype="4">
                                  <p:stCondLst>
                                    <p:cond delay="0"/>
                                  </p:stCondLst>
                                  <p:childTnLst>
                                    <p:set>
                                      <p:cBhvr>
                                        <p:cTn dur="1" fill="hold" id="115">
                                          <p:stCondLst>
                                            <p:cond delay="0"/>
                                          </p:stCondLst>
                                        </p:cTn>
                                        <p:tgtEl>
                                          <p:spTgt spid="54"/>
                                        </p:tgtEl>
                                        <p:attrNameLst>
                                          <p:attrName>style.visibility</p:attrName>
                                        </p:attrNameLst>
                                      </p:cBhvr>
                                      <p:to>
                                        <p:strVal val="visible"/>
                                      </p:to>
                                    </p:set>
                                    <p:animEffect filter="wipe(down)" transition="in">
                                      <p:cBhvr>
                                        <p:cTn dur="500" id="116"/>
                                        <p:tgtEl>
                                          <p:spTgt spid="54"/>
                                        </p:tgtEl>
                                      </p:cBhvr>
                                    </p:animEffect>
                                  </p:childTnLst>
                                </p:cTn>
                              </p:par>
                            </p:childTnLst>
                          </p:cTn>
                        </p:par>
                        <p:par>
                          <p:cTn fill="hold" id="117" nodeType="afterGroup">
                            <p:stCondLst>
                              <p:cond delay="8000"/>
                            </p:stCondLst>
                            <p:childTnLst>
                              <p:par>
                                <p:cTn fill="hold" grpId="0" id="118" nodeType="afterEffect" presetClass="entr" presetID="10" presetSubtype="0">
                                  <p:stCondLst>
                                    <p:cond delay="0"/>
                                  </p:stCondLst>
                                  <p:childTnLst>
                                    <p:set>
                                      <p:cBhvr>
                                        <p:cTn dur="1" fill="hold" id="119">
                                          <p:stCondLst>
                                            <p:cond delay="0"/>
                                          </p:stCondLst>
                                        </p:cTn>
                                        <p:tgtEl>
                                          <p:spTgt spid="27"/>
                                        </p:tgtEl>
                                        <p:attrNameLst>
                                          <p:attrName>style.visibility</p:attrName>
                                        </p:attrNameLst>
                                      </p:cBhvr>
                                      <p:to>
                                        <p:strVal val="visible"/>
                                      </p:to>
                                    </p:set>
                                    <p:animEffect filter="fade" transition="in">
                                      <p:cBhvr>
                                        <p:cTn dur="500" id="120"/>
                                        <p:tgtEl>
                                          <p:spTgt spid="27"/>
                                        </p:tgtEl>
                                      </p:cBhvr>
                                    </p:animEffect>
                                  </p:childTnLst>
                                </p:cTn>
                              </p:par>
                              <p:par>
                                <p:cTn fill="hold" grpId="0" id="121" nodeType="withEffect" presetClass="entr" presetID="22" presetSubtype="4">
                                  <p:stCondLst>
                                    <p:cond delay="0"/>
                                  </p:stCondLst>
                                  <p:childTnLst>
                                    <p:set>
                                      <p:cBhvr>
                                        <p:cTn dur="1" fill="hold" id="122">
                                          <p:stCondLst>
                                            <p:cond delay="0"/>
                                          </p:stCondLst>
                                        </p:cTn>
                                        <p:tgtEl>
                                          <p:spTgt spid="45"/>
                                        </p:tgtEl>
                                        <p:attrNameLst>
                                          <p:attrName>style.visibility</p:attrName>
                                        </p:attrNameLst>
                                      </p:cBhvr>
                                      <p:to>
                                        <p:strVal val="visible"/>
                                      </p:to>
                                    </p:set>
                                    <p:animEffect filter="wipe(down)" transition="in">
                                      <p:cBhvr>
                                        <p:cTn dur="500" id="123"/>
                                        <p:tgtEl>
                                          <p:spTgt spid="45"/>
                                        </p:tgtEl>
                                      </p:cBhvr>
                                    </p:animEffect>
                                  </p:childTnLst>
                                </p:cTn>
                              </p:par>
                            </p:childTnLst>
                          </p:cTn>
                        </p:par>
                        <p:par>
                          <p:cTn fill="hold" id="124" nodeType="afterGroup">
                            <p:stCondLst>
                              <p:cond delay="8500"/>
                            </p:stCondLst>
                            <p:childTnLst>
                              <p:par>
                                <p:cTn fill="hold" id="125" nodeType="afterEffect" presetClass="entr" presetID="22" presetSubtype="4">
                                  <p:stCondLst>
                                    <p:cond delay="0"/>
                                  </p:stCondLst>
                                  <p:childTnLst>
                                    <p:set>
                                      <p:cBhvr>
                                        <p:cTn dur="1" fill="hold" id="126">
                                          <p:stCondLst>
                                            <p:cond delay="0"/>
                                          </p:stCondLst>
                                        </p:cTn>
                                        <p:tgtEl>
                                          <p:spTgt spid="55"/>
                                        </p:tgtEl>
                                        <p:attrNameLst>
                                          <p:attrName>style.visibility</p:attrName>
                                        </p:attrNameLst>
                                      </p:cBhvr>
                                      <p:to>
                                        <p:strVal val="visible"/>
                                      </p:to>
                                    </p:set>
                                    <p:animEffect filter="wipe(down)" transition="in">
                                      <p:cBhvr>
                                        <p:cTn dur="500" id="127"/>
                                        <p:tgtEl>
                                          <p:spTgt spid="55"/>
                                        </p:tgtEl>
                                      </p:cBhvr>
                                    </p:animEffect>
                                  </p:childTnLst>
                                </p:cTn>
                              </p:par>
                            </p:childTnLst>
                          </p:cTn>
                        </p:par>
                        <p:par>
                          <p:cTn fill="hold" id="128" nodeType="afterGroup">
                            <p:stCondLst>
                              <p:cond delay="9000"/>
                            </p:stCondLst>
                            <p:childTnLst>
                              <p:par>
                                <p:cTn fill="hold" grpId="0" id="129" nodeType="afterEffect" presetClass="entr" presetID="10" presetSubtype="0">
                                  <p:stCondLst>
                                    <p:cond delay="0"/>
                                  </p:stCondLst>
                                  <p:childTnLst>
                                    <p:set>
                                      <p:cBhvr>
                                        <p:cTn dur="1" fill="hold" id="130">
                                          <p:stCondLst>
                                            <p:cond delay="0"/>
                                          </p:stCondLst>
                                        </p:cTn>
                                        <p:tgtEl>
                                          <p:spTgt spid="28"/>
                                        </p:tgtEl>
                                        <p:attrNameLst>
                                          <p:attrName>style.visibility</p:attrName>
                                        </p:attrNameLst>
                                      </p:cBhvr>
                                      <p:to>
                                        <p:strVal val="visible"/>
                                      </p:to>
                                    </p:set>
                                    <p:animEffect filter="fade" transition="in">
                                      <p:cBhvr>
                                        <p:cTn dur="500" id="131"/>
                                        <p:tgtEl>
                                          <p:spTgt spid="28"/>
                                        </p:tgtEl>
                                      </p:cBhvr>
                                    </p:animEffect>
                                  </p:childTnLst>
                                </p:cTn>
                              </p:par>
                              <p:par>
                                <p:cTn fill="hold" grpId="0" id="132" nodeType="withEffect" presetClass="entr" presetID="22" presetSubtype="4">
                                  <p:stCondLst>
                                    <p:cond delay="0"/>
                                  </p:stCondLst>
                                  <p:childTnLst>
                                    <p:set>
                                      <p:cBhvr>
                                        <p:cTn dur="1" fill="hold" id="133">
                                          <p:stCondLst>
                                            <p:cond delay="0"/>
                                          </p:stCondLst>
                                        </p:cTn>
                                        <p:tgtEl>
                                          <p:spTgt spid="46"/>
                                        </p:tgtEl>
                                        <p:attrNameLst>
                                          <p:attrName>style.visibility</p:attrName>
                                        </p:attrNameLst>
                                      </p:cBhvr>
                                      <p:to>
                                        <p:strVal val="visible"/>
                                      </p:to>
                                    </p:set>
                                    <p:animEffect filter="wipe(down)" transition="in">
                                      <p:cBhvr>
                                        <p:cTn dur="500" id="134"/>
                                        <p:tgtEl>
                                          <p:spTgt spid="46"/>
                                        </p:tgtEl>
                                      </p:cBhvr>
                                    </p:animEffect>
                                  </p:childTnLst>
                                </p:cTn>
                              </p:par>
                            </p:childTnLst>
                          </p:cTn>
                        </p:par>
                        <p:par>
                          <p:cTn fill="hold" id="135" nodeType="afterGroup">
                            <p:stCondLst>
                              <p:cond delay="9500"/>
                            </p:stCondLst>
                            <p:childTnLst>
                              <p:par>
                                <p:cTn fill="hold" id="136" nodeType="afterEffect" presetClass="entr" presetID="22" presetSubtype="4">
                                  <p:stCondLst>
                                    <p:cond delay="0"/>
                                  </p:stCondLst>
                                  <p:childTnLst>
                                    <p:set>
                                      <p:cBhvr>
                                        <p:cTn dur="1" fill="hold" id="137">
                                          <p:stCondLst>
                                            <p:cond delay="0"/>
                                          </p:stCondLst>
                                        </p:cTn>
                                        <p:tgtEl>
                                          <p:spTgt spid="56"/>
                                        </p:tgtEl>
                                        <p:attrNameLst>
                                          <p:attrName>style.visibility</p:attrName>
                                        </p:attrNameLst>
                                      </p:cBhvr>
                                      <p:to>
                                        <p:strVal val="visible"/>
                                      </p:to>
                                    </p:set>
                                    <p:animEffect filter="wipe(down)" transition="in">
                                      <p:cBhvr>
                                        <p:cTn dur="500" id="138"/>
                                        <p:tgtEl>
                                          <p:spTgt spid="56"/>
                                        </p:tgtEl>
                                      </p:cBhvr>
                                    </p:animEffect>
                                  </p:childTnLst>
                                </p:cTn>
                              </p:par>
                            </p:childTnLst>
                          </p:cTn>
                        </p:par>
                        <p:par>
                          <p:cTn fill="hold" id="139" nodeType="afterGroup">
                            <p:stCondLst>
                              <p:cond delay="10000"/>
                            </p:stCondLst>
                            <p:childTnLst>
                              <p:par>
                                <p:cTn fill="hold" grpId="0" id="140" nodeType="afterEffect" presetClass="entr" presetID="10" presetSubtype="0">
                                  <p:stCondLst>
                                    <p:cond delay="0"/>
                                  </p:stCondLst>
                                  <p:childTnLst>
                                    <p:set>
                                      <p:cBhvr>
                                        <p:cTn dur="1" fill="hold" id="141">
                                          <p:stCondLst>
                                            <p:cond delay="0"/>
                                          </p:stCondLst>
                                        </p:cTn>
                                        <p:tgtEl>
                                          <p:spTgt spid="29"/>
                                        </p:tgtEl>
                                        <p:attrNameLst>
                                          <p:attrName>style.visibility</p:attrName>
                                        </p:attrNameLst>
                                      </p:cBhvr>
                                      <p:to>
                                        <p:strVal val="visible"/>
                                      </p:to>
                                    </p:set>
                                    <p:animEffect filter="fade" transition="in">
                                      <p:cBhvr>
                                        <p:cTn dur="500" id="142"/>
                                        <p:tgtEl>
                                          <p:spTgt spid="29"/>
                                        </p:tgtEl>
                                      </p:cBhvr>
                                    </p:animEffect>
                                  </p:childTnLst>
                                </p:cTn>
                              </p:par>
                              <p:par>
                                <p:cTn fill="hold" grpId="0" id="143" nodeType="withEffect" presetClass="entr" presetID="22" presetSubtype="4">
                                  <p:stCondLst>
                                    <p:cond delay="0"/>
                                  </p:stCondLst>
                                  <p:childTnLst>
                                    <p:set>
                                      <p:cBhvr>
                                        <p:cTn dur="1" fill="hold" id="144">
                                          <p:stCondLst>
                                            <p:cond delay="0"/>
                                          </p:stCondLst>
                                        </p:cTn>
                                        <p:tgtEl>
                                          <p:spTgt spid="47"/>
                                        </p:tgtEl>
                                        <p:attrNameLst>
                                          <p:attrName>style.visibility</p:attrName>
                                        </p:attrNameLst>
                                      </p:cBhvr>
                                      <p:to>
                                        <p:strVal val="visible"/>
                                      </p:to>
                                    </p:set>
                                    <p:animEffect filter="wipe(down)" transition="in">
                                      <p:cBhvr>
                                        <p:cTn dur="500" id="145"/>
                                        <p:tgtEl>
                                          <p:spTgt spid="47"/>
                                        </p:tgtEl>
                                      </p:cBhvr>
                                    </p:animEffect>
                                  </p:childTnLst>
                                </p:cTn>
                              </p:par>
                            </p:childTnLst>
                          </p:cTn>
                        </p:par>
                        <p:par>
                          <p:cTn fill="hold" id="146" nodeType="afterGroup">
                            <p:stCondLst>
                              <p:cond delay="10500"/>
                            </p:stCondLst>
                            <p:childTnLst>
                              <p:par>
                                <p:cTn fill="hold" id="147" nodeType="afterEffect" presetClass="entr" presetID="22" presetSubtype="4">
                                  <p:stCondLst>
                                    <p:cond delay="0"/>
                                  </p:stCondLst>
                                  <p:childTnLst>
                                    <p:set>
                                      <p:cBhvr>
                                        <p:cTn dur="1" fill="hold" id="148">
                                          <p:stCondLst>
                                            <p:cond delay="0"/>
                                          </p:stCondLst>
                                        </p:cTn>
                                        <p:tgtEl>
                                          <p:spTgt spid="57"/>
                                        </p:tgtEl>
                                        <p:attrNameLst>
                                          <p:attrName>style.visibility</p:attrName>
                                        </p:attrNameLst>
                                      </p:cBhvr>
                                      <p:to>
                                        <p:strVal val="visible"/>
                                      </p:to>
                                    </p:set>
                                    <p:animEffect filter="wipe(down)" transition="in">
                                      <p:cBhvr>
                                        <p:cTn dur="500" id="149"/>
                                        <p:tgtEl>
                                          <p:spTgt spid="57"/>
                                        </p:tgtEl>
                                      </p:cBhvr>
                                    </p:animEffect>
                                  </p:childTnLst>
                                </p:cTn>
                              </p:par>
                            </p:childTnLst>
                          </p:cTn>
                        </p:par>
                        <p:par>
                          <p:cTn fill="hold" id="150" nodeType="afterGroup">
                            <p:stCondLst>
                              <p:cond delay="11000"/>
                            </p:stCondLst>
                            <p:childTnLst>
                              <p:par>
                                <p:cTn fill="hold" grpId="0" id="151" nodeType="afterEffect" presetClass="entr" presetID="10" presetSubtype="0">
                                  <p:stCondLst>
                                    <p:cond delay="0"/>
                                  </p:stCondLst>
                                  <p:childTnLst>
                                    <p:set>
                                      <p:cBhvr>
                                        <p:cTn dur="1" fill="hold" id="152">
                                          <p:stCondLst>
                                            <p:cond delay="0"/>
                                          </p:stCondLst>
                                        </p:cTn>
                                        <p:tgtEl>
                                          <p:spTgt spid="30"/>
                                        </p:tgtEl>
                                        <p:attrNameLst>
                                          <p:attrName>style.visibility</p:attrName>
                                        </p:attrNameLst>
                                      </p:cBhvr>
                                      <p:to>
                                        <p:strVal val="visible"/>
                                      </p:to>
                                    </p:set>
                                    <p:animEffect filter="fade" transition="in">
                                      <p:cBhvr>
                                        <p:cTn dur="500" id="153"/>
                                        <p:tgtEl>
                                          <p:spTgt spid="30"/>
                                        </p:tgtEl>
                                      </p:cBhvr>
                                    </p:animEffect>
                                  </p:childTnLst>
                                </p:cTn>
                              </p:par>
                              <p:par>
                                <p:cTn fill="hold" grpId="0" id="154" nodeType="withEffect" presetClass="entr" presetID="22" presetSubtype="4">
                                  <p:stCondLst>
                                    <p:cond delay="0"/>
                                  </p:stCondLst>
                                  <p:childTnLst>
                                    <p:set>
                                      <p:cBhvr>
                                        <p:cTn dur="1" fill="hold" id="155">
                                          <p:stCondLst>
                                            <p:cond delay="0"/>
                                          </p:stCondLst>
                                        </p:cTn>
                                        <p:tgtEl>
                                          <p:spTgt spid="60"/>
                                        </p:tgtEl>
                                        <p:attrNameLst>
                                          <p:attrName>style.visibility</p:attrName>
                                        </p:attrNameLst>
                                      </p:cBhvr>
                                      <p:to>
                                        <p:strVal val="visible"/>
                                      </p:to>
                                    </p:set>
                                    <p:animEffect filter="wipe(down)" transition="in">
                                      <p:cBhvr>
                                        <p:cTn dur="500" id="156"/>
                                        <p:tgtEl>
                                          <p:spTgt spid="60"/>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13"/>
      <p:bldP grpId="0" spid="14"/>
      <p:bldP grpId="0" spid="15"/>
      <p:bldP grpId="0" spid="25"/>
      <p:bldP grpId="0" spid="26"/>
      <p:bldP grpId="0" spid="27"/>
      <p:bldP grpId="0" spid="28"/>
      <p:bldP grpId="0" spid="29"/>
      <p:bldP grpId="0" spid="30"/>
      <p:bldP grpId="0" spid="31"/>
      <p:bldP grpId="0" spid="32"/>
      <p:bldP grpId="0" spid="33"/>
      <p:bldP grpId="0" spid="34"/>
      <p:bldP grpId="0" spid="35"/>
      <p:bldP grpId="0" spid="36"/>
      <p:bldP grpId="0" spid="37"/>
      <p:bldP grpId="0" spid="38"/>
      <p:bldP grpId="0" spid="39"/>
      <p:bldP grpId="0" spid="40"/>
      <p:bldP grpId="0" spid="41"/>
      <p:bldP grpId="0" spid="42"/>
      <p:bldP grpId="0" spid="43"/>
      <p:bldP grpId="0" spid="44"/>
      <p:bldP grpId="0" spid="45"/>
      <p:bldP grpId="0" spid="46"/>
      <p:bldP grpId="0" spid="47"/>
      <p:bldP grpId="0" spid="51"/>
      <p:bldP grpId="0" spid="58"/>
      <p:bldP grpId="0" spid="59"/>
      <p:bldP grpId="0" spid="60"/>
      <p:bldP grpId="0" spid="73"/>
      <p:bldP grpId="0" spid="74"/>
    </p:bldLst>
  </p:timing>
</p:sld>
</file>

<file path=ppt/slides/slide9.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pic>
        <p:nvPicPr>
          <p:cNvPr id="26" name="图片 25"/>
          <p:cNvPicPr>
            <a:picLocks noChangeAspect="1"/>
          </p:cNvPicPr>
          <p:nvPr/>
        </p:nvPicPr>
        <p:blipFill>
          <a:blip r:embed="rId3">
            <a:extLst>
              <a:ext uri="{28A0092B-C50C-407E-A947-70E740481C1C}">
                <a14:useLocalDpi val="0"/>
              </a:ext>
            </a:extLst>
          </a:blip>
          <a:stretch>
            <a:fillRect/>
          </a:stretch>
        </p:blipFill>
        <p:spPr>
          <a:xfrm>
            <a:off x="0" y="1"/>
            <a:ext cx="12198349" cy="6859587"/>
          </a:xfrm>
          <a:prstGeom prst="rect">
            <a:avLst/>
          </a:prstGeom>
        </p:spPr>
      </p:pic>
      <p:sp>
        <p:nvSpPr>
          <p:cNvPr id="31" name="圆角矩形 30"/>
          <p:cNvSpPr/>
          <p:nvPr/>
        </p:nvSpPr>
        <p:spPr>
          <a:xfrm>
            <a:off x="5457006" y="1573726"/>
            <a:ext cx="513261" cy="511504"/>
          </a:xfrm>
          <a:prstGeom prst="roundRect">
            <a:avLst/>
          </a:prstGeom>
          <a:solidFill>
            <a:schemeClr val="accent1"/>
          </a:solidFill>
          <a:ln>
            <a:noFill/>
          </a:ln>
          <a:effectLst>
            <a:outerShdw algn="t" blurRad="50800" dir="5400000" dist="381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bIns="60980" lIns="121960" rIns="121960" tIns="60980"/>
          <a:lstStyle/>
          <a:p>
            <a:pPr algn="ctr">
              <a:defRPr/>
            </a:pPr>
            <a:r>
              <a:rPr altLang="zh-CN" lang="en-US" sz="3600">
                <a:cs typeface="+mn-ea"/>
                <a:sym typeface="+mn-lt"/>
              </a:rPr>
              <a:t>1</a:t>
            </a:r>
          </a:p>
        </p:txBody>
      </p:sp>
      <p:grpSp>
        <p:nvGrpSpPr>
          <p:cNvPr id="4" name="组合 3"/>
          <p:cNvGrpSpPr/>
          <p:nvPr/>
        </p:nvGrpSpPr>
        <p:grpSpPr>
          <a:xfrm>
            <a:off x="6339097" y="1573726"/>
            <a:ext cx="3744416" cy="511504"/>
            <a:chOff x="6339097" y="1573726"/>
            <a:chExt cx="3744416" cy="511504"/>
          </a:xfrm>
        </p:grpSpPr>
        <p:sp>
          <p:nvSpPr>
            <p:cNvPr id="17" name="圆角矩形 16"/>
            <p:cNvSpPr/>
            <p:nvPr/>
          </p:nvSpPr>
          <p:spPr>
            <a:xfrm>
              <a:off x="6339097" y="1573726"/>
              <a:ext cx="3744416" cy="511504"/>
            </a:xfrm>
            <a:prstGeom prst="roundRect">
              <a:avLst/>
            </a:prstGeom>
            <a:solidFill>
              <a:schemeClr val="accent1"/>
            </a:solidFill>
            <a:ln>
              <a:noFill/>
            </a:ln>
            <a:effectLst>
              <a:outerShdw algn="t" blurRad="50800" dir="5400000" dist="381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bIns="60980" lIns="121960" rIns="121960" tIns="60980"/>
            <a:lstStyle/>
            <a:p>
              <a:pPr algn="ctr">
                <a:defRPr/>
              </a:pPr>
              <a:endParaRPr altLang="en-US" lang="zh-CN" sz="3600">
                <a:cs typeface="+mn-ea"/>
                <a:sym typeface="+mn-lt"/>
              </a:endParaRPr>
            </a:p>
          </p:txBody>
        </p:sp>
        <p:sp>
          <p:nvSpPr>
            <p:cNvPr id="32" name="矩形 31"/>
            <p:cNvSpPr/>
            <p:nvPr/>
          </p:nvSpPr>
          <p:spPr>
            <a:xfrm>
              <a:off x="6723350" y="1614014"/>
              <a:ext cx="2653074" cy="426760"/>
            </a:xfrm>
            <a:prstGeom prst="rect">
              <a:avLst/>
            </a:prstGeom>
          </p:spPr>
          <p:txBody>
            <a:bodyPr bIns="60980" lIns="121960" rIns="121960" tIns="60980" wrap="square">
              <a:spAutoFit/>
            </a:bodyPr>
            <a:lstStyle/>
            <a:p>
              <a:pPr>
                <a:defRPr/>
              </a:pPr>
              <a:r>
                <a:rPr altLang="en-US" b="1" kern="100" lang="zh-CN" sz="2000">
                  <a:solidFill>
                    <a:schemeClr val="bg1"/>
                  </a:solidFill>
                  <a:cs typeface="+mn-ea"/>
                  <a:sym typeface="+mn-lt"/>
                </a:rPr>
                <a:t>年度工作概述</a:t>
              </a:r>
            </a:p>
          </p:txBody>
        </p:sp>
      </p:grpSp>
      <p:sp>
        <p:nvSpPr>
          <p:cNvPr id="33" name="圆角矩形 32"/>
          <p:cNvSpPr/>
          <p:nvPr/>
        </p:nvSpPr>
        <p:spPr>
          <a:xfrm>
            <a:off x="5457006" y="2410178"/>
            <a:ext cx="513261" cy="511504"/>
          </a:xfrm>
          <a:prstGeom prst="roundRect">
            <a:avLst/>
          </a:prstGeom>
          <a:solidFill>
            <a:schemeClr val="accent1"/>
          </a:solidFill>
          <a:ln>
            <a:noFill/>
          </a:ln>
          <a:effectLst>
            <a:outerShdw algn="t" blurRad="50800" dir="5400000" dist="381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bIns="60980" lIns="121960" rIns="121960" tIns="60980"/>
          <a:lstStyle/>
          <a:p>
            <a:pPr algn="ctr">
              <a:defRPr/>
            </a:pPr>
            <a:r>
              <a:rPr altLang="zh-CN" lang="en-US" sz="3600">
                <a:cs typeface="+mn-ea"/>
                <a:sym typeface="+mn-lt"/>
              </a:rPr>
              <a:t>2</a:t>
            </a:r>
          </a:p>
        </p:txBody>
      </p:sp>
      <p:grpSp>
        <p:nvGrpSpPr>
          <p:cNvPr id="5" name="组合 4"/>
          <p:cNvGrpSpPr/>
          <p:nvPr/>
        </p:nvGrpSpPr>
        <p:grpSpPr>
          <a:xfrm>
            <a:off x="6315199" y="2410178"/>
            <a:ext cx="3744416" cy="511504"/>
            <a:chOff x="6315199" y="2410178"/>
            <a:chExt cx="3744416" cy="511504"/>
          </a:xfrm>
        </p:grpSpPr>
        <p:sp>
          <p:nvSpPr>
            <p:cNvPr id="18" name="圆角矩形 17"/>
            <p:cNvSpPr/>
            <p:nvPr/>
          </p:nvSpPr>
          <p:spPr>
            <a:xfrm>
              <a:off x="6315199" y="2410178"/>
              <a:ext cx="3744416" cy="511504"/>
            </a:xfrm>
            <a:prstGeom prst="roundRect">
              <a:avLst/>
            </a:prstGeom>
            <a:solidFill>
              <a:schemeClr val="accent1"/>
            </a:solidFill>
            <a:ln>
              <a:noFill/>
            </a:ln>
            <a:effectLst>
              <a:outerShdw algn="t" blurRad="50800" dir="5400000" dist="381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bIns="60980" lIns="121960" rIns="121960" tIns="60980"/>
            <a:lstStyle/>
            <a:p>
              <a:pPr algn="ctr"/>
              <a:endParaRPr altLang="en-US" lang="zh-CN" sz="3600">
                <a:cs typeface="+mn-ea"/>
                <a:sym typeface="+mn-lt"/>
              </a:endParaRPr>
            </a:p>
          </p:txBody>
        </p:sp>
        <p:sp>
          <p:nvSpPr>
            <p:cNvPr id="35" name="矩形 34"/>
            <p:cNvSpPr/>
            <p:nvPr/>
          </p:nvSpPr>
          <p:spPr>
            <a:xfrm>
              <a:off x="6747248" y="2450466"/>
              <a:ext cx="2653074" cy="426760"/>
            </a:xfrm>
            <a:prstGeom prst="rect">
              <a:avLst/>
            </a:prstGeom>
          </p:spPr>
          <p:txBody>
            <a:bodyPr bIns="60980" lIns="121960" rIns="121960" tIns="60980" wrap="square">
              <a:spAutoFit/>
            </a:bodyPr>
            <a:lstStyle/>
            <a:p>
              <a:pPr>
                <a:defRPr/>
              </a:pPr>
              <a:r>
                <a:rPr altLang="en-US" b="1" kern="100" lang="zh-CN" sz="2000">
                  <a:solidFill>
                    <a:schemeClr val="bg1"/>
                  </a:solidFill>
                  <a:cs typeface="+mn-ea"/>
                  <a:sym typeface="+mn-lt"/>
                </a:rPr>
                <a:t>工作完成情况</a:t>
              </a:r>
            </a:p>
          </p:txBody>
        </p:sp>
      </p:grpSp>
      <p:sp>
        <p:nvSpPr>
          <p:cNvPr id="36" name="圆角矩形 35"/>
          <p:cNvSpPr/>
          <p:nvPr/>
        </p:nvSpPr>
        <p:spPr>
          <a:xfrm>
            <a:off x="5457006" y="3296031"/>
            <a:ext cx="513261" cy="511504"/>
          </a:xfrm>
          <a:prstGeom prst="roundRect">
            <a:avLst/>
          </a:prstGeom>
          <a:solidFill>
            <a:schemeClr val="accent1"/>
          </a:solidFill>
          <a:ln>
            <a:noFill/>
          </a:ln>
          <a:effectLst>
            <a:outerShdw algn="t" blurRad="50800" dir="5400000" dist="381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bIns="60980" lIns="121960" rIns="121960" tIns="60980"/>
          <a:lstStyle/>
          <a:p>
            <a:pPr algn="ctr">
              <a:defRPr/>
            </a:pPr>
            <a:r>
              <a:rPr altLang="zh-CN" lang="en-US" sz="3600">
                <a:cs typeface="+mn-ea"/>
                <a:sym typeface="+mn-lt"/>
              </a:rPr>
              <a:t>3</a:t>
            </a:r>
          </a:p>
        </p:txBody>
      </p:sp>
      <p:grpSp>
        <p:nvGrpSpPr>
          <p:cNvPr id="6" name="组合 5"/>
          <p:cNvGrpSpPr/>
          <p:nvPr/>
        </p:nvGrpSpPr>
        <p:grpSpPr>
          <a:xfrm>
            <a:off x="6339097" y="3296031"/>
            <a:ext cx="3744416" cy="511504"/>
            <a:chOff x="6339097" y="3296031"/>
            <a:chExt cx="3744416" cy="511504"/>
          </a:xfrm>
        </p:grpSpPr>
        <p:sp>
          <p:nvSpPr>
            <p:cNvPr id="25" name="圆角矩形 24"/>
            <p:cNvSpPr/>
            <p:nvPr/>
          </p:nvSpPr>
          <p:spPr>
            <a:xfrm>
              <a:off x="6339097" y="3296031"/>
              <a:ext cx="3744416" cy="511504"/>
            </a:xfrm>
            <a:prstGeom prst="roundRect">
              <a:avLst/>
            </a:prstGeom>
            <a:solidFill>
              <a:schemeClr val="accent1"/>
            </a:solidFill>
            <a:ln>
              <a:noFill/>
            </a:ln>
            <a:effectLst>
              <a:outerShdw algn="t" blurRad="50800" dir="5400000" dist="381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bIns="60980" lIns="121960" rIns="121960" tIns="60980"/>
            <a:lstStyle/>
            <a:p>
              <a:pPr algn="ctr"/>
              <a:endParaRPr altLang="en-US" lang="zh-CN" sz="3600">
                <a:cs typeface="+mn-ea"/>
                <a:sym typeface="+mn-lt"/>
              </a:endParaRPr>
            </a:p>
          </p:txBody>
        </p:sp>
        <p:sp>
          <p:nvSpPr>
            <p:cNvPr id="37" name="矩形 36"/>
            <p:cNvSpPr/>
            <p:nvPr/>
          </p:nvSpPr>
          <p:spPr>
            <a:xfrm>
              <a:off x="6723349" y="3336319"/>
              <a:ext cx="2736304" cy="426760"/>
            </a:xfrm>
            <a:prstGeom prst="rect">
              <a:avLst/>
            </a:prstGeom>
          </p:spPr>
          <p:txBody>
            <a:bodyPr bIns="60980" lIns="121960" rIns="121960" tIns="60980" wrap="square">
              <a:spAutoFit/>
            </a:bodyPr>
            <a:lstStyle/>
            <a:p>
              <a:pPr>
                <a:defRPr/>
              </a:pPr>
              <a:r>
                <a:rPr altLang="en-US" b="1" kern="100" lang="zh-CN" sz="2000">
                  <a:solidFill>
                    <a:schemeClr val="bg1"/>
                  </a:solidFill>
                  <a:cs typeface="+mn-ea"/>
                  <a:sym typeface="+mn-lt"/>
                </a:rPr>
                <a:t>成功项目展示</a:t>
              </a:r>
            </a:p>
          </p:txBody>
        </p:sp>
      </p:grpSp>
      <p:sp>
        <p:nvSpPr>
          <p:cNvPr id="38" name="圆角矩形 37"/>
          <p:cNvSpPr/>
          <p:nvPr/>
        </p:nvSpPr>
        <p:spPr>
          <a:xfrm>
            <a:off x="5457006" y="4180903"/>
            <a:ext cx="513261" cy="511504"/>
          </a:xfrm>
          <a:prstGeom prst="roundRect">
            <a:avLst/>
          </a:prstGeom>
          <a:solidFill>
            <a:schemeClr val="accent1"/>
          </a:solidFill>
          <a:ln>
            <a:noFill/>
          </a:ln>
          <a:effectLst>
            <a:outerShdw algn="t" blurRad="50800" dir="5400000" dist="381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bIns="60980" lIns="121960" rIns="121960" tIns="60980"/>
          <a:lstStyle/>
          <a:p>
            <a:pPr algn="ctr">
              <a:defRPr/>
            </a:pPr>
            <a:r>
              <a:rPr altLang="zh-CN" lang="en-US" sz="3600">
                <a:cs typeface="+mn-ea"/>
                <a:sym typeface="+mn-lt"/>
              </a:rPr>
              <a:t>4</a:t>
            </a:r>
          </a:p>
        </p:txBody>
      </p:sp>
      <p:grpSp>
        <p:nvGrpSpPr>
          <p:cNvPr id="7" name="组合 6"/>
          <p:cNvGrpSpPr/>
          <p:nvPr/>
        </p:nvGrpSpPr>
        <p:grpSpPr>
          <a:xfrm>
            <a:off x="6339097" y="4180903"/>
            <a:ext cx="3744416" cy="511504"/>
            <a:chOff x="6339097" y="4180903"/>
            <a:chExt cx="3744416" cy="511504"/>
          </a:xfrm>
        </p:grpSpPr>
        <p:sp>
          <p:nvSpPr>
            <p:cNvPr id="21" name="圆角矩形 20"/>
            <p:cNvSpPr/>
            <p:nvPr/>
          </p:nvSpPr>
          <p:spPr>
            <a:xfrm>
              <a:off x="6339097" y="4180903"/>
              <a:ext cx="3744416" cy="511504"/>
            </a:xfrm>
            <a:prstGeom prst="roundRect">
              <a:avLst/>
            </a:prstGeom>
            <a:solidFill>
              <a:schemeClr val="accent1"/>
            </a:solidFill>
            <a:ln>
              <a:noFill/>
            </a:ln>
            <a:effectLst>
              <a:outerShdw algn="t" blurRad="50800" dir="5400000" dist="381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bIns="60980" lIns="121960" rIns="121960" tIns="60980"/>
            <a:lstStyle/>
            <a:p>
              <a:pPr algn="ctr"/>
              <a:endParaRPr altLang="en-US" lang="zh-CN" sz="3600">
                <a:cs typeface="+mn-ea"/>
                <a:sym typeface="+mn-lt"/>
              </a:endParaRPr>
            </a:p>
          </p:txBody>
        </p:sp>
        <p:sp>
          <p:nvSpPr>
            <p:cNvPr id="39" name="矩形 38"/>
            <p:cNvSpPr/>
            <p:nvPr/>
          </p:nvSpPr>
          <p:spPr>
            <a:xfrm>
              <a:off x="6723349" y="4221882"/>
              <a:ext cx="2736304" cy="426760"/>
            </a:xfrm>
            <a:prstGeom prst="rect">
              <a:avLst/>
            </a:prstGeom>
          </p:spPr>
          <p:txBody>
            <a:bodyPr bIns="60980" lIns="121960" rIns="121960" tIns="60980" wrap="square">
              <a:spAutoFit/>
            </a:bodyPr>
            <a:lstStyle/>
            <a:p>
              <a:pPr>
                <a:defRPr/>
              </a:pPr>
              <a:r>
                <a:rPr altLang="en-US" b="1" kern="100" lang="zh-CN" sz="2000">
                  <a:solidFill>
                    <a:schemeClr val="bg1"/>
                  </a:solidFill>
                  <a:cs typeface="+mn-ea"/>
                  <a:sym typeface="+mn-lt"/>
                </a:rPr>
                <a:t>工作存在不足</a:t>
              </a:r>
            </a:p>
          </p:txBody>
        </p:sp>
      </p:grpSp>
      <p:sp>
        <p:nvSpPr>
          <p:cNvPr id="19" name="圆角矩形 18"/>
          <p:cNvSpPr/>
          <p:nvPr/>
        </p:nvSpPr>
        <p:spPr>
          <a:xfrm>
            <a:off x="5457136" y="5057483"/>
            <a:ext cx="513261" cy="511504"/>
          </a:xfrm>
          <a:prstGeom prst="roundRect">
            <a:avLst/>
          </a:prstGeom>
          <a:solidFill>
            <a:schemeClr val="accent1"/>
          </a:solidFill>
          <a:ln>
            <a:noFill/>
          </a:ln>
          <a:effectLst>
            <a:outerShdw algn="t" blurRad="50800" dir="5400000" dist="381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bIns="60980" lIns="121960" rIns="121960" tIns="60980"/>
          <a:lstStyle/>
          <a:p>
            <a:pPr algn="ctr">
              <a:defRPr/>
            </a:pPr>
            <a:r>
              <a:rPr altLang="zh-CN" lang="en-US" sz="3600">
                <a:cs typeface="+mn-ea"/>
                <a:sym typeface="+mn-lt"/>
              </a:rPr>
              <a:t>5</a:t>
            </a:r>
          </a:p>
        </p:txBody>
      </p:sp>
      <p:grpSp>
        <p:nvGrpSpPr>
          <p:cNvPr id="8" name="组合 7"/>
          <p:cNvGrpSpPr/>
          <p:nvPr/>
        </p:nvGrpSpPr>
        <p:grpSpPr>
          <a:xfrm>
            <a:off x="6339097" y="5057483"/>
            <a:ext cx="3744416" cy="511504"/>
            <a:chOff x="6339097" y="5057483"/>
            <a:chExt cx="3744416" cy="511504"/>
          </a:xfrm>
        </p:grpSpPr>
        <p:sp>
          <p:nvSpPr>
            <p:cNvPr id="24" name="圆角矩形 23"/>
            <p:cNvSpPr/>
            <p:nvPr/>
          </p:nvSpPr>
          <p:spPr>
            <a:xfrm>
              <a:off x="6339097" y="5057483"/>
              <a:ext cx="3744416" cy="511504"/>
            </a:xfrm>
            <a:prstGeom prst="roundRect">
              <a:avLst/>
            </a:prstGeom>
            <a:solidFill>
              <a:schemeClr val="accent1"/>
            </a:solidFill>
            <a:ln>
              <a:noFill/>
            </a:ln>
            <a:effectLst>
              <a:outerShdw algn="t" blurRad="50800" dir="5400000" dist="381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bIns="60980" lIns="121960" rIns="121960" tIns="60980"/>
            <a:lstStyle/>
            <a:p>
              <a:pPr algn="ctr"/>
              <a:endParaRPr altLang="en-US" lang="zh-CN" sz="3600">
                <a:cs typeface="+mn-ea"/>
                <a:sym typeface="+mn-lt"/>
              </a:endParaRPr>
            </a:p>
          </p:txBody>
        </p:sp>
        <p:sp>
          <p:nvSpPr>
            <p:cNvPr id="20" name="矩形 19"/>
            <p:cNvSpPr/>
            <p:nvPr/>
          </p:nvSpPr>
          <p:spPr>
            <a:xfrm>
              <a:off x="6723479" y="5085978"/>
              <a:ext cx="2736174" cy="426760"/>
            </a:xfrm>
            <a:prstGeom prst="rect">
              <a:avLst/>
            </a:prstGeom>
          </p:spPr>
          <p:txBody>
            <a:bodyPr bIns="60980" lIns="121960" rIns="121960" tIns="60980" wrap="square">
              <a:spAutoFit/>
            </a:bodyPr>
            <a:lstStyle/>
            <a:p>
              <a:pPr>
                <a:defRPr/>
              </a:pPr>
              <a:r>
                <a:rPr altLang="en-US" b="1" kern="100" lang="zh-CN" sz="2000">
                  <a:solidFill>
                    <a:schemeClr val="bg1"/>
                  </a:solidFill>
                  <a:cs typeface="+mn-ea"/>
                  <a:sym typeface="+mn-lt"/>
                </a:rPr>
                <a:t>明年工作计划</a:t>
              </a:r>
            </a:p>
          </p:txBody>
        </p:sp>
      </p:grpSp>
      <p:sp>
        <p:nvSpPr>
          <p:cNvPr id="22" name="TextBox 21"/>
          <p:cNvSpPr txBox="1"/>
          <p:nvPr/>
        </p:nvSpPr>
        <p:spPr>
          <a:xfrm>
            <a:off x="194519" y="2219567"/>
            <a:ext cx="2808312" cy="2316506"/>
          </a:xfrm>
          <a:prstGeom prst="rect">
            <a:avLst/>
          </a:prstGeom>
          <a:noFill/>
        </p:spPr>
        <p:txBody>
          <a:bodyPr bIns="60973" lIns="121948" rIns="121948" tIns="60973" wrap="square">
            <a:spAutoFit/>
          </a:bodyPr>
          <a:lstStyle/>
          <a:p>
            <a:pPr algn="r">
              <a:defRPr/>
            </a:pPr>
            <a:r>
              <a:rPr altLang="en-US" b="1" lang="zh-CN" spc="200" sz="4800">
                <a:solidFill>
                  <a:schemeClr val="accent1"/>
                </a:solidFill>
                <a:cs typeface="+mn-ea"/>
                <a:sym typeface="+mn-lt"/>
              </a:rPr>
              <a:t>目录 </a:t>
            </a:r>
          </a:p>
          <a:p>
            <a:pPr algn="r">
              <a:defRPr/>
            </a:pPr>
            <a:r>
              <a:rPr altLang="en-US" b="1" lang="zh-CN" spc="200" sz="4800">
                <a:solidFill>
                  <a:schemeClr val="accent1"/>
                </a:solidFill>
                <a:cs typeface="+mn-ea"/>
                <a:sym typeface="+mn-lt"/>
              </a:rPr>
              <a:t>CONTENTS</a:t>
            </a:r>
          </a:p>
        </p:txBody>
      </p:sp>
      <p:sp>
        <p:nvSpPr>
          <p:cNvPr id="2" name="下箭头 1"/>
          <p:cNvSpPr/>
          <p:nvPr/>
        </p:nvSpPr>
        <p:spPr>
          <a:xfrm rot="16200000">
            <a:off x="4278849" y="2369799"/>
            <a:ext cx="576064" cy="679828"/>
          </a:xfrm>
          <a:prstGeom prst="downArrow">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cs typeface="+mn-ea"/>
              <a:sym typeface="+mn-lt"/>
            </a:endParaRPr>
          </a:p>
        </p:txBody>
      </p:sp>
      <p:sp>
        <p:nvSpPr>
          <p:cNvPr id="27" name="矩形 26"/>
          <p:cNvSpPr/>
          <p:nvPr>
            <p:custDataLst>
              <p:tags r:id="rId4"/>
            </p:custDataLst>
          </p:nvPr>
        </p:nvSpPr>
        <p:spPr>
          <a:xfrm>
            <a:off x="0" y="6570266"/>
            <a:ext cx="4876006" cy="259080"/>
          </a:xfrm>
          <a:prstGeom prst="rect">
            <a:avLst/>
          </a:prstGeom>
        </p:spPr>
        <p:txBody>
          <a:bodyPr wrap="square">
            <a:spAutoFit/>
          </a:bodyPr>
          <a:lstStyle/>
          <a:p>
            <a:r>
              <a:rPr altLang="en-US" b="0" lang="zh-CN" sz="1100">
                <a:latin typeface="+mj-ea"/>
                <a:ea typeface="+mj-ea"/>
              </a:rPr>
              <a:t> </a:t>
            </a:r>
          </a:p>
        </p:txBody>
      </p:sp>
    </p:spTree>
  </p:cSld>
  <p:clrMapOvr>
    <a:masterClrMapping/>
  </p:clrMapOvr>
  <p:transition spd="slow">
    <p:wipe/>
  </p:transition>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grpId="0" id="5" nodeType="afterEffect" presetClass="entr" presetID="2" presetSubtype="8">
                                  <p:stCondLst>
                                    <p:cond delay="0"/>
                                  </p:stCondLst>
                                  <p:childTnLst>
                                    <p:set>
                                      <p:cBhvr>
                                        <p:cTn dur="1" fill="hold" id="6">
                                          <p:stCondLst>
                                            <p:cond delay="0"/>
                                          </p:stCondLst>
                                        </p:cTn>
                                        <p:tgtEl>
                                          <p:spTgt spid="2"/>
                                        </p:tgtEl>
                                        <p:attrNameLst>
                                          <p:attrName>style.visibility</p:attrName>
                                        </p:attrNameLst>
                                      </p:cBhvr>
                                      <p:to>
                                        <p:strVal val="visible"/>
                                      </p:to>
                                    </p:set>
                                    <p:anim calcmode="lin" valueType="num">
                                      <p:cBhvr additive="base">
                                        <p:cTn dur="500" fill="hold" id="7"/>
                                        <p:tgtEl>
                                          <p:spTgt spid="2"/>
                                        </p:tgtEl>
                                        <p:attrNameLst>
                                          <p:attrName>ppt_x</p:attrName>
                                        </p:attrNameLst>
                                      </p:cBhvr>
                                      <p:tavLst>
                                        <p:tav tm="0">
                                          <p:val>
                                            <p:strVal val="0-#ppt_w/2"/>
                                          </p:val>
                                        </p:tav>
                                        <p:tav tm="100000">
                                          <p:val>
                                            <p:strVal val="#ppt_x"/>
                                          </p:val>
                                        </p:tav>
                                      </p:tavLst>
                                    </p:anim>
                                    <p:anim calcmode="lin" valueType="num">
                                      <p:cBhvr additive="base">
                                        <p:cTn dur="500" fill="hold" id="8"/>
                                        <p:tgtEl>
                                          <p:spTgt spid="2"/>
                                        </p:tgtEl>
                                        <p:attrNameLst>
                                          <p:attrName>ppt_y</p:attrName>
                                        </p:attrNameLst>
                                      </p:cBhvr>
                                      <p:tavLst>
                                        <p:tav tm="0">
                                          <p:val>
                                            <p:strVal val="#ppt_y"/>
                                          </p:val>
                                        </p:tav>
                                        <p:tav tm="100000">
                                          <p:val>
                                            <p:strVal val="#ppt_y"/>
                                          </p:val>
                                        </p:tav>
                                      </p:tavLst>
                                    </p:anim>
                                  </p:childTnLst>
                                </p:cTn>
                              </p:par>
                            </p:childTnLst>
                          </p:cTn>
                        </p:par>
                        <p:par>
                          <p:cTn fill="hold" id="9" nodeType="afterGroup">
                            <p:stCondLst>
                              <p:cond delay="500"/>
                            </p:stCondLst>
                            <p:childTnLst>
                              <p:par>
                                <p:cTn fill="hold" grpId="2" id="10" nodeType="afterEffect" presetClass="emph" presetID="26" presetSubtype="0">
                                  <p:stCondLst>
                                    <p:cond delay="0"/>
                                  </p:stCondLst>
                                  <p:childTnLst>
                                    <p:animEffect filter="fade" transition="out">
                                      <p:cBhvr>
                                        <p:cTn dur="500" id="11" tmFilter="0, 0; .2, .5; .8, .5; 1, 0"/>
                                        <p:tgtEl>
                                          <p:spTgt spid="33"/>
                                        </p:tgtEl>
                                      </p:cBhvr>
                                    </p:animEffect>
                                    <p:animScale>
                                      <p:cBhvr>
                                        <p:cTn autoRev="1" dur="250" fill="hold" id="12"/>
                                        <p:tgtEl>
                                          <p:spTgt spid="33"/>
                                        </p:tgtEl>
                                      </p:cBhvr>
                                      <p:by x="105000" y="105000"/>
                                    </p:animScale>
                                  </p:childTnLst>
                                </p:cTn>
                              </p:par>
                              <p:par>
                                <p:cTn fill="hold" id="13" nodeType="withEffect" presetClass="emph" presetID="26" presetSubtype="0">
                                  <p:stCondLst>
                                    <p:cond delay="0"/>
                                  </p:stCondLst>
                                  <p:childTnLst>
                                    <p:animEffect filter="fade" transition="out">
                                      <p:cBhvr>
                                        <p:cTn dur="500" id="14" tmFilter="0, 0; .2, .5; .8, .5; 1, 0"/>
                                        <p:tgtEl>
                                          <p:spTgt spid="5"/>
                                        </p:tgtEl>
                                      </p:cBhvr>
                                    </p:animEffect>
                                    <p:animScale>
                                      <p:cBhvr>
                                        <p:cTn autoRev="1" dur="250" fill="hold" id="15"/>
                                        <p:tgtEl>
                                          <p:spTgt spid="5"/>
                                        </p:tgtEl>
                                      </p:cBhvr>
                                      <p:by x="105000" y="105000"/>
                                    </p:animScale>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2" spid="33"/>
      <p:bldP grpId="0" spid="2"/>
    </p:bldLst>
  </p:timing>
</p:sld>
</file>

<file path=ppt/tags/tag1.xml><?xml version="1.0" encoding="utf-8"?>
<p:tagLst xmlns:p="http://schemas.openxmlformats.org/presentationml/2006/main">
  <p:tag name="NORDRI TOOLS WATERMARK" val="0r3ngejb"/>
</p:tagLst>
</file>

<file path=ppt/tags/tag10.xml><?xml version="1.0" encoding="utf-8"?>
<p:tagLst xmlns:p="http://schemas.openxmlformats.org/presentationml/2006/main">
  <p:tag name="NORDRI TOOLS WATERMARK" val="0r3ngejb"/>
</p:tagLst>
</file>

<file path=ppt/tags/tag11.xml><?xml version="1.0" encoding="utf-8"?>
<p:tagLst xmlns:p="http://schemas.openxmlformats.org/presentationml/2006/main">
  <p:tag name="NORDRI TOOLS WATERMARK" val="0r3ngejb"/>
</p:tagLst>
</file>

<file path=ppt/tags/tag12.xml><?xml version="1.0" encoding="utf-8"?>
<p:tagLst xmlns:p="http://schemas.openxmlformats.org/presentationml/2006/main">
  <p:tag name="NORDRI TOOLS WATERMARK" val="0r3ngejb"/>
</p:tagLst>
</file>

<file path=ppt/tags/tag13.xml><?xml version="1.0" encoding="utf-8"?>
<p:tagLst xmlns:p="http://schemas.openxmlformats.org/presentationml/2006/main">
  <p:tag name="NORDRI TOOLS WATERMARK" val="0r3ngejb"/>
</p:tagLst>
</file>

<file path=ppt/tags/tag14.xml><?xml version="1.0" encoding="utf-8"?>
<p:tagLst xmlns:p="http://schemas.openxmlformats.org/presentationml/2006/main">
  <p:tag name="NORDRI TOOLS WATERMARK" val="0r3ngejb"/>
</p:tagLst>
</file>

<file path=ppt/tags/tag15.xml><?xml version="1.0" encoding="utf-8"?>
<p:tagLst xmlns:p="http://schemas.openxmlformats.org/presentationml/2006/main">
  <p:tag name="AS_NET" val="4.0.30319.42000"/>
  <p:tag name="AS_OS" val="Microsoft Windows NT 6.2.9200.0"/>
  <p:tag name="AS_RELEASE_DATE" val="2020.04.14"/>
  <p:tag name="AS_TITLE" val="Aspose.Slides for .NET 4.0 Client Profile"/>
  <p:tag name="AS_VERSION" val="20.4"/>
</p:tagLst>
</file>

<file path=ppt/tags/tag2.xml><?xml version="1.0" encoding="utf-8"?>
<p:tagLst xmlns:p="http://schemas.openxmlformats.org/presentationml/2006/main">
  <p:tag name="NORDRI TOOLS WATERMARK" val="0r3ngejb"/>
</p:tagLst>
</file>

<file path=ppt/tags/tag3.xml><?xml version="1.0" encoding="utf-8"?>
<p:tagLst xmlns:p="http://schemas.openxmlformats.org/presentationml/2006/main">
  <p:tag name="NORDRI TOOLS WATERMARK" val="0r3ngejb"/>
</p:tagLst>
</file>

<file path=ppt/tags/tag4.xml><?xml version="1.0" encoding="utf-8"?>
<p:tagLst xmlns:p="http://schemas.openxmlformats.org/presentationml/2006/main">
  <p:tag name="NORDRI TOOLS WATERMARK" val="0r3ngejb"/>
</p:tagLst>
</file>

<file path=ppt/tags/tag5.xml><?xml version="1.0" encoding="utf-8"?>
<p:tagLst xmlns:p="http://schemas.openxmlformats.org/presentationml/2006/main">
  <p:tag name="NORDRI TOOLS WATERMARK" val="0r3ngejb"/>
</p:tagLst>
</file>

<file path=ppt/tags/tag6.xml><?xml version="1.0" encoding="utf-8"?>
<p:tagLst xmlns:p="http://schemas.openxmlformats.org/presentationml/2006/main">
  <p:tag name="NORDRI TOOLS WATERMARK" val="0r3ngejb"/>
</p:tagLst>
</file>

<file path=ppt/tags/tag7.xml><?xml version="1.0" encoding="utf-8"?>
<p:tagLst xmlns:p="http://schemas.openxmlformats.org/presentationml/2006/main">
  <p:tag name="NORDRI TOOLS WATERMARK" val="0r3ngejb"/>
</p:tagLst>
</file>

<file path=ppt/tags/tag8.xml><?xml version="1.0" encoding="utf-8"?>
<p:tagLst xmlns:p="http://schemas.openxmlformats.org/presentationml/2006/main">
  <p:tag name="NORDRI TOOLS WATERMARK" val="0r3ngejb"/>
</p:tagLst>
</file>

<file path=ppt/tags/tag9.xml><?xml version="1.0" encoding="utf-8"?>
<p:tagLst xmlns:p="http://schemas.openxmlformats.org/presentationml/2006/main">
  <p:tag name="NORDRI TOOLS WATERMARK" val="0r3ngejb"/>
</p:tagLst>
</file>

<file path=ppt/theme/theme1.xml><?xml version="1.0" encoding="utf-8"?>
<a:theme xmlns:r="http://schemas.openxmlformats.org/officeDocument/2006/relationships" xmlns:a="http://schemas.openxmlformats.org/drawingml/2006/main" name="">
  <a:themeElements>
    <a:clrScheme name="自定义 16">
      <a:dk1>
        <a:sysClr val="windowText" lastClr="000000"/>
      </a:dk1>
      <a:lt1>
        <a:sysClr val="window" lastClr="FFFFFF"/>
      </a:lt1>
      <a:dk2>
        <a:srgbClr val="455F51"/>
      </a:dk2>
      <a:lt2>
        <a:srgbClr val="E3DED1"/>
      </a:lt2>
      <a:accent1>
        <a:srgbClr val="669900"/>
      </a:accent1>
      <a:accent2>
        <a:srgbClr val="FFC000"/>
      </a:accent2>
      <a:accent3>
        <a:srgbClr val="C0CF3A"/>
      </a:accent3>
      <a:accent4>
        <a:srgbClr val="029676"/>
      </a:accent4>
      <a:accent5>
        <a:srgbClr val="4AB5C4"/>
      </a:accent5>
      <a:accent6>
        <a:srgbClr val="0989B1"/>
      </a:accent6>
      <a:hlink>
        <a:srgbClr val="6B9F25"/>
      </a:hlink>
      <a:folHlink>
        <a:srgbClr val="BA6906"/>
      </a:folHlink>
    </a:clrScheme>
    <a:fontScheme name="Temp">
      <a:majorFont>
        <a:latin typeface="Arial"/>
        <a:ea typeface="微软雅黑"/>
        <a:cs typeface="Arial"/>
      </a:majorFont>
      <a:minorFont>
        <a:latin typeface="Arial"/>
        <a:ea typeface="微软雅黑"/>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Lst>
    <a:ext uri="{05A4C25C-085E-4340-85A3-A5531E510DB2}">
      <thm15:themeFamily xmlns:thm15="http://schemas.microsoft.com/office/thememl/2012/main" id="{62F939B6-93AF-4DB8-9C6B-D6C7DFDC589F}" name="Office Theme" vid="{4A3C46E8-61CC-4603-A589-7422A47A8E4A}"/>
    </a:ext>
  </a:extLst>
</a:theme>
</file>

<file path=ppt/theme/theme2.xml><?xml version="1.0" encoding="utf-8"?>
<a:theme xmlns:r="http://schemas.openxmlformats.org/officeDocument/2006/relationships" xmlns:a="http://schemas.openxmlformats.org/drawingml/2006/main" name="">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panose="020f0302020204030204"/>
        <a:ea typeface="Arial"/>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Arial"/>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Lst>
    <a:ext uri="{05A4C25C-085E-4340-85A3-A5531E510DB2}">
      <thm15:themeFamily xmlns:thm15="http://schemas.microsoft.com/office/thememl/2012/main" id="{62F939B6-93AF-4DB8-9C6B-D6C7DFDC589F}" name="Office Theme" vid="{4A3C46E8-61CC-4603-A589-7422A47A8E4A}"/>
    </a:ext>
  </a:extLst>
</a:theme>
</file>

<file path=ppt/theme/theme3.xml><?xml version="1.0" encoding="utf-8"?>
<a:theme xmlns:r="http://schemas.openxmlformats.org/officeDocument/2006/relationships"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panose="020f0502020204030204"/>
        <a:ea typeface="Arial"/>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Arial"/>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Lst>
    <a:ext uri="{05A4C25C-085E-4340-85A3-A5531E510DB2}">
      <thm15:themeFamily xmlns:thm15="http://schemas.microsoft.com/office/thememl/2012/main" id="{62F939B6-93AF-4DB8-9C6B-D6C7DFDC589F}" name="Office Theme" vid="{4A3C46E8-61CC-4603-A589-7422A47A8E4A}"/>
    </a:ext>
  </a:extLst>
</a:theme>
</file>

<file path=ppt/theme/theme4.xml><?xml version="1.0" encoding="utf-8"?>
<a:theme xmlns:r="http://schemas.openxmlformats.org/officeDocument/2006/relationships"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Arial"/>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Arial"/>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Lst>
    <a:ext uri="{05A4C25C-085E-4340-85A3-A5531E510DB2}">
      <thm15:themeFamily xmlns:thm15="http://schemas.microsoft.com/office/thememl/2012/main" id="{62F939B6-93AF-4DB8-9C6B-D6C7DFDC589F}" name="Office Theme" vid="{4A3C46E8-61CC-4603-A589-7422A47A8E4A}"/>
    </a:ext>
  </a:extLst>
</a:theme>
</file>

<file path=docProps/app.xml><?xml version="1.0" encoding="utf-8"?>
<Properties xmlns:vt="http://schemas.openxmlformats.org/officeDocument/2006/docPropsVTypes" xmlns="http://schemas.openxmlformats.org/officeDocument/2006/extended-properties">
  <Company/>
  <Paragraphs>441</Paragraphs>
  <Slides>36</Slides>
  <Notes>36</Notes>
  <TotalTime>0</TotalTime>
  <HiddenSlides>0</HiddenSlides>
  <MMClips>0</MMClips>
  <ScaleCrop>0</ScaleCrop>
  <HeadingPairs>
    <vt:vector baseType="variant" size="6">
      <vt:variant>
        <vt:lpstr>Fonts used</vt:lpstr>
      </vt:variant>
      <vt:variant>
        <vt:i4>11</vt:i4>
      </vt:variant>
      <vt:variant>
        <vt:lpstr>Theme</vt:lpstr>
      </vt:variant>
      <vt:variant>
        <vt:i4>1</vt:i4>
      </vt:variant>
      <vt:variant>
        <vt:lpstr>Slide Titles</vt:lpstr>
      </vt:variant>
      <vt:variant>
        <vt:i4>36</vt:i4>
      </vt:variant>
    </vt:vector>
  </HeadingPairs>
  <TitlesOfParts>
    <vt:vector baseType="lpstr" size="48">
      <vt:lpstr>Arial</vt:lpstr>
      <vt:lpstr>微软雅黑</vt:lpstr>
      <vt:lpstr>Arial Black</vt:lpstr>
      <vt:lpstr>Calibri Light</vt:lpstr>
      <vt:lpstr>Calibri</vt:lpstr>
      <vt:lpstr>仿宋_GB2312</vt:lpstr>
      <vt:lpstr>宋体</vt:lpstr>
      <vt:lpstr>Roboto condensed</vt:lpstr>
      <vt:lpstr>造字工房悦黑体验版常规体</vt:lpstr>
      <vt:lpstr>Wingdings</vt:lpstr>
      <vt:lpstr>TeXGyreAdventor</vt:lpstr>
      <vt:lpstr>Office 主题​​</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0</LinksUpToDate>
  <SharedDoc>0</SharedDoc>
  <HyperlinksChanged>0</HyperlinksChanged>
  <Application>Aspose.Slides for .NET</Application>
  <AppVersion>20.0400</AppVersion>
</Properties>
</file>

<file path=docProps/core.xml><?xml version="1.0" encoding="utf-8"?>
<cp:coreProperties xmlns:cp="http://schemas.openxmlformats.org/package/2006/metadata/core-properties" xmlns:dc="http://purl.org/dc/elements/1.1/" xmlns:dcterms="http://purl.org/dc/terms/" xmlns:xsi="http://www.w3.org/2001/XMLSchema-instance">
  <dcterms:created xsi:type="dcterms:W3CDTF">2021-08-22T12:04:28Z</dcterms:created>
  <cp:lastPrinted>2021-08-22T12:04:28Z</cp:lastPrinted>
  <dcterms:modified xsi:type="dcterms:W3CDTF">2021-08-22T05:48:17Z</dcterms:modified>
  <cp:revision>1</cp:revision>
</cp:coreProperties>
</file>