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presentationml.tags+xml" PartName="/ppt/tags/tag33.xml"/>
  <Override ContentType="application/vnd.openxmlformats-officedocument.presentationml.tags+xml" PartName="/ppt/tags/tag34.xml"/>
  <Override ContentType="application/vnd.openxmlformats-officedocument.presentationml.tags+xml" PartName="/ppt/tags/tag35.xml"/>
  <Override ContentType="application/vnd.openxmlformats-officedocument.presentationml.tags+xml" PartName="/ppt/tags/tag36.xml"/>
  <Override ContentType="application/vnd.openxmlformats-officedocument.presentationml.tags+xml" PartName="/ppt/tags/tag37.xml"/>
  <Override ContentType="application/vnd.openxmlformats-officedocument.presentationml.tags+xml" PartName="/ppt/tags/tag38.xml"/>
  <Override ContentType="application/vnd.openxmlformats-officedocument.presentationml.tags+xml" PartName="/ppt/tags/tag39.xml"/>
  <Override ContentType="application/vnd.openxmlformats-officedocument.presentationml.tags+xml" PartName="/ppt/tags/tag40.xml"/>
  <Override ContentType="application/vnd.openxmlformats-officedocument.presentationml.tags+xml" PartName="/ppt/tags/tag41.xml"/>
  <Override ContentType="application/vnd.openxmlformats-officedocument.presentationml.tags+xml" PartName="/ppt/tags/tag42.xml"/>
  <Override ContentType="application/vnd.openxmlformats-officedocument.presentationml.tags+xml" PartName="/ppt/tags/tag43.xml"/>
  <Override ContentType="application/vnd.openxmlformats-officedocument.presentationml.tags+xml" PartName="/ppt/tags/tag44.xml"/>
  <Override ContentType="application/vnd.openxmlformats-officedocument.presentationml.tags+xml" PartName="/ppt/tags/tag45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"/>
  </p:notesMasterIdLst>
  <p:sldIdLst>
    <p:sldId id="256" r:id="rId4"/>
    <p:sldId id="257" r:id="rId5"/>
    <p:sldId id="259" r:id="rId6"/>
    <p:sldId id="1297" r:id="rId7"/>
    <p:sldId id="1136" r:id="rId8"/>
    <p:sldId id="1330" r:id="rId9"/>
    <p:sldId id="1324" r:id="rId10"/>
    <p:sldId id="1093" r:id="rId11"/>
    <p:sldId id="1331" r:id="rId12"/>
    <p:sldId id="1332" r:id="rId13"/>
    <p:sldId id="2886" r:id="rId14"/>
    <p:sldId id="2902" r:id="rId15"/>
    <p:sldId id="262" r:id="rId16"/>
    <p:sldId id="1094" r:id="rId17"/>
    <p:sldId id="2901" r:id="rId18"/>
    <p:sldId id="1133" r:id="rId19"/>
    <p:sldId id="1326" r:id="rId20"/>
    <p:sldId id="1325" r:id="rId21"/>
    <p:sldId id="286" r:id="rId22"/>
    <p:sldId id="1095" r:id="rId23"/>
    <p:sldId id="1359" r:id="rId24"/>
    <p:sldId id="287" r:id="rId25"/>
    <p:sldId id="1301" r:id="rId26"/>
    <p:sldId id="258" r:id="rId27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40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tags/tag45.xml" Type="http://schemas.openxmlformats.org/officeDocument/2006/relationships/tags"/><Relationship Id="rId29" Target="presProps.xml" Type="http://schemas.openxmlformats.org/officeDocument/2006/relationships/presProps"/><Relationship Id="rId3" Target="notesMasters/notesMaster1.xml" Type="http://schemas.openxmlformats.org/officeDocument/2006/relationships/notesMaster"/><Relationship Id="rId30" Target="viewProps.xml" Type="http://schemas.openxmlformats.org/officeDocument/2006/relationships/viewProps"/><Relationship Id="rId31" Target="theme/theme1.xml" Type="http://schemas.openxmlformats.org/officeDocument/2006/relationships/theme"/><Relationship Id="rId32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9CC9E-3D4F-4C28-963A-3A7A37036FC9}" type="datetimeFigureOut">
              <a:rPr lang="zh-CN" altLang="en-US" smtClean="0"/>
              <a:t>2019/4/22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EC6503-45A0-4B19-9F24-F1D65162F5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95956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01314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314009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108186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504602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327248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040381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227502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87689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484794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007998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66423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715344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356186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74062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741240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488147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40057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03933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81972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44527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232110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683818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06660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82973926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ED4112B9-3390-4864-AAE4-1AB598AA1CA8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rcRect l="36187" t="47115" b="-1"/>
          <a:stretch>
            <a:fillRect/>
          </a:stretch>
        </p:blipFill>
        <p:spPr>
          <a:xfrm rot="16200000" flipH="1">
            <a:off x="-1686108" y="1686109"/>
            <a:ext cx="6858000" cy="3485782"/>
          </a:xfrm>
          <a:prstGeom prst="rect">
            <a:avLst/>
          </a:prstGeom>
        </p:spPr>
      </p:pic>
    </p:spTree>
    <p:extLst>
      <p:ext uri="{BB962C8B-B14F-4D97-AF65-F5344CB8AC3E}">
        <p14:creationId val="683279700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208F1E-950E-4E60-9E04-DE9D80877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25FB977-B83B-41B8-95AE-C7F6A85874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7D21B5-539B-4939-808E-5045AB899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9126-C6FF-42F4-8612-CBDFEF8D6FC4}" type="datetimeFigureOut">
              <a:rPr lang="zh-CN" altLang="en-US" smtClean="0"/>
              <a:t>2019/4/22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7E76394-C20B-41F7-B246-309B1E3F6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0F46B8E-F6C7-4FEA-A707-7E94E8CF6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415C-84D5-4AF8-BC08-5FD8B2E660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479615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97204B3-F42B-457B-A08F-354C67CF5E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CDFF529-AC57-433A-B42D-85B944E80B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1781C7A-01DE-4716-84FC-5BD9CBE64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9126-C6FF-42F4-8612-CBDFEF8D6FC4}" type="datetimeFigureOut">
              <a:rPr lang="zh-CN" altLang="en-US" smtClean="0"/>
              <a:t>2019/4/22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D78C4BE-8ED3-419C-A21A-7EF7A9A61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3775FFD-DB46-4916-850B-6FFFA3B13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415C-84D5-4AF8-BC08-5FD8B2E660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50368904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2 Columns 2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81669435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5749001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67236791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64723302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18175448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49067887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29834450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6818950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A68ED01E-4EE5-45B7-A7F9-52D3408A9B1D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rcRect l="28932" t="47115" r="7256" b="-1"/>
          <a:stretch>
            <a:fillRect/>
          </a:stretch>
        </p:blipFill>
        <p:spPr>
          <a:xfrm rot="16200000" flipH="1" flipV="1">
            <a:off x="7020109" y="1686109"/>
            <a:ext cx="6858000" cy="3485782"/>
          </a:xfrm>
          <a:prstGeom prst="rect">
            <a:avLst/>
          </a:prstGeom>
        </p:spPr>
      </p:pic>
    </p:spTree>
    <p:extLst>
      <p:ext uri="{BB962C8B-B14F-4D97-AF65-F5344CB8AC3E}">
        <p14:creationId val="149575156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98617699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67097555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23956506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1116720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2EA9E005-2EA8-4F13-9E11-3E9E5D9080FB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rcRect l="5974" t="60304" r="10805" b="-1642"/>
          <a:stretch>
            <a:fillRect/>
          </a:stretch>
        </p:blipFill>
        <p:spPr>
          <a:xfrm flipV="1">
            <a:off x="0" y="3143791"/>
            <a:ext cx="12192000" cy="3714209"/>
          </a:xfrm>
          <a:prstGeom prst="rect">
            <a:avLst/>
          </a:prstGeom>
        </p:spPr>
      </p:pic>
    </p:spTree>
    <p:extLst>
      <p:ext uri="{BB962C8B-B14F-4D97-AF65-F5344CB8AC3E}">
        <p14:creationId val="2073731547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E30863-E874-4FDD-A28E-94BFB43AF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041C78-C500-428E-BD96-5732510352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2E977A2-ED00-4C31-8B36-A81E0DCA85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FD68EEF-0E7A-45CA-9F8B-146F9D651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9126-C6FF-42F4-8612-CBDFEF8D6FC4}" type="datetimeFigureOut">
              <a:rPr lang="zh-CN" altLang="en-US" smtClean="0"/>
              <a:t>2019/4/22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785EEF0-B0BD-464E-9D4A-51E04E3DC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1DD3952-9952-4862-99B4-D47836589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415C-84D5-4AF8-BC08-5FD8B2E660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61982089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5188F5-A678-41C6-A7F5-C33F68FA5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3379A2F-0AB3-4B30-B150-554022AEC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F4611DD-FA71-4B24-94DC-254D1D90C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C368D5B-EB59-4C42-A180-0041DA11A1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CA2BEE6-7D84-4301-BA1C-A85E1C2F03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8ABF59B-BACE-48B3-8C66-9C54553C7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9126-C6FF-42F4-8612-CBDFEF8D6FC4}" type="datetimeFigureOut">
              <a:rPr lang="zh-CN" altLang="en-US" smtClean="0"/>
              <a:t>2019/4/22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1BD1919-85BF-439F-A4D1-A2CD06139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044A3FB-01FE-4CB2-BCB8-81C4B78EC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415C-84D5-4AF8-BC08-5FD8B2E660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03391703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DF5837-41E9-4883-95E2-440EDE960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0CE502B-4FD6-486F-857D-B49DCA2A7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9126-C6FF-42F4-8612-CBDFEF8D6FC4}" type="datetimeFigureOut">
              <a:rPr lang="zh-CN" altLang="en-US" smtClean="0"/>
              <a:t>2019/4/22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2EA74AF-4DC3-4A73-BB10-2CB4C232F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0419C19-3AC1-4DEF-8A20-480C31CAD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415C-84D5-4AF8-BC08-5FD8B2E660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359140580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5242B39-4B89-49D3-A42D-E87770B97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9126-C6FF-42F4-8612-CBDFEF8D6FC4}" type="datetimeFigureOut">
              <a:rPr lang="zh-CN" altLang="en-US" smtClean="0"/>
              <a:t>2019/4/22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3852875-E091-47CA-9E56-6DB6948D7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C600997-684D-4B6F-ACD7-702930490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415C-84D5-4AF8-BC08-5FD8B2E660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88927816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0BBC0A-2E57-4B49-AA8C-108A93652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5E4FC68-A622-4D2F-A701-4A78C51C7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3EFFF1B-5DD0-4035-A61A-45E3E735B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D40333E-918E-4C28-B12B-C36E73A13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9126-C6FF-42F4-8612-CBDFEF8D6FC4}" type="datetimeFigureOut">
              <a:rPr lang="zh-CN" altLang="en-US" smtClean="0"/>
              <a:t>2019/4/22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0E6BAF7-43BA-4017-B5D2-0D37EA454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3D70A64-142A-4A10-8B19-CDAB24229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415C-84D5-4AF8-BC08-5FD8B2E660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96117736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2A644C-84F6-404C-AE08-509E0CFFA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DC8BEC7-7E11-4087-BA5F-1255A70A8C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CB1FDA0-CD2A-4167-8717-6130594AE2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ED2BC55-B400-48E0-B1AD-7DF2EFFDA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9126-C6FF-42F4-8612-CBDFEF8D6FC4}" type="datetimeFigureOut">
              <a:rPr lang="zh-CN" altLang="en-US" smtClean="0"/>
              <a:t>2019/4/22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F9319BD-E4AA-427D-A68C-E98B2F710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F352765-FCD9-4AB4-B602-1DA0CE37B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415C-84D5-4AF8-BC08-5FD8B2E660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94682146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10" Target="../slideLayouts/slideLayout22.xml" Type="http://schemas.openxmlformats.org/officeDocument/2006/relationships/slideLayout"/><Relationship Id="rId11" Target="../slideLayouts/slideLayout23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slideLayouts/slideLayout16.xml" Type="http://schemas.openxmlformats.org/officeDocument/2006/relationships/slideLayout"/><Relationship Id="rId5" Target="../slideLayouts/slideLayout17.xml" Type="http://schemas.openxmlformats.org/officeDocument/2006/relationships/slideLayout"/><Relationship Id="rId6" Target="../slideLayouts/slideLayout18.xml" Type="http://schemas.openxmlformats.org/officeDocument/2006/relationships/slideLayout"/><Relationship Id="rId7" Target="../slideLayouts/slideLayout19.xml" Type="http://schemas.openxmlformats.org/officeDocument/2006/relationships/slideLayout"/><Relationship Id="rId8" Target="../slideLayouts/slideLayout20.xml" Type="http://schemas.openxmlformats.org/officeDocument/2006/relationships/slideLayout"/><Relationship Id="rId9" Target="../slideLayouts/slideLayout2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614C4DB-8A06-4513-AE57-BD90EDD19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CE8B964-14D7-476E-8951-9B0196AAD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4B32830-A370-4710-8E08-632E8C05D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39126-C6FF-42F4-8612-CBDFEF8D6FC4}" type="datetimeFigureOut">
              <a:rPr lang="zh-CN" altLang="en-US" smtClean="0"/>
              <a:t>2019/4/22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13262A2-7B44-4B92-8A15-1A7C22C6B9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185B9C3-466B-49D3-85FA-54A24A313C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1415C-84D5-4AF8-BC08-5FD8B2E660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7383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2019/4/22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89509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0.xml" Type="http://schemas.openxmlformats.org/officeDocument/2006/relationships/notesSlid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1.xml" Type="http://schemas.openxmlformats.org/officeDocument/2006/relationships/notesSlide"/></Relationships>
</file>

<file path=ppt/slides/_rels/slide1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notesSlides/notesSlide12.xml" Type="http://schemas.openxmlformats.org/officeDocument/2006/relationships/notesSlid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3.xml" Type="http://schemas.openxmlformats.org/officeDocument/2006/relationships/notesSlide"/></Relationships>
</file>

<file path=ppt/slides/_rels/slide14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tags/tag33.xml" Type="http://schemas.openxmlformats.org/officeDocument/2006/relationships/tags"/><Relationship Id="rId4" Target="../tags/tag34.xml" Type="http://schemas.openxmlformats.org/officeDocument/2006/relationships/tags"/><Relationship Id="rId5" Target="../tags/tag35.xml" Type="http://schemas.openxmlformats.org/officeDocument/2006/relationships/tags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5.xml" Type="http://schemas.openxmlformats.org/officeDocument/2006/relationships/notesSlide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6.xml" Type="http://schemas.openxmlformats.org/officeDocument/2006/relationships/notesSlide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tags/tag36.xml" Type="http://schemas.openxmlformats.org/officeDocument/2006/relationships/tags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tags/tag37.xml" Type="http://schemas.openxmlformats.org/officeDocument/2006/relationships/tags"/></Relationships>
</file>

<file path=ppt/slides/_rels/slide1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tags/tag38.xml" Type="http://schemas.openxmlformats.org/officeDocument/2006/relationships/tags"/><Relationship Id="rId4" Target="../tags/tag39.xml" Type="http://schemas.openxmlformats.org/officeDocument/2006/relationships/tags"/><Relationship Id="rId5" Target="../tags/tag40.xml" Type="http://schemas.openxmlformats.org/officeDocument/2006/relationships/tags"/><Relationship Id="rId6" Target="../tags/tag41.xml" Type="http://schemas.openxmlformats.org/officeDocument/2006/relationships/tags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20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tags/tag42.xml" Type="http://schemas.openxmlformats.org/officeDocument/2006/relationships/tags"/><Relationship Id="rId4" Target="../tags/tag43.xml" Type="http://schemas.openxmlformats.org/officeDocument/2006/relationships/tags"/><Relationship Id="rId5" Target="../tags/tag44.xml" Type="http://schemas.openxmlformats.org/officeDocument/2006/relationships/tags"/></Relationships>
</file>

<file path=ppt/slides/_rels/slide21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notesSlides/notesSlide21.xml" Type="http://schemas.openxmlformats.org/officeDocument/2006/relationships/notesSlide"/></Relationships>
</file>

<file path=ppt/slides/_rels/slide2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22.xml" Type="http://schemas.openxmlformats.org/officeDocument/2006/relationships/notesSlide"/></Relationships>
</file>

<file path=ppt/slides/_rels/slide2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23.xml" Type="http://schemas.openxmlformats.org/officeDocument/2006/relationships/notesSlide"/></Relationships>
</file>

<file path=ppt/slides/_rels/slide2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4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tags/tag1.xml" Type="http://schemas.openxmlformats.org/officeDocument/2006/relationships/tags"/><Relationship Id="rId4" Target="../tags/tag2.xml" Type="http://schemas.openxmlformats.org/officeDocument/2006/relationships/tags"/><Relationship Id="rId5" Target="../tags/tag3.xml" Type="http://schemas.openxmlformats.org/officeDocument/2006/relationships/tags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tags/tag4.xml" Type="http://schemas.openxmlformats.org/officeDocument/2006/relationships/tags"/><Relationship Id="rId4" Target="../tags/tag5.xml" Type="http://schemas.openxmlformats.org/officeDocument/2006/relationships/tags"/><Relationship Id="rId5" Target="../tags/tag6.xml" Type="http://schemas.openxmlformats.org/officeDocument/2006/relationships/tags"/><Relationship Id="rId6" Target="../tags/tag7.xml" Type="http://schemas.openxmlformats.org/officeDocument/2006/relationships/tags"/><Relationship Id="rId7" Target="../tags/tag8.xml" Type="http://schemas.openxmlformats.org/officeDocument/2006/relationships/tags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tags/tag16.xml" Type="http://schemas.openxmlformats.org/officeDocument/2006/relationships/tags"/><Relationship Id="rId11" Target="../tags/tag17.xml" Type="http://schemas.openxmlformats.org/officeDocument/2006/relationships/tags"/><Relationship Id="rId12" Target="../tags/tag18.xml" Type="http://schemas.openxmlformats.org/officeDocument/2006/relationships/tags"/><Relationship Id="rId13" Target="../tags/tag19.xml" Type="http://schemas.openxmlformats.org/officeDocument/2006/relationships/tags"/><Relationship Id="rId14" Target="../tags/tag20.xml" Type="http://schemas.openxmlformats.org/officeDocument/2006/relationships/tags"/><Relationship Id="rId15" Target="../tags/tag21.xml" Type="http://schemas.openxmlformats.org/officeDocument/2006/relationships/tags"/><Relationship Id="rId16" Target="../tags/tag22.xml" Type="http://schemas.openxmlformats.org/officeDocument/2006/relationships/tags"/><Relationship Id="rId2" Target="../notesSlides/notesSlide7.xml" Type="http://schemas.openxmlformats.org/officeDocument/2006/relationships/notesSlide"/><Relationship Id="rId3" Target="../tags/tag9.xml" Type="http://schemas.openxmlformats.org/officeDocument/2006/relationships/tags"/><Relationship Id="rId4" Target="../tags/tag10.xml" Type="http://schemas.openxmlformats.org/officeDocument/2006/relationships/tags"/><Relationship Id="rId5" Target="../tags/tag11.xml" Type="http://schemas.openxmlformats.org/officeDocument/2006/relationships/tags"/><Relationship Id="rId6" Target="../tags/tag12.xml" Type="http://schemas.openxmlformats.org/officeDocument/2006/relationships/tags"/><Relationship Id="rId7" Target="../tags/tag13.xml" Type="http://schemas.openxmlformats.org/officeDocument/2006/relationships/tags"/><Relationship Id="rId8" Target="../tags/tag14.xml" Type="http://schemas.openxmlformats.org/officeDocument/2006/relationships/tags"/><Relationship Id="rId9" Target="../tags/tag15.xml" Type="http://schemas.openxmlformats.org/officeDocument/2006/relationships/tags"/></Relationships>
</file>

<file path=ppt/slides/_rels/slide8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tags/tag23.xml" Type="http://schemas.openxmlformats.org/officeDocument/2006/relationships/tags"/><Relationship Id="rId4" Target="../tags/tag24.xml" Type="http://schemas.openxmlformats.org/officeDocument/2006/relationships/tags"/><Relationship Id="rId5" Target="../tags/tag25.xml" Type="http://schemas.openxmlformats.org/officeDocument/2006/relationships/tags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tags/tag26.xml" Type="http://schemas.openxmlformats.org/officeDocument/2006/relationships/tags"/><Relationship Id="rId4" Target="../tags/tag27.xml" Type="http://schemas.openxmlformats.org/officeDocument/2006/relationships/tags"/><Relationship Id="rId5" Target="../tags/tag28.xml" Type="http://schemas.openxmlformats.org/officeDocument/2006/relationships/tags"/><Relationship Id="rId6" Target="../tags/tag29.xml" Type="http://schemas.openxmlformats.org/officeDocument/2006/relationships/tags"/><Relationship Id="rId7" Target="../tags/tag30.xml" Type="http://schemas.openxmlformats.org/officeDocument/2006/relationships/tags"/><Relationship Id="rId8" Target="../tags/tag31.xml" Type="http://schemas.openxmlformats.org/officeDocument/2006/relationships/tags"/><Relationship Id="rId9" Target="../tags/tag32.xml" Type="http://schemas.openxmlformats.org/officeDocument/2006/relationships/tags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文本框 4">
            <a:extLst>
              <a:ext uri="{FF2B5EF4-FFF2-40B4-BE49-F238E27FC236}">
                <a16:creationId xmlns:a16="http://schemas.microsoft.com/office/drawing/2014/main" id="{AB135403-2EFF-415F-95C5-575BC6D11760}"/>
              </a:ext>
            </a:extLst>
          </p:cNvPr>
          <p:cNvSpPr txBox="1"/>
          <p:nvPr/>
        </p:nvSpPr>
        <p:spPr>
          <a:xfrm>
            <a:off x="2589481" y="2017091"/>
            <a:ext cx="7724831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en-US"/>
            </a:defPPr>
            <a:lvl1pPr algn="l" defTabSz="4572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zh-CN" b="1" kumimoji="1" lang="en-US" sz="5400">
                <a:solidFill>
                  <a:srgbClr val="1A1A1A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BUSINESS REPORT</a:t>
            </a:r>
          </a:p>
        </p:txBody>
      </p:sp>
      <p:sp>
        <p:nvSpPr>
          <p:cNvPr id="16" name="文本框 8">
            <a:extLst>
              <a:ext uri="{FF2B5EF4-FFF2-40B4-BE49-F238E27FC236}">
                <a16:creationId xmlns:a16="http://schemas.microsoft.com/office/drawing/2014/main" id="{F1185B48-F0D6-4919-8EC9-1A81CB300A29}"/>
              </a:ext>
            </a:extLst>
          </p:cNvPr>
          <p:cNvSpPr txBox="1"/>
          <p:nvPr/>
        </p:nvSpPr>
        <p:spPr>
          <a:xfrm>
            <a:off x="2339319" y="3045279"/>
            <a:ext cx="8225155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en-US"/>
            </a:defPPr>
            <a:lvl1pPr algn="l" defTabSz="4572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en-US" b="1" kumimoji="1" lang="zh-CN" sz="5400">
                <a:solidFill>
                  <a:schemeClr val="accent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工作总结汇报PPT模版</a:t>
            </a:r>
          </a:p>
        </p:txBody>
      </p:sp>
      <p:sp>
        <p:nvSpPr>
          <p:cNvPr id="17" name="文本框 3">
            <a:extLst>
              <a:ext uri="{FF2B5EF4-FFF2-40B4-BE49-F238E27FC236}">
                <a16:creationId xmlns:a16="http://schemas.microsoft.com/office/drawing/2014/main" id="{7CDC3B9C-8140-4905-BDEB-F536E86E5147}"/>
              </a:ext>
            </a:extLst>
          </p:cNvPr>
          <p:cNvSpPr txBox="1"/>
          <p:nvPr/>
        </p:nvSpPr>
        <p:spPr>
          <a:xfrm>
            <a:off x="3114654" y="4072710"/>
            <a:ext cx="6674485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>
                <a:solidFill>
                  <a:srgbClr val="1A1A1A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Meeting each other is always caught off guard, and leaving is often a long-planned, there will always be some people will slowly fade out of your life, you should learn to accept rather than miss.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4D41D1FF-D527-4A3C-B06E-787B6946174C}"/>
              </a:ext>
            </a:extLst>
          </p:cNvPr>
          <p:cNvGrpSpPr/>
          <p:nvPr/>
        </p:nvGrpSpPr>
        <p:grpSpPr>
          <a:xfrm>
            <a:off x="5262859" y="5066139"/>
            <a:ext cx="2378074" cy="436246"/>
            <a:chOff x="4929134" y="3536850"/>
            <a:chExt cx="1783556" cy="327184"/>
          </a:xfrm>
        </p:grpSpPr>
        <p:sp>
          <p:nvSpPr>
            <p:cNvPr id="19" name="圆角矩形 45">
              <a:extLst>
                <a:ext uri="{FF2B5EF4-FFF2-40B4-BE49-F238E27FC236}">
                  <a16:creationId xmlns:a16="http://schemas.microsoft.com/office/drawing/2014/main" id="{8A79E1F4-65AD-4962-87EF-F12E0AFB82FC}"/>
                </a:ext>
              </a:extLst>
            </p:cNvPr>
            <p:cNvSpPr/>
            <p:nvPr/>
          </p:nvSpPr>
          <p:spPr>
            <a:xfrm>
              <a:off x="4929134" y="3536850"/>
              <a:ext cx="1783556" cy="327184"/>
            </a:xfrm>
            <a:prstGeom prst="roundRect">
              <a:avLst>
                <a:gd fmla="val 50000" name="adj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defRPr/>
              </a:pPr>
              <a:endParaRPr altLang="en-US" lang="zh-CN" sz="1335">
                <a:solidFill>
                  <a:srgbClr val="1A1A1A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0" name="TextBox 13">
              <a:extLst>
                <a:ext uri="{FF2B5EF4-FFF2-40B4-BE49-F238E27FC236}">
                  <a16:creationId xmlns:a16="http://schemas.microsoft.com/office/drawing/2014/main" id="{9CAEB43C-DACF-4907-807B-DE1DA1CFBC18}"/>
                </a:ext>
              </a:extLst>
            </p:cNvPr>
            <p:cNvSpPr txBox="1"/>
            <p:nvPr/>
          </p:nvSpPr>
          <p:spPr>
            <a:xfrm>
              <a:off x="5226075" y="3559472"/>
              <a:ext cx="1189673" cy="281749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en-US" lang="zh-CN" sz="1865">
                  <a:solidFill>
                    <a:srgbClr val="1A1A1A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汇报人：XXX</a:t>
              </a: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59509E8A-D6F6-4815-B0AA-F00DE12335EA}"/>
              </a:ext>
            </a:extLst>
          </p:cNvPr>
          <p:cNvGrpSpPr/>
          <p:nvPr/>
        </p:nvGrpSpPr>
        <p:grpSpPr>
          <a:xfrm>
            <a:off x="10176130" y="644692"/>
            <a:ext cx="1584325" cy="695673"/>
            <a:chOff x="590550" y="915988"/>
            <a:chExt cx="2111374" cy="927100"/>
          </a:xfrm>
          <a:solidFill>
            <a:schemeClr val="accent1"/>
          </a:solidFill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584C2AF9-6D23-4DD0-BA8A-302E9A6A9836}"/>
                </a:ext>
              </a:extLst>
            </p:cNvPr>
            <p:cNvSpPr/>
            <p:nvPr/>
          </p:nvSpPr>
          <p:spPr bwMode="auto">
            <a:xfrm>
              <a:off x="606425" y="1671638"/>
              <a:ext cx="146050" cy="171450"/>
            </a:xfrm>
            <a:custGeom>
              <a:gdLst>
                <a:gd fmla="*/ 105 w 105" name="T0"/>
                <a:gd fmla="*/ 16 h 122" name="T1"/>
                <a:gd fmla="*/ 102 w 105" name="T2"/>
                <a:gd fmla="*/ 18 h 122" name="T3"/>
                <a:gd fmla="*/ 62 w 105" name="T4"/>
                <a:gd fmla="*/ 3 h 122" name="T5"/>
                <a:gd fmla="*/ 3 w 105" name="T6"/>
                <a:gd fmla="*/ 61 h 122" name="T7"/>
                <a:gd fmla="*/ 62 w 105" name="T8"/>
                <a:gd fmla="*/ 119 h 122" name="T9"/>
                <a:gd fmla="*/ 102 w 105" name="T10"/>
                <a:gd fmla="*/ 104 h 122" name="T11"/>
                <a:gd fmla="*/ 105 w 105" name="T12"/>
                <a:gd fmla="*/ 107 h 122" name="T13"/>
                <a:gd fmla="*/ 62 w 105" name="T14"/>
                <a:gd fmla="*/ 122 h 122" name="T15"/>
                <a:gd fmla="*/ 0 w 105" name="T16"/>
                <a:gd fmla="*/ 61 h 122" name="T17"/>
                <a:gd fmla="*/ 62 w 105" name="T18"/>
                <a:gd fmla="*/ 0 h 122" name="T19"/>
                <a:gd fmla="*/ 105 w 105" name="T20"/>
                <a:gd fmla="*/ 16 h 122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22" w="105">
                  <a:moveTo>
                    <a:pt x="105" y="16"/>
                  </a:moveTo>
                  <a:cubicBezTo>
                    <a:pt x="102" y="18"/>
                    <a:pt x="102" y="18"/>
                    <a:pt x="102" y="18"/>
                  </a:cubicBezTo>
                  <a:cubicBezTo>
                    <a:pt x="92" y="9"/>
                    <a:pt x="78" y="3"/>
                    <a:pt x="62" y="3"/>
                  </a:cubicBezTo>
                  <a:cubicBezTo>
                    <a:pt x="30" y="3"/>
                    <a:pt x="3" y="29"/>
                    <a:pt x="3" y="61"/>
                  </a:cubicBezTo>
                  <a:cubicBezTo>
                    <a:pt x="3" y="93"/>
                    <a:pt x="30" y="119"/>
                    <a:pt x="62" y="119"/>
                  </a:cubicBezTo>
                  <a:cubicBezTo>
                    <a:pt x="78" y="119"/>
                    <a:pt x="92" y="114"/>
                    <a:pt x="102" y="104"/>
                  </a:cubicBezTo>
                  <a:cubicBezTo>
                    <a:pt x="105" y="107"/>
                    <a:pt x="105" y="107"/>
                    <a:pt x="105" y="107"/>
                  </a:cubicBezTo>
                  <a:cubicBezTo>
                    <a:pt x="93" y="116"/>
                    <a:pt x="79" y="122"/>
                    <a:pt x="62" y="122"/>
                  </a:cubicBezTo>
                  <a:cubicBezTo>
                    <a:pt x="28" y="122"/>
                    <a:pt x="0" y="95"/>
                    <a:pt x="0" y="61"/>
                  </a:cubicBezTo>
                  <a:cubicBezTo>
                    <a:pt x="0" y="28"/>
                    <a:pt x="28" y="0"/>
                    <a:pt x="62" y="0"/>
                  </a:cubicBezTo>
                  <a:cubicBezTo>
                    <a:pt x="79" y="0"/>
                    <a:pt x="93" y="6"/>
                    <a:pt x="105" y="16"/>
                  </a:cubicBez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D7ECC212-D685-41CA-9564-19A8BB48F8A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4700" y="1671638"/>
              <a:ext cx="174625" cy="171450"/>
            </a:xfrm>
            <a:custGeom>
              <a:gdLst>
                <a:gd fmla="*/ 125 w 125" name="T0"/>
                <a:gd fmla="*/ 61 h 122" name="T1"/>
                <a:gd fmla="*/ 62 w 125" name="T2"/>
                <a:gd fmla="*/ 122 h 122" name="T3"/>
                <a:gd fmla="*/ 0 w 125" name="T4"/>
                <a:gd fmla="*/ 61 h 122" name="T5"/>
                <a:gd fmla="*/ 62 w 125" name="T6"/>
                <a:gd fmla="*/ 0 h 122" name="T7"/>
                <a:gd fmla="*/ 125 w 125" name="T8"/>
                <a:gd fmla="*/ 61 h 122" name="T9"/>
                <a:gd fmla="*/ 3 w 125" name="T10"/>
                <a:gd fmla="*/ 61 h 122" name="T11"/>
                <a:gd fmla="*/ 62 w 125" name="T12"/>
                <a:gd fmla="*/ 119 h 122" name="T13"/>
                <a:gd fmla="*/ 122 w 125" name="T14"/>
                <a:gd fmla="*/ 61 h 122" name="T15"/>
                <a:gd fmla="*/ 62 w 125" name="T16"/>
                <a:gd fmla="*/ 4 h 122" name="T17"/>
                <a:gd fmla="*/ 3 w 125" name="T18"/>
                <a:gd fmla="*/ 61 h 12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22" w="125">
                  <a:moveTo>
                    <a:pt x="125" y="61"/>
                  </a:moveTo>
                  <a:cubicBezTo>
                    <a:pt x="125" y="95"/>
                    <a:pt x="97" y="122"/>
                    <a:pt x="62" y="122"/>
                  </a:cubicBezTo>
                  <a:cubicBezTo>
                    <a:pt x="28" y="122"/>
                    <a:pt x="0" y="95"/>
                    <a:pt x="0" y="61"/>
                  </a:cubicBezTo>
                  <a:cubicBezTo>
                    <a:pt x="0" y="28"/>
                    <a:pt x="28" y="0"/>
                    <a:pt x="62" y="0"/>
                  </a:cubicBezTo>
                  <a:cubicBezTo>
                    <a:pt x="97" y="0"/>
                    <a:pt x="125" y="28"/>
                    <a:pt x="125" y="61"/>
                  </a:cubicBezTo>
                  <a:close/>
                  <a:moveTo>
                    <a:pt x="3" y="61"/>
                  </a:moveTo>
                  <a:cubicBezTo>
                    <a:pt x="3" y="93"/>
                    <a:pt x="30" y="119"/>
                    <a:pt x="62" y="119"/>
                  </a:cubicBezTo>
                  <a:cubicBezTo>
                    <a:pt x="95" y="119"/>
                    <a:pt x="122" y="93"/>
                    <a:pt x="122" y="61"/>
                  </a:cubicBezTo>
                  <a:cubicBezTo>
                    <a:pt x="122" y="29"/>
                    <a:pt x="95" y="4"/>
                    <a:pt x="62" y="4"/>
                  </a:cubicBezTo>
                  <a:cubicBezTo>
                    <a:pt x="30" y="4"/>
                    <a:pt x="3" y="29"/>
                    <a:pt x="3" y="61"/>
                  </a:cubicBez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19F8DCC8-94F6-4543-BD66-63BBB1331DDC}"/>
                </a:ext>
              </a:extLst>
            </p:cNvPr>
            <p:cNvSpPr/>
            <p:nvPr/>
          </p:nvSpPr>
          <p:spPr bwMode="auto">
            <a:xfrm>
              <a:off x="992188" y="1671638"/>
              <a:ext cx="163513" cy="171450"/>
            </a:xfrm>
            <a:custGeom>
              <a:gdLst>
                <a:gd fmla="*/ 99 w 103" name="T0"/>
                <a:gd fmla="*/ 108 h 108" name="T1"/>
                <a:gd fmla="*/ 99 w 103" name="T2"/>
                <a:gd fmla="*/ 3 h 108" name="T3"/>
                <a:gd fmla="*/ 51 w 103" name="T4"/>
                <a:gd fmla="*/ 97 h 108" name="T5"/>
                <a:gd fmla="*/ 51 w 103" name="T6"/>
                <a:gd fmla="*/ 97 h 108" name="T7"/>
                <a:gd fmla="*/ 4 w 103" name="T8"/>
                <a:gd fmla="*/ 3 h 108" name="T9"/>
                <a:gd fmla="*/ 4 w 103" name="T10"/>
                <a:gd fmla="*/ 108 h 108" name="T11"/>
                <a:gd fmla="*/ 0 w 103" name="T12"/>
                <a:gd fmla="*/ 108 h 108" name="T13"/>
                <a:gd fmla="*/ 0 w 103" name="T14"/>
                <a:gd fmla="*/ 0 h 108" name="T15"/>
                <a:gd fmla="*/ 6 w 103" name="T16"/>
                <a:gd fmla="*/ 0 h 108" name="T17"/>
                <a:gd fmla="*/ 51 w 103" name="T18"/>
                <a:gd fmla="*/ 89 h 108" name="T19"/>
                <a:gd fmla="*/ 96 w 103" name="T20"/>
                <a:gd fmla="*/ 0 h 108" name="T21"/>
                <a:gd fmla="*/ 103 w 103" name="T22"/>
                <a:gd fmla="*/ 0 h 108" name="T23"/>
                <a:gd fmla="*/ 103 w 103" name="T24"/>
                <a:gd fmla="*/ 108 h 108" name="T25"/>
                <a:gd fmla="*/ 99 w 103" name="T26"/>
                <a:gd fmla="*/ 108 h 10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108" w="103">
                  <a:moveTo>
                    <a:pt x="99" y="108"/>
                  </a:moveTo>
                  <a:lnTo>
                    <a:pt x="99" y="3"/>
                  </a:lnTo>
                  <a:lnTo>
                    <a:pt x="51" y="97"/>
                  </a:lnTo>
                  <a:lnTo>
                    <a:pt x="51" y="97"/>
                  </a:lnTo>
                  <a:lnTo>
                    <a:pt x="4" y="3"/>
                  </a:lnTo>
                  <a:lnTo>
                    <a:pt x="4" y="108"/>
                  </a:lnTo>
                  <a:lnTo>
                    <a:pt x="0" y="108"/>
                  </a:lnTo>
                  <a:lnTo>
                    <a:pt x="0" y="0"/>
                  </a:lnTo>
                  <a:lnTo>
                    <a:pt x="6" y="0"/>
                  </a:lnTo>
                  <a:lnTo>
                    <a:pt x="51" y="89"/>
                  </a:lnTo>
                  <a:lnTo>
                    <a:pt x="96" y="0"/>
                  </a:lnTo>
                  <a:lnTo>
                    <a:pt x="103" y="0"/>
                  </a:lnTo>
                  <a:lnTo>
                    <a:pt x="103" y="108"/>
                  </a:lnTo>
                  <a:lnTo>
                    <a:pt x="99" y="108"/>
                  </a:ln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30674B84-C171-47F2-BB8E-8C4A8A90C8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16025" y="1671638"/>
              <a:ext cx="125413" cy="171450"/>
            </a:xfrm>
            <a:custGeom>
              <a:gdLst>
                <a:gd fmla="*/ 42 w 89" name="T0"/>
                <a:gd fmla="*/ 0 h 122" name="T1"/>
                <a:gd fmla="*/ 89 w 89" name="T2"/>
                <a:gd fmla="*/ 40 h 122" name="T3"/>
                <a:gd fmla="*/ 42 w 89" name="T4"/>
                <a:gd fmla="*/ 80 h 122" name="T5"/>
                <a:gd fmla="*/ 4 w 89" name="T6"/>
                <a:gd fmla="*/ 80 h 122" name="T7"/>
                <a:gd fmla="*/ 4 w 89" name="T8"/>
                <a:gd fmla="*/ 122 h 122" name="T9"/>
                <a:gd fmla="*/ 0 w 89" name="T10"/>
                <a:gd fmla="*/ 122 h 122" name="T11"/>
                <a:gd fmla="*/ 0 w 89" name="T12"/>
                <a:gd fmla="*/ 0 h 122" name="T13"/>
                <a:gd fmla="*/ 42 w 89" name="T14"/>
                <a:gd fmla="*/ 0 h 122" name="T15"/>
                <a:gd fmla="*/ 4 w 89" name="T16"/>
                <a:gd fmla="*/ 77 h 122" name="T17"/>
                <a:gd fmla="*/ 42 w 89" name="T18"/>
                <a:gd fmla="*/ 77 h 122" name="T19"/>
                <a:gd fmla="*/ 85 w 89" name="T20"/>
                <a:gd fmla="*/ 40 h 122" name="T21"/>
                <a:gd fmla="*/ 42 w 89" name="T22"/>
                <a:gd fmla="*/ 4 h 122" name="T23"/>
                <a:gd fmla="*/ 4 w 89" name="T24"/>
                <a:gd fmla="*/ 4 h 122" name="T25"/>
                <a:gd fmla="*/ 4 w 89" name="T26"/>
                <a:gd fmla="*/ 77 h 122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122" w="89">
                  <a:moveTo>
                    <a:pt x="42" y="0"/>
                  </a:moveTo>
                  <a:cubicBezTo>
                    <a:pt x="72" y="0"/>
                    <a:pt x="89" y="15"/>
                    <a:pt x="89" y="40"/>
                  </a:cubicBezTo>
                  <a:cubicBezTo>
                    <a:pt x="89" y="66"/>
                    <a:pt x="72" y="80"/>
                    <a:pt x="42" y="80"/>
                  </a:cubicBezTo>
                  <a:cubicBezTo>
                    <a:pt x="4" y="80"/>
                    <a:pt x="4" y="80"/>
                    <a:pt x="4" y="80"/>
                  </a:cubicBezTo>
                  <a:cubicBezTo>
                    <a:pt x="4" y="122"/>
                    <a:pt x="4" y="122"/>
                    <a:pt x="4" y="122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  <a:moveTo>
                    <a:pt x="4" y="77"/>
                  </a:moveTo>
                  <a:cubicBezTo>
                    <a:pt x="42" y="77"/>
                    <a:pt x="42" y="77"/>
                    <a:pt x="42" y="77"/>
                  </a:cubicBezTo>
                  <a:cubicBezTo>
                    <a:pt x="69" y="77"/>
                    <a:pt x="85" y="63"/>
                    <a:pt x="85" y="40"/>
                  </a:cubicBezTo>
                  <a:cubicBezTo>
                    <a:pt x="85" y="17"/>
                    <a:pt x="69" y="4"/>
                    <a:pt x="42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77"/>
                  </a:ln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229CED33-477C-4809-BD05-C414EFCAB5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43025" y="1671638"/>
              <a:ext cx="163513" cy="171450"/>
            </a:xfrm>
            <a:custGeom>
              <a:gdLst>
                <a:gd fmla="*/ 19 w 103" name="T0"/>
                <a:gd fmla="*/ 75 h 108" name="T1"/>
                <a:gd fmla="*/ 4 w 103" name="T2"/>
                <a:gd fmla="*/ 108 h 108" name="T3"/>
                <a:gd fmla="*/ 0 w 103" name="T4"/>
                <a:gd fmla="*/ 108 h 108" name="T5"/>
                <a:gd fmla="*/ 49 w 103" name="T6"/>
                <a:gd fmla="*/ 0 h 108" name="T7"/>
                <a:gd fmla="*/ 53 w 103" name="T8"/>
                <a:gd fmla="*/ 0 h 108" name="T9"/>
                <a:gd fmla="*/ 103 w 103" name="T10"/>
                <a:gd fmla="*/ 108 h 108" name="T11"/>
                <a:gd fmla="*/ 100 w 103" name="T12"/>
                <a:gd fmla="*/ 108 h 108" name="T13"/>
                <a:gd fmla="*/ 85 w 103" name="T14"/>
                <a:gd fmla="*/ 75 h 108" name="T15"/>
                <a:gd fmla="*/ 19 w 103" name="T16"/>
                <a:gd fmla="*/ 75 h 108" name="T17"/>
                <a:gd fmla="*/ 51 w 103" name="T18"/>
                <a:gd fmla="*/ 4 h 108" name="T19"/>
                <a:gd fmla="*/ 20 w 103" name="T20"/>
                <a:gd fmla="*/ 73 h 108" name="T21"/>
                <a:gd fmla="*/ 83 w 103" name="T22"/>
                <a:gd fmla="*/ 73 h 108" name="T23"/>
                <a:gd fmla="*/ 51 w 103" name="T24"/>
                <a:gd fmla="*/ 4 h 10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08" w="103">
                  <a:moveTo>
                    <a:pt x="19" y="75"/>
                  </a:moveTo>
                  <a:lnTo>
                    <a:pt x="4" y="108"/>
                  </a:lnTo>
                  <a:lnTo>
                    <a:pt x="0" y="108"/>
                  </a:lnTo>
                  <a:lnTo>
                    <a:pt x="49" y="0"/>
                  </a:lnTo>
                  <a:lnTo>
                    <a:pt x="53" y="0"/>
                  </a:lnTo>
                  <a:lnTo>
                    <a:pt x="103" y="108"/>
                  </a:lnTo>
                  <a:lnTo>
                    <a:pt x="100" y="108"/>
                  </a:lnTo>
                  <a:lnTo>
                    <a:pt x="85" y="75"/>
                  </a:lnTo>
                  <a:lnTo>
                    <a:pt x="19" y="75"/>
                  </a:lnTo>
                  <a:close/>
                  <a:moveTo>
                    <a:pt x="51" y="4"/>
                  </a:moveTo>
                  <a:lnTo>
                    <a:pt x="20" y="73"/>
                  </a:lnTo>
                  <a:lnTo>
                    <a:pt x="83" y="73"/>
                  </a:lnTo>
                  <a:lnTo>
                    <a:pt x="51" y="4"/>
                  </a:ln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215F64E9-6493-430B-B3AB-FD69F2BB27AF}"/>
                </a:ext>
              </a:extLst>
            </p:cNvPr>
            <p:cNvSpPr/>
            <p:nvPr/>
          </p:nvSpPr>
          <p:spPr bwMode="auto">
            <a:xfrm>
              <a:off x="1539875" y="1671638"/>
              <a:ext cx="133350" cy="171450"/>
            </a:xfrm>
            <a:custGeom>
              <a:gdLst>
                <a:gd fmla="*/ 80 w 84" name="T0"/>
                <a:gd fmla="*/ 108 h 108" name="T1"/>
                <a:gd fmla="*/ 4 w 84" name="T2"/>
                <a:gd fmla="*/ 4 h 108" name="T3"/>
                <a:gd fmla="*/ 4 w 84" name="T4"/>
                <a:gd fmla="*/ 108 h 108" name="T5"/>
                <a:gd fmla="*/ 0 w 84" name="T6"/>
                <a:gd fmla="*/ 108 h 108" name="T7"/>
                <a:gd fmla="*/ 0 w 84" name="T8"/>
                <a:gd fmla="*/ 0 h 108" name="T9"/>
                <a:gd fmla="*/ 5 w 84" name="T10"/>
                <a:gd fmla="*/ 0 h 108" name="T11"/>
                <a:gd fmla="*/ 82 w 84" name="T12"/>
                <a:gd fmla="*/ 105 h 108" name="T13"/>
                <a:gd fmla="*/ 82 w 84" name="T14"/>
                <a:gd fmla="*/ 0 h 108" name="T15"/>
                <a:gd fmla="*/ 84 w 84" name="T16"/>
                <a:gd fmla="*/ 0 h 108" name="T17"/>
                <a:gd fmla="*/ 84 w 84" name="T18"/>
                <a:gd fmla="*/ 108 h 108" name="T19"/>
                <a:gd fmla="*/ 80 w 84" name="T20"/>
                <a:gd fmla="*/ 108 h 10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08" w="84">
                  <a:moveTo>
                    <a:pt x="80" y="108"/>
                  </a:moveTo>
                  <a:lnTo>
                    <a:pt x="4" y="4"/>
                  </a:lnTo>
                  <a:lnTo>
                    <a:pt x="4" y="108"/>
                  </a:lnTo>
                  <a:lnTo>
                    <a:pt x="0" y="108"/>
                  </a:lnTo>
                  <a:lnTo>
                    <a:pt x="0" y="0"/>
                  </a:lnTo>
                  <a:lnTo>
                    <a:pt x="5" y="0"/>
                  </a:lnTo>
                  <a:lnTo>
                    <a:pt x="82" y="105"/>
                  </a:lnTo>
                  <a:lnTo>
                    <a:pt x="82" y="0"/>
                  </a:lnTo>
                  <a:lnTo>
                    <a:pt x="84" y="0"/>
                  </a:lnTo>
                  <a:lnTo>
                    <a:pt x="84" y="108"/>
                  </a:lnTo>
                  <a:lnTo>
                    <a:pt x="80" y="108"/>
                  </a:ln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EF900056-6EB6-4676-A586-053E0583D219}"/>
                </a:ext>
              </a:extLst>
            </p:cNvPr>
            <p:cNvSpPr/>
            <p:nvPr/>
          </p:nvSpPr>
          <p:spPr bwMode="auto">
            <a:xfrm>
              <a:off x="1706563" y="1671638"/>
              <a:ext cx="144463" cy="171450"/>
            </a:xfrm>
            <a:custGeom>
              <a:gdLst>
                <a:gd fmla="*/ 48 w 91" name="T0"/>
                <a:gd fmla="*/ 108 h 108" name="T1"/>
                <a:gd fmla="*/ 44 w 91" name="T2"/>
                <a:gd fmla="*/ 108 h 108" name="T3"/>
                <a:gd fmla="*/ 44 w 91" name="T4"/>
                <a:gd fmla="*/ 66 h 108" name="T5"/>
                <a:gd fmla="*/ 0 w 91" name="T6"/>
                <a:gd fmla="*/ 0 h 108" name="T7"/>
                <a:gd fmla="*/ 4 w 91" name="T8"/>
                <a:gd fmla="*/ 0 h 108" name="T9"/>
                <a:gd fmla="*/ 46 w 91" name="T10"/>
                <a:gd fmla="*/ 64 h 108" name="T11"/>
                <a:gd fmla="*/ 88 w 91" name="T12"/>
                <a:gd fmla="*/ 0 h 108" name="T13"/>
                <a:gd fmla="*/ 91 w 91" name="T14"/>
                <a:gd fmla="*/ 0 h 108" name="T15"/>
                <a:gd fmla="*/ 48 w 91" name="T16"/>
                <a:gd fmla="*/ 66 h 108" name="T17"/>
                <a:gd fmla="*/ 48 w 91" name="T18"/>
                <a:gd fmla="*/ 108 h 10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8" w="91">
                  <a:moveTo>
                    <a:pt x="48" y="108"/>
                  </a:moveTo>
                  <a:lnTo>
                    <a:pt x="44" y="108"/>
                  </a:lnTo>
                  <a:lnTo>
                    <a:pt x="44" y="66"/>
                  </a:lnTo>
                  <a:lnTo>
                    <a:pt x="0" y="0"/>
                  </a:lnTo>
                  <a:lnTo>
                    <a:pt x="4" y="0"/>
                  </a:lnTo>
                  <a:lnTo>
                    <a:pt x="46" y="64"/>
                  </a:lnTo>
                  <a:lnTo>
                    <a:pt x="88" y="0"/>
                  </a:lnTo>
                  <a:lnTo>
                    <a:pt x="91" y="0"/>
                  </a:lnTo>
                  <a:lnTo>
                    <a:pt x="48" y="66"/>
                  </a:lnTo>
                  <a:lnTo>
                    <a:pt x="48" y="108"/>
                  </a:ln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1218E92B-0AB9-4EB9-8D31-A951FF79F352}"/>
                </a:ext>
              </a:extLst>
            </p:cNvPr>
            <p:cNvSpPr/>
            <p:nvPr/>
          </p:nvSpPr>
          <p:spPr bwMode="auto">
            <a:xfrm>
              <a:off x="1958975" y="1671638"/>
              <a:ext cx="133350" cy="171450"/>
            </a:xfrm>
            <a:custGeom>
              <a:gdLst>
                <a:gd fmla="*/ 79 w 84" name="T0"/>
                <a:gd fmla="*/ 108 h 108" name="T1"/>
                <a:gd fmla="*/ 3 w 84" name="T2"/>
                <a:gd fmla="*/ 4 h 108" name="T3"/>
                <a:gd fmla="*/ 3 w 84" name="T4"/>
                <a:gd fmla="*/ 108 h 108" name="T5"/>
                <a:gd fmla="*/ 0 w 84" name="T6"/>
                <a:gd fmla="*/ 108 h 108" name="T7"/>
                <a:gd fmla="*/ 0 w 84" name="T8"/>
                <a:gd fmla="*/ 0 h 108" name="T9"/>
                <a:gd fmla="*/ 5 w 84" name="T10"/>
                <a:gd fmla="*/ 0 h 108" name="T11"/>
                <a:gd fmla="*/ 80 w 84" name="T12"/>
                <a:gd fmla="*/ 105 h 108" name="T13"/>
                <a:gd fmla="*/ 80 w 84" name="T14"/>
                <a:gd fmla="*/ 0 h 108" name="T15"/>
                <a:gd fmla="*/ 84 w 84" name="T16"/>
                <a:gd fmla="*/ 0 h 108" name="T17"/>
                <a:gd fmla="*/ 84 w 84" name="T18"/>
                <a:gd fmla="*/ 108 h 108" name="T19"/>
                <a:gd fmla="*/ 79 w 84" name="T20"/>
                <a:gd fmla="*/ 108 h 10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08" w="84">
                  <a:moveTo>
                    <a:pt x="79" y="108"/>
                  </a:moveTo>
                  <a:lnTo>
                    <a:pt x="3" y="4"/>
                  </a:lnTo>
                  <a:lnTo>
                    <a:pt x="3" y="108"/>
                  </a:lnTo>
                  <a:lnTo>
                    <a:pt x="0" y="108"/>
                  </a:lnTo>
                  <a:lnTo>
                    <a:pt x="0" y="0"/>
                  </a:lnTo>
                  <a:lnTo>
                    <a:pt x="5" y="0"/>
                  </a:lnTo>
                  <a:lnTo>
                    <a:pt x="80" y="105"/>
                  </a:lnTo>
                  <a:lnTo>
                    <a:pt x="80" y="0"/>
                  </a:lnTo>
                  <a:lnTo>
                    <a:pt x="84" y="0"/>
                  </a:lnTo>
                  <a:lnTo>
                    <a:pt x="84" y="108"/>
                  </a:lnTo>
                  <a:lnTo>
                    <a:pt x="79" y="108"/>
                  </a:ln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30" name="Freeform 13">
              <a:extLst>
                <a:ext uri="{FF2B5EF4-FFF2-40B4-BE49-F238E27FC236}">
                  <a16:creationId xmlns:a16="http://schemas.microsoft.com/office/drawing/2014/main" id="{BFDB1761-746F-4E7C-89F7-15F9BF7C38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25663" y="1671638"/>
              <a:ext cx="163513" cy="171450"/>
            </a:xfrm>
            <a:custGeom>
              <a:gdLst>
                <a:gd fmla="*/ 19 w 103" name="T0"/>
                <a:gd fmla="*/ 75 h 108" name="T1"/>
                <a:gd fmla="*/ 4 w 103" name="T2"/>
                <a:gd fmla="*/ 108 h 108" name="T3"/>
                <a:gd fmla="*/ 0 w 103" name="T4"/>
                <a:gd fmla="*/ 108 h 108" name="T5"/>
                <a:gd fmla="*/ 50 w 103" name="T6"/>
                <a:gd fmla="*/ 0 h 108" name="T7"/>
                <a:gd fmla="*/ 53 w 103" name="T8"/>
                <a:gd fmla="*/ 0 h 108" name="T9"/>
                <a:gd fmla="*/ 103 w 103" name="T10"/>
                <a:gd fmla="*/ 108 h 108" name="T11"/>
                <a:gd fmla="*/ 99 w 103" name="T12"/>
                <a:gd fmla="*/ 108 h 108" name="T13"/>
                <a:gd fmla="*/ 84 w 103" name="T14"/>
                <a:gd fmla="*/ 75 h 108" name="T15"/>
                <a:gd fmla="*/ 19 w 103" name="T16"/>
                <a:gd fmla="*/ 75 h 108" name="T17"/>
                <a:gd fmla="*/ 51 w 103" name="T18"/>
                <a:gd fmla="*/ 4 h 108" name="T19"/>
                <a:gd fmla="*/ 20 w 103" name="T20"/>
                <a:gd fmla="*/ 73 h 108" name="T21"/>
                <a:gd fmla="*/ 83 w 103" name="T22"/>
                <a:gd fmla="*/ 73 h 108" name="T23"/>
                <a:gd fmla="*/ 51 w 103" name="T24"/>
                <a:gd fmla="*/ 4 h 10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08" w="103">
                  <a:moveTo>
                    <a:pt x="19" y="75"/>
                  </a:moveTo>
                  <a:lnTo>
                    <a:pt x="4" y="108"/>
                  </a:lnTo>
                  <a:lnTo>
                    <a:pt x="0" y="108"/>
                  </a:lnTo>
                  <a:lnTo>
                    <a:pt x="50" y="0"/>
                  </a:lnTo>
                  <a:lnTo>
                    <a:pt x="53" y="0"/>
                  </a:lnTo>
                  <a:lnTo>
                    <a:pt x="103" y="108"/>
                  </a:lnTo>
                  <a:lnTo>
                    <a:pt x="99" y="108"/>
                  </a:lnTo>
                  <a:lnTo>
                    <a:pt x="84" y="75"/>
                  </a:lnTo>
                  <a:lnTo>
                    <a:pt x="19" y="75"/>
                  </a:lnTo>
                  <a:close/>
                  <a:moveTo>
                    <a:pt x="51" y="4"/>
                  </a:moveTo>
                  <a:lnTo>
                    <a:pt x="20" y="73"/>
                  </a:lnTo>
                  <a:lnTo>
                    <a:pt x="83" y="73"/>
                  </a:lnTo>
                  <a:lnTo>
                    <a:pt x="51" y="4"/>
                  </a:ln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id="{EACF8FDE-FD5C-46AB-9CA9-FF541B2C7398}"/>
                </a:ext>
              </a:extLst>
            </p:cNvPr>
            <p:cNvSpPr/>
            <p:nvPr/>
          </p:nvSpPr>
          <p:spPr bwMode="auto">
            <a:xfrm>
              <a:off x="2322513" y="1671638"/>
              <a:ext cx="161925" cy="171450"/>
            </a:xfrm>
            <a:custGeom>
              <a:gdLst>
                <a:gd fmla="*/ 99 w 102" name="T0"/>
                <a:gd fmla="*/ 108 h 108" name="T1"/>
                <a:gd fmla="*/ 99 w 102" name="T2"/>
                <a:gd fmla="*/ 3 h 108" name="T3"/>
                <a:gd fmla="*/ 51 w 102" name="T4"/>
                <a:gd fmla="*/ 97 h 108" name="T5"/>
                <a:gd fmla="*/ 51 w 102" name="T6"/>
                <a:gd fmla="*/ 97 h 108" name="T7"/>
                <a:gd fmla="*/ 3 w 102" name="T8"/>
                <a:gd fmla="*/ 3 h 108" name="T9"/>
                <a:gd fmla="*/ 3 w 102" name="T10"/>
                <a:gd fmla="*/ 108 h 108" name="T11"/>
                <a:gd fmla="*/ 0 w 102" name="T12"/>
                <a:gd fmla="*/ 108 h 108" name="T13"/>
                <a:gd fmla="*/ 0 w 102" name="T14"/>
                <a:gd fmla="*/ 0 h 108" name="T15"/>
                <a:gd fmla="*/ 6 w 102" name="T16"/>
                <a:gd fmla="*/ 0 h 108" name="T17"/>
                <a:gd fmla="*/ 51 w 102" name="T18"/>
                <a:gd fmla="*/ 89 h 108" name="T19"/>
                <a:gd fmla="*/ 97 w 102" name="T20"/>
                <a:gd fmla="*/ 0 h 108" name="T21"/>
                <a:gd fmla="*/ 102 w 102" name="T22"/>
                <a:gd fmla="*/ 0 h 108" name="T23"/>
                <a:gd fmla="*/ 102 w 102" name="T24"/>
                <a:gd fmla="*/ 108 h 108" name="T25"/>
                <a:gd fmla="*/ 99 w 102" name="T26"/>
                <a:gd fmla="*/ 108 h 10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108" w="102">
                  <a:moveTo>
                    <a:pt x="99" y="108"/>
                  </a:moveTo>
                  <a:lnTo>
                    <a:pt x="99" y="3"/>
                  </a:lnTo>
                  <a:lnTo>
                    <a:pt x="51" y="97"/>
                  </a:lnTo>
                  <a:lnTo>
                    <a:pt x="51" y="97"/>
                  </a:lnTo>
                  <a:lnTo>
                    <a:pt x="3" y="3"/>
                  </a:lnTo>
                  <a:lnTo>
                    <a:pt x="3" y="108"/>
                  </a:lnTo>
                  <a:lnTo>
                    <a:pt x="0" y="108"/>
                  </a:lnTo>
                  <a:lnTo>
                    <a:pt x="0" y="0"/>
                  </a:lnTo>
                  <a:lnTo>
                    <a:pt x="6" y="0"/>
                  </a:lnTo>
                  <a:lnTo>
                    <a:pt x="51" y="89"/>
                  </a:lnTo>
                  <a:lnTo>
                    <a:pt x="97" y="0"/>
                  </a:lnTo>
                  <a:lnTo>
                    <a:pt x="102" y="0"/>
                  </a:lnTo>
                  <a:lnTo>
                    <a:pt x="102" y="108"/>
                  </a:lnTo>
                  <a:lnTo>
                    <a:pt x="99" y="108"/>
                  </a:ln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32" name="Freeform 15">
              <a:extLst>
                <a:ext uri="{FF2B5EF4-FFF2-40B4-BE49-F238E27FC236}">
                  <a16:creationId xmlns:a16="http://schemas.microsoft.com/office/drawing/2014/main" id="{D731C3BD-8C15-4792-8AFD-8A80B84C5E49}"/>
                </a:ext>
              </a:extLst>
            </p:cNvPr>
            <p:cNvSpPr/>
            <p:nvPr/>
          </p:nvSpPr>
          <p:spPr bwMode="auto">
            <a:xfrm>
              <a:off x="2546350" y="1671638"/>
              <a:ext cx="111125" cy="171450"/>
            </a:xfrm>
            <a:custGeom>
              <a:gdLst>
                <a:gd fmla="*/ 3 w 70" name="T0"/>
                <a:gd fmla="*/ 4 h 108" name="T1"/>
                <a:gd fmla="*/ 3 w 70" name="T2"/>
                <a:gd fmla="*/ 51 h 108" name="T3"/>
                <a:gd fmla="*/ 61 w 70" name="T4"/>
                <a:gd fmla="*/ 51 h 108" name="T5"/>
                <a:gd fmla="*/ 61 w 70" name="T6"/>
                <a:gd fmla="*/ 54 h 108" name="T7"/>
                <a:gd fmla="*/ 3 w 70" name="T8"/>
                <a:gd fmla="*/ 54 h 108" name="T9"/>
                <a:gd fmla="*/ 3 w 70" name="T10"/>
                <a:gd fmla="*/ 105 h 108" name="T11"/>
                <a:gd fmla="*/ 70 w 70" name="T12"/>
                <a:gd fmla="*/ 105 h 108" name="T13"/>
                <a:gd fmla="*/ 70 w 70" name="T14"/>
                <a:gd fmla="*/ 108 h 108" name="T15"/>
                <a:gd fmla="*/ 0 w 70" name="T16"/>
                <a:gd fmla="*/ 108 h 108" name="T17"/>
                <a:gd fmla="*/ 0 w 70" name="T18"/>
                <a:gd fmla="*/ 0 h 108" name="T19"/>
                <a:gd fmla="*/ 68 w 70" name="T20"/>
                <a:gd fmla="*/ 0 h 108" name="T21"/>
                <a:gd fmla="*/ 68 w 70" name="T22"/>
                <a:gd fmla="*/ 4 h 108" name="T23"/>
                <a:gd fmla="*/ 3 w 70" name="T24"/>
                <a:gd fmla="*/ 4 h 10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08" w="70">
                  <a:moveTo>
                    <a:pt x="3" y="4"/>
                  </a:moveTo>
                  <a:lnTo>
                    <a:pt x="3" y="51"/>
                  </a:lnTo>
                  <a:lnTo>
                    <a:pt x="61" y="51"/>
                  </a:lnTo>
                  <a:lnTo>
                    <a:pt x="61" y="54"/>
                  </a:lnTo>
                  <a:lnTo>
                    <a:pt x="3" y="54"/>
                  </a:lnTo>
                  <a:lnTo>
                    <a:pt x="3" y="105"/>
                  </a:lnTo>
                  <a:lnTo>
                    <a:pt x="70" y="105"/>
                  </a:lnTo>
                  <a:lnTo>
                    <a:pt x="70" y="108"/>
                  </a:lnTo>
                  <a:lnTo>
                    <a:pt x="0" y="108"/>
                  </a:lnTo>
                  <a:lnTo>
                    <a:pt x="0" y="0"/>
                  </a:lnTo>
                  <a:lnTo>
                    <a:pt x="68" y="0"/>
                  </a:lnTo>
                  <a:lnTo>
                    <a:pt x="68" y="4"/>
                  </a:lnTo>
                  <a:lnTo>
                    <a:pt x="3" y="4"/>
                  </a:ln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33" name="Freeform 16">
              <a:extLst>
                <a:ext uri="{FF2B5EF4-FFF2-40B4-BE49-F238E27FC236}">
                  <a16:creationId xmlns:a16="http://schemas.microsoft.com/office/drawing/2014/main" id="{ED0AE013-EEE4-4BFA-BA4D-FD2981570731}"/>
                </a:ext>
              </a:extLst>
            </p:cNvPr>
            <p:cNvSpPr/>
            <p:nvPr/>
          </p:nvSpPr>
          <p:spPr bwMode="auto">
            <a:xfrm>
              <a:off x="590550" y="922338"/>
              <a:ext cx="387350" cy="519113"/>
            </a:xfrm>
            <a:custGeom>
              <a:gdLst>
                <a:gd fmla="*/ 244 w 244" name="T0"/>
                <a:gd fmla="*/ 237 h 327" name="T1"/>
                <a:gd fmla="*/ 244 w 244" name="T2"/>
                <a:gd fmla="*/ 327 h 327" name="T3"/>
                <a:gd fmla="*/ 0 w 244" name="T4"/>
                <a:gd fmla="*/ 327 h 327" name="T5"/>
                <a:gd fmla="*/ 0 w 244" name="T6"/>
                <a:gd fmla="*/ 0 h 327" name="T7"/>
                <a:gd fmla="*/ 109 w 244" name="T8"/>
                <a:gd fmla="*/ 0 h 327" name="T9"/>
                <a:gd fmla="*/ 109 w 244" name="T10"/>
                <a:gd fmla="*/ 237 h 327" name="T11"/>
                <a:gd fmla="*/ 244 w 244" name="T12"/>
                <a:gd fmla="*/ 237 h 32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27" w="244">
                  <a:moveTo>
                    <a:pt x="244" y="237"/>
                  </a:moveTo>
                  <a:lnTo>
                    <a:pt x="244" y="327"/>
                  </a:lnTo>
                  <a:lnTo>
                    <a:pt x="0" y="327"/>
                  </a:lnTo>
                  <a:lnTo>
                    <a:pt x="0" y="0"/>
                  </a:lnTo>
                  <a:lnTo>
                    <a:pt x="109" y="0"/>
                  </a:lnTo>
                  <a:lnTo>
                    <a:pt x="109" y="237"/>
                  </a:lnTo>
                  <a:lnTo>
                    <a:pt x="244" y="237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34" name="Freeform 17">
              <a:extLst>
                <a:ext uri="{FF2B5EF4-FFF2-40B4-BE49-F238E27FC236}">
                  <a16:creationId xmlns:a16="http://schemas.microsoft.com/office/drawing/2014/main" id="{2945EAEB-141B-437A-BC5A-978C6DA5D6C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96950" y="915988"/>
              <a:ext cx="568326" cy="531813"/>
            </a:xfrm>
            <a:custGeom>
              <a:gdLst>
                <a:gd fmla="*/ 406 w 406" name="T0"/>
                <a:gd fmla="*/ 189 h 379" name="T1"/>
                <a:gd fmla="*/ 203 w 406" name="T2"/>
                <a:gd fmla="*/ 379 h 379" name="T3"/>
                <a:gd fmla="*/ 0 w 406" name="T4"/>
                <a:gd fmla="*/ 189 h 379" name="T5"/>
                <a:gd fmla="*/ 203 w 406" name="T6"/>
                <a:gd fmla="*/ 0 h 379" name="T7"/>
                <a:gd fmla="*/ 406 w 406" name="T8"/>
                <a:gd fmla="*/ 189 h 379" name="T9"/>
                <a:gd fmla="*/ 125 w 406" name="T10"/>
                <a:gd fmla="*/ 189 h 379" name="T11"/>
                <a:gd fmla="*/ 204 w 406" name="T12"/>
                <a:gd fmla="*/ 277 h 379" name="T13"/>
                <a:gd fmla="*/ 280 w 406" name="T14"/>
                <a:gd fmla="*/ 189 h 379" name="T15"/>
                <a:gd fmla="*/ 204 w 406" name="T16"/>
                <a:gd fmla="*/ 102 h 379" name="T17"/>
                <a:gd fmla="*/ 125 w 406" name="T18"/>
                <a:gd fmla="*/ 189 h 37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79" w="406">
                  <a:moveTo>
                    <a:pt x="406" y="189"/>
                  </a:moveTo>
                  <a:cubicBezTo>
                    <a:pt x="406" y="298"/>
                    <a:pt x="320" y="379"/>
                    <a:pt x="203" y="379"/>
                  </a:cubicBezTo>
                  <a:cubicBezTo>
                    <a:pt x="85" y="379"/>
                    <a:pt x="0" y="299"/>
                    <a:pt x="0" y="189"/>
                  </a:cubicBezTo>
                  <a:cubicBezTo>
                    <a:pt x="0" y="79"/>
                    <a:pt x="85" y="0"/>
                    <a:pt x="203" y="0"/>
                  </a:cubicBezTo>
                  <a:cubicBezTo>
                    <a:pt x="320" y="0"/>
                    <a:pt x="406" y="80"/>
                    <a:pt x="406" y="189"/>
                  </a:cubicBezTo>
                  <a:close/>
                  <a:moveTo>
                    <a:pt x="125" y="189"/>
                  </a:moveTo>
                  <a:cubicBezTo>
                    <a:pt x="125" y="240"/>
                    <a:pt x="162" y="277"/>
                    <a:pt x="204" y="277"/>
                  </a:cubicBezTo>
                  <a:cubicBezTo>
                    <a:pt x="247" y="277"/>
                    <a:pt x="280" y="240"/>
                    <a:pt x="280" y="189"/>
                  </a:cubicBezTo>
                  <a:cubicBezTo>
                    <a:pt x="280" y="139"/>
                    <a:pt x="247" y="102"/>
                    <a:pt x="204" y="102"/>
                  </a:cubicBezTo>
                  <a:cubicBezTo>
                    <a:pt x="162" y="102"/>
                    <a:pt x="125" y="139"/>
                    <a:pt x="125" y="189"/>
                  </a:cubicBez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35" name="Freeform 18">
              <a:extLst>
                <a:ext uri="{FF2B5EF4-FFF2-40B4-BE49-F238E27FC236}">
                  <a16:creationId xmlns:a16="http://schemas.microsoft.com/office/drawing/2014/main" id="{FD7B2B08-7323-424E-846D-B59FC6B7C74F}"/>
                </a:ext>
              </a:extLst>
            </p:cNvPr>
            <p:cNvSpPr/>
            <p:nvPr/>
          </p:nvSpPr>
          <p:spPr bwMode="auto">
            <a:xfrm>
              <a:off x="1587499" y="915988"/>
              <a:ext cx="515939" cy="531813"/>
            </a:xfrm>
            <a:custGeom>
              <a:gdLst>
                <a:gd fmla="*/ 362 w 368" name="T0"/>
                <a:gd fmla="*/ 179 h 379" name="T1"/>
                <a:gd fmla="*/ 362 w 368" name="T2"/>
                <a:gd fmla="*/ 332 h 379" name="T3"/>
                <a:gd fmla="*/ 200 w 368" name="T4"/>
                <a:gd fmla="*/ 379 h 379" name="T5"/>
                <a:gd fmla="*/ 0 w 368" name="T6"/>
                <a:gd fmla="*/ 189 h 379" name="T7"/>
                <a:gd fmla="*/ 208 w 368" name="T8"/>
                <a:gd fmla="*/ 0 h 379" name="T9"/>
                <a:gd fmla="*/ 368 w 368" name="T10"/>
                <a:gd fmla="*/ 57 h 379" name="T11"/>
                <a:gd fmla="*/ 299 w 368" name="T12"/>
                <a:gd fmla="*/ 141 h 379" name="T13"/>
                <a:gd fmla="*/ 207 w 368" name="T14"/>
                <a:gd fmla="*/ 102 h 379" name="T15"/>
                <a:gd fmla="*/ 125 w 368" name="T16"/>
                <a:gd fmla="*/ 189 h 379" name="T17"/>
                <a:gd fmla="*/ 208 w 368" name="T18"/>
                <a:gd fmla="*/ 277 h 379" name="T19"/>
                <a:gd fmla="*/ 257 w 368" name="T20"/>
                <a:gd fmla="*/ 265 h 379" name="T21"/>
                <a:gd fmla="*/ 257 w 368" name="T22"/>
                <a:gd fmla="*/ 179 h 379" name="T23"/>
                <a:gd fmla="*/ 362 w 368" name="T24"/>
                <a:gd fmla="*/ 179 h 379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79" w="368">
                  <a:moveTo>
                    <a:pt x="362" y="179"/>
                  </a:moveTo>
                  <a:cubicBezTo>
                    <a:pt x="362" y="332"/>
                    <a:pt x="362" y="332"/>
                    <a:pt x="362" y="332"/>
                  </a:cubicBezTo>
                  <a:cubicBezTo>
                    <a:pt x="321" y="359"/>
                    <a:pt x="253" y="379"/>
                    <a:pt x="200" y="379"/>
                  </a:cubicBezTo>
                  <a:cubicBezTo>
                    <a:pt x="84" y="379"/>
                    <a:pt x="0" y="299"/>
                    <a:pt x="0" y="189"/>
                  </a:cubicBezTo>
                  <a:cubicBezTo>
                    <a:pt x="0" y="80"/>
                    <a:pt x="87" y="0"/>
                    <a:pt x="208" y="0"/>
                  </a:cubicBezTo>
                  <a:cubicBezTo>
                    <a:pt x="265" y="0"/>
                    <a:pt x="328" y="23"/>
                    <a:pt x="368" y="57"/>
                  </a:cubicBezTo>
                  <a:cubicBezTo>
                    <a:pt x="299" y="141"/>
                    <a:pt x="299" y="141"/>
                    <a:pt x="299" y="141"/>
                  </a:cubicBezTo>
                  <a:cubicBezTo>
                    <a:pt x="274" y="118"/>
                    <a:pt x="238" y="102"/>
                    <a:pt x="207" y="102"/>
                  </a:cubicBezTo>
                  <a:cubicBezTo>
                    <a:pt x="160" y="102"/>
                    <a:pt x="125" y="139"/>
                    <a:pt x="125" y="189"/>
                  </a:cubicBezTo>
                  <a:cubicBezTo>
                    <a:pt x="125" y="240"/>
                    <a:pt x="160" y="277"/>
                    <a:pt x="208" y="277"/>
                  </a:cubicBezTo>
                  <a:cubicBezTo>
                    <a:pt x="221" y="277"/>
                    <a:pt x="239" y="273"/>
                    <a:pt x="257" y="265"/>
                  </a:cubicBezTo>
                  <a:cubicBezTo>
                    <a:pt x="257" y="179"/>
                    <a:pt x="257" y="179"/>
                    <a:pt x="257" y="179"/>
                  </a:cubicBezTo>
                  <a:lnTo>
                    <a:pt x="362" y="179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36" name="Freeform 19">
              <a:extLst>
                <a:ext uri="{FF2B5EF4-FFF2-40B4-BE49-F238E27FC236}">
                  <a16:creationId xmlns:a16="http://schemas.microsoft.com/office/drawing/2014/main" id="{2F4B42CA-6911-4348-AEA8-7E8742B1B8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3600" y="915988"/>
              <a:ext cx="568324" cy="531813"/>
            </a:xfrm>
            <a:custGeom>
              <a:gdLst>
                <a:gd fmla="*/ 406 w 406" name="T0"/>
                <a:gd fmla="*/ 189 h 379" name="T1"/>
                <a:gd fmla="*/ 203 w 406" name="T2"/>
                <a:gd fmla="*/ 379 h 379" name="T3"/>
                <a:gd fmla="*/ 0 w 406" name="T4"/>
                <a:gd fmla="*/ 189 h 379" name="T5"/>
                <a:gd fmla="*/ 203 w 406" name="T6"/>
                <a:gd fmla="*/ 0 h 379" name="T7"/>
                <a:gd fmla="*/ 406 w 406" name="T8"/>
                <a:gd fmla="*/ 189 h 379" name="T9"/>
                <a:gd fmla="*/ 125 w 406" name="T10"/>
                <a:gd fmla="*/ 189 h 379" name="T11"/>
                <a:gd fmla="*/ 204 w 406" name="T12"/>
                <a:gd fmla="*/ 277 h 379" name="T13"/>
                <a:gd fmla="*/ 280 w 406" name="T14"/>
                <a:gd fmla="*/ 189 h 379" name="T15"/>
                <a:gd fmla="*/ 204 w 406" name="T16"/>
                <a:gd fmla="*/ 102 h 379" name="T17"/>
                <a:gd fmla="*/ 125 w 406" name="T18"/>
                <a:gd fmla="*/ 189 h 37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79" w="406">
                  <a:moveTo>
                    <a:pt x="406" y="189"/>
                  </a:moveTo>
                  <a:cubicBezTo>
                    <a:pt x="406" y="298"/>
                    <a:pt x="320" y="379"/>
                    <a:pt x="203" y="379"/>
                  </a:cubicBezTo>
                  <a:cubicBezTo>
                    <a:pt x="85" y="379"/>
                    <a:pt x="0" y="299"/>
                    <a:pt x="0" y="189"/>
                  </a:cubicBezTo>
                  <a:cubicBezTo>
                    <a:pt x="0" y="79"/>
                    <a:pt x="85" y="0"/>
                    <a:pt x="203" y="0"/>
                  </a:cubicBezTo>
                  <a:cubicBezTo>
                    <a:pt x="320" y="0"/>
                    <a:pt x="406" y="80"/>
                    <a:pt x="406" y="189"/>
                  </a:cubicBezTo>
                  <a:close/>
                  <a:moveTo>
                    <a:pt x="125" y="189"/>
                  </a:moveTo>
                  <a:cubicBezTo>
                    <a:pt x="125" y="240"/>
                    <a:pt x="162" y="277"/>
                    <a:pt x="204" y="277"/>
                  </a:cubicBezTo>
                  <a:cubicBezTo>
                    <a:pt x="247" y="277"/>
                    <a:pt x="280" y="240"/>
                    <a:pt x="280" y="189"/>
                  </a:cubicBezTo>
                  <a:cubicBezTo>
                    <a:pt x="280" y="139"/>
                    <a:pt x="247" y="102"/>
                    <a:pt x="204" y="102"/>
                  </a:cubicBezTo>
                  <a:cubicBezTo>
                    <a:pt x="162" y="102"/>
                    <a:pt x="125" y="139"/>
                    <a:pt x="125" y="189"/>
                  </a:cubicBez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</p:grpSp>
    </p:spTree>
    <p:extLst>
      <p:ext uri="{BB962C8B-B14F-4D97-AF65-F5344CB8AC3E}">
        <p14:creationId val="3539991162"/>
      </p:ext>
    </p:extLst>
  </p:cSld>
  <p:clrMapOvr>
    <a:masterClrMapping/>
  </p:clrMapOvr>
  <mc:AlternateContent>
    <mc:Choice Requires="p14">
      <p:transition p14:dur="1250" spd="slow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1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0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2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16"/>
      <p:bldP grpId="0" spid="17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7" name="燕尾形 27">
            <a:extLst>
              <a:ext uri="{FF2B5EF4-FFF2-40B4-BE49-F238E27FC236}">
                <a16:creationId xmlns:a16="http://schemas.microsoft.com/office/drawing/2014/main" id="{FAFD2F00-38D1-44F9-A01E-0154376D262A}"/>
              </a:ext>
            </a:extLst>
          </p:cNvPr>
          <p:cNvSpPr/>
          <p:nvPr/>
        </p:nvSpPr>
        <p:spPr>
          <a:xfrm>
            <a:off x="1540420" y="3334611"/>
            <a:ext cx="2208245" cy="288032"/>
          </a:xfrm>
          <a:prstGeom prst="chevron">
            <a:avLst/>
          </a:prstGeom>
          <a:solidFill>
            <a:schemeClr val="accent1"/>
          </a:solidFill>
          <a:ln>
            <a:noFill/>
          </a:ln>
          <a:effectLst>
            <a:outerShdw algn="l" blurRad="508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sp>
        <p:nvSpPr>
          <p:cNvPr id="58" name="燕尾形 28">
            <a:extLst>
              <a:ext uri="{FF2B5EF4-FFF2-40B4-BE49-F238E27FC236}">
                <a16:creationId xmlns:a16="http://schemas.microsoft.com/office/drawing/2014/main" id="{A95F717A-4465-4614-9DDF-631F0472DFD5}"/>
              </a:ext>
            </a:extLst>
          </p:cNvPr>
          <p:cNvSpPr/>
          <p:nvPr/>
        </p:nvSpPr>
        <p:spPr>
          <a:xfrm>
            <a:off x="3988692" y="3334611"/>
            <a:ext cx="2208245" cy="288032"/>
          </a:xfrm>
          <a:prstGeom prst="chevron">
            <a:avLst/>
          </a:prstGeom>
          <a:solidFill>
            <a:schemeClr val="accent2"/>
          </a:solidFill>
          <a:ln>
            <a:noFill/>
          </a:ln>
          <a:effectLst>
            <a:outerShdw algn="l" blurRad="508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sp>
        <p:nvSpPr>
          <p:cNvPr id="59" name="燕尾形 29">
            <a:extLst>
              <a:ext uri="{FF2B5EF4-FFF2-40B4-BE49-F238E27FC236}">
                <a16:creationId xmlns:a16="http://schemas.microsoft.com/office/drawing/2014/main" id="{283B7509-7A75-467C-8F86-C5E23D7C6E96}"/>
              </a:ext>
            </a:extLst>
          </p:cNvPr>
          <p:cNvSpPr/>
          <p:nvPr/>
        </p:nvSpPr>
        <p:spPr>
          <a:xfrm>
            <a:off x="6457068" y="3334611"/>
            <a:ext cx="2208245" cy="288032"/>
          </a:xfrm>
          <a:prstGeom prst="chevron">
            <a:avLst/>
          </a:prstGeom>
          <a:solidFill>
            <a:schemeClr val="accent3"/>
          </a:solidFill>
          <a:ln>
            <a:noFill/>
          </a:ln>
          <a:effectLst>
            <a:outerShdw algn="l" blurRad="508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sp>
        <p:nvSpPr>
          <p:cNvPr id="60" name="燕尾形 30">
            <a:extLst>
              <a:ext uri="{FF2B5EF4-FFF2-40B4-BE49-F238E27FC236}">
                <a16:creationId xmlns:a16="http://schemas.microsoft.com/office/drawing/2014/main" id="{8411AD36-9798-4247-A29F-1ABA4AB18161}"/>
              </a:ext>
            </a:extLst>
          </p:cNvPr>
          <p:cNvSpPr/>
          <p:nvPr/>
        </p:nvSpPr>
        <p:spPr>
          <a:xfrm>
            <a:off x="8925444" y="3334611"/>
            <a:ext cx="2208245" cy="288032"/>
          </a:xfrm>
          <a:prstGeom prst="chevron">
            <a:avLst/>
          </a:prstGeom>
          <a:solidFill>
            <a:schemeClr val="accent4"/>
          </a:solidFill>
          <a:ln>
            <a:noFill/>
          </a:ln>
          <a:effectLst>
            <a:outerShdw algn="l" blurRad="508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sp>
        <p:nvSpPr>
          <p:cNvPr id="61" name="Freeform 197">
            <a:extLst>
              <a:ext uri="{FF2B5EF4-FFF2-40B4-BE49-F238E27FC236}">
                <a16:creationId xmlns:a16="http://schemas.microsoft.com/office/drawing/2014/main" id="{001CC75F-A8CF-4BCD-BC08-AADDC2BEC007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219196" y="1180877"/>
            <a:ext cx="446117" cy="480000"/>
          </a:xfrm>
          <a:custGeom>
            <a:gdLst>
              <a:gd fmla="*/ 23 w 157" name="T0"/>
              <a:gd fmla="*/ 136 h 171" name="T1"/>
              <a:gd fmla="*/ 25 w 157" name="T2"/>
              <a:gd fmla="*/ 144 h 171" name="T3"/>
              <a:gd fmla="*/ 132 w 157" name="T4"/>
              <a:gd fmla="*/ 144 h 171" name="T5"/>
              <a:gd fmla="*/ 134 w 157" name="T6"/>
              <a:gd fmla="*/ 136 h 171" name="T7"/>
              <a:gd fmla="*/ 29 w 157" name="T8"/>
              <a:gd fmla="*/ 132 h 171" name="T9"/>
              <a:gd fmla="*/ 23 w 157" name="T10"/>
              <a:gd fmla="*/ 100 h 171" name="T11"/>
              <a:gd fmla="*/ 25 w 157" name="T12"/>
              <a:gd fmla="*/ 112 h 171" name="T13"/>
              <a:gd fmla="*/ 132 w 157" name="T14"/>
              <a:gd fmla="*/ 112 h 171" name="T15"/>
              <a:gd fmla="*/ 134 w 157" name="T16"/>
              <a:gd fmla="*/ 100 h 171" name="T17"/>
              <a:gd fmla="*/ 29 w 157" name="T18"/>
              <a:gd fmla="*/ 96 h 171" name="T19"/>
              <a:gd fmla="*/ 23 w 157" name="T20"/>
              <a:gd fmla="*/ 65 h 171" name="T21"/>
              <a:gd fmla="*/ 25 w 157" name="T22"/>
              <a:gd fmla="*/ 77 h 171" name="T23"/>
              <a:gd fmla="*/ 132 w 157" name="T24"/>
              <a:gd fmla="*/ 77 h 171" name="T25"/>
              <a:gd fmla="*/ 134 w 157" name="T26"/>
              <a:gd fmla="*/ 65 h 171" name="T27"/>
              <a:gd fmla="*/ 29 w 157" name="T28"/>
              <a:gd fmla="*/ 61 h 171" name="T29"/>
              <a:gd fmla="*/ 22 w 157" name="T30"/>
              <a:gd fmla="*/ 24 h 171" name="T31"/>
              <a:gd fmla="*/ 31 w 157" name="T32"/>
              <a:gd fmla="*/ 40 h 171" name="T33"/>
              <a:gd fmla="*/ 49 w 157" name="T34"/>
              <a:gd fmla="*/ 36 h 171" name="T35"/>
              <a:gd fmla="*/ 55 w 157" name="T36"/>
              <a:gd fmla="*/ 16 h 171" name="T37"/>
              <a:gd fmla="*/ 63 w 157" name="T38"/>
              <a:gd fmla="*/ 30 h 171" name="T39"/>
              <a:gd fmla="*/ 78 w 157" name="T40"/>
              <a:gd fmla="*/ 40 h 171" name="T41"/>
              <a:gd fmla="*/ 94 w 157" name="T42"/>
              <a:gd fmla="*/ 30 h 171" name="T43"/>
              <a:gd fmla="*/ 102 w 157" name="T44"/>
              <a:gd fmla="*/ 16 h 171" name="T45"/>
              <a:gd fmla="*/ 108 w 157" name="T46"/>
              <a:gd fmla="*/ 36 h 171" name="T47"/>
              <a:gd fmla="*/ 126 w 157" name="T48"/>
              <a:gd fmla="*/ 40 h 171" name="T49"/>
              <a:gd fmla="*/ 135 w 157" name="T50"/>
              <a:gd fmla="*/ 24 h 171" name="T51"/>
              <a:gd fmla="*/ 153 w 157" name="T52"/>
              <a:gd fmla="*/ 18 h 171" name="T53"/>
              <a:gd fmla="*/ 157 w 157" name="T54"/>
              <a:gd fmla="*/ 163 h 171" name="T55"/>
              <a:gd fmla="*/ 149 w 157" name="T56"/>
              <a:gd fmla="*/ 171 h 171" name="T57"/>
              <a:gd fmla="*/ 2 w 157" name="T58"/>
              <a:gd fmla="*/ 167 h 171" name="T59"/>
              <a:gd fmla="*/ 2 w 157" name="T60"/>
              <a:gd fmla="*/ 20 h 171" name="T61"/>
              <a:gd fmla="*/ 118 w 157" name="T62"/>
              <a:gd fmla="*/ 0 h 171" name="T63"/>
              <a:gd fmla="*/ 128 w 157" name="T64"/>
              <a:gd fmla="*/ 8 h 171" name="T65"/>
              <a:gd fmla="*/ 124 w 157" name="T66"/>
              <a:gd fmla="*/ 32 h 171" name="T67"/>
              <a:gd fmla="*/ 112 w 157" name="T68"/>
              <a:gd fmla="*/ 28 h 171" name="T69"/>
              <a:gd fmla="*/ 112 w 157" name="T70"/>
              <a:gd fmla="*/ 4 h 171" name="T71"/>
              <a:gd fmla="*/ 78 w 157" name="T72"/>
              <a:gd fmla="*/ 0 h 171" name="T73"/>
              <a:gd fmla="*/ 86 w 157" name="T74"/>
              <a:gd fmla="*/ 8 h 171" name="T75"/>
              <a:gd fmla="*/ 82 w 157" name="T76"/>
              <a:gd fmla="*/ 32 h 171" name="T77"/>
              <a:gd fmla="*/ 71 w 157" name="T78"/>
              <a:gd fmla="*/ 28 h 171" name="T79"/>
              <a:gd fmla="*/ 71 w 157" name="T80"/>
              <a:gd fmla="*/ 4 h 171" name="T81"/>
              <a:gd fmla="*/ 39 w 157" name="T82"/>
              <a:gd fmla="*/ 0 h 171" name="T83"/>
              <a:gd fmla="*/ 47 w 157" name="T84"/>
              <a:gd fmla="*/ 8 h 171" name="T85"/>
              <a:gd fmla="*/ 43 w 157" name="T86"/>
              <a:gd fmla="*/ 32 h 171" name="T87"/>
              <a:gd fmla="*/ 31 w 157" name="T88"/>
              <a:gd fmla="*/ 28 h 171" name="T89"/>
              <a:gd fmla="*/ 31 w 157" name="T90"/>
              <a:gd fmla="*/ 4 h 171" name="T9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b="b" l="0" r="r" t="0"/>
            <a:pathLst>
              <a:path h="171" w="157">
                <a:moveTo>
                  <a:pt x="29" y="132"/>
                </a:moveTo>
                <a:lnTo>
                  <a:pt x="25" y="132"/>
                </a:lnTo>
                <a:lnTo>
                  <a:pt x="23" y="136"/>
                </a:lnTo>
                <a:lnTo>
                  <a:pt x="22" y="138"/>
                </a:lnTo>
                <a:lnTo>
                  <a:pt x="23" y="142"/>
                </a:lnTo>
                <a:lnTo>
                  <a:pt x="25" y="144"/>
                </a:lnTo>
                <a:lnTo>
                  <a:pt x="29" y="146"/>
                </a:lnTo>
                <a:lnTo>
                  <a:pt x="128" y="146"/>
                </a:lnTo>
                <a:lnTo>
                  <a:pt x="132" y="144"/>
                </a:lnTo>
                <a:lnTo>
                  <a:pt x="134" y="142"/>
                </a:lnTo>
                <a:lnTo>
                  <a:pt x="135" y="138"/>
                </a:lnTo>
                <a:lnTo>
                  <a:pt x="134" y="136"/>
                </a:lnTo>
                <a:lnTo>
                  <a:pt x="132" y="132"/>
                </a:lnTo>
                <a:lnTo>
                  <a:pt x="128" y="132"/>
                </a:lnTo>
                <a:lnTo>
                  <a:pt x="29" y="132"/>
                </a:lnTo>
                <a:close/>
                <a:moveTo>
                  <a:pt x="29" y="96"/>
                </a:moveTo>
                <a:lnTo>
                  <a:pt x="25" y="98"/>
                </a:lnTo>
                <a:lnTo>
                  <a:pt x="23" y="100"/>
                </a:lnTo>
                <a:lnTo>
                  <a:pt x="22" y="104"/>
                </a:lnTo>
                <a:lnTo>
                  <a:pt x="23" y="108"/>
                </a:lnTo>
                <a:lnTo>
                  <a:pt x="25" y="112"/>
                </a:lnTo>
                <a:lnTo>
                  <a:pt x="29" y="112"/>
                </a:lnTo>
                <a:lnTo>
                  <a:pt x="128" y="112"/>
                </a:lnTo>
                <a:lnTo>
                  <a:pt x="132" y="112"/>
                </a:lnTo>
                <a:lnTo>
                  <a:pt x="134" y="108"/>
                </a:lnTo>
                <a:lnTo>
                  <a:pt x="135" y="104"/>
                </a:lnTo>
                <a:lnTo>
                  <a:pt x="134" y="100"/>
                </a:lnTo>
                <a:lnTo>
                  <a:pt x="132" y="98"/>
                </a:lnTo>
                <a:lnTo>
                  <a:pt x="128" y="96"/>
                </a:lnTo>
                <a:lnTo>
                  <a:pt x="29" y="96"/>
                </a:lnTo>
                <a:close/>
                <a:moveTo>
                  <a:pt x="29" y="61"/>
                </a:moveTo>
                <a:lnTo>
                  <a:pt x="25" y="63"/>
                </a:lnTo>
                <a:lnTo>
                  <a:pt x="23" y="65"/>
                </a:lnTo>
                <a:lnTo>
                  <a:pt x="22" y="69"/>
                </a:lnTo>
                <a:lnTo>
                  <a:pt x="23" y="73"/>
                </a:lnTo>
                <a:lnTo>
                  <a:pt x="25" y="77"/>
                </a:lnTo>
                <a:lnTo>
                  <a:pt x="29" y="79"/>
                </a:lnTo>
                <a:lnTo>
                  <a:pt x="128" y="79"/>
                </a:lnTo>
                <a:lnTo>
                  <a:pt x="132" y="77"/>
                </a:lnTo>
                <a:lnTo>
                  <a:pt x="134" y="73"/>
                </a:lnTo>
                <a:lnTo>
                  <a:pt x="135" y="69"/>
                </a:lnTo>
                <a:lnTo>
                  <a:pt x="134" y="65"/>
                </a:lnTo>
                <a:lnTo>
                  <a:pt x="132" y="63"/>
                </a:lnTo>
                <a:lnTo>
                  <a:pt x="128" y="61"/>
                </a:lnTo>
                <a:lnTo>
                  <a:pt x="29" y="61"/>
                </a:lnTo>
                <a:close/>
                <a:moveTo>
                  <a:pt x="8" y="16"/>
                </a:moveTo>
                <a:lnTo>
                  <a:pt x="22" y="16"/>
                </a:lnTo>
                <a:lnTo>
                  <a:pt x="22" y="24"/>
                </a:lnTo>
                <a:lnTo>
                  <a:pt x="23" y="30"/>
                </a:lnTo>
                <a:lnTo>
                  <a:pt x="27" y="36"/>
                </a:lnTo>
                <a:lnTo>
                  <a:pt x="31" y="40"/>
                </a:lnTo>
                <a:lnTo>
                  <a:pt x="39" y="40"/>
                </a:lnTo>
                <a:lnTo>
                  <a:pt x="45" y="40"/>
                </a:lnTo>
                <a:lnTo>
                  <a:pt x="49" y="36"/>
                </a:lnTo>
                <a:lnTo>
                  <a:pt x="53" y="30"/>
                </a:lnTo>
                <a:lnTo>
                  <a:pt x="55" y="24"/>
                </a:lnTo>
                <a:lnTo>
                  <a:pt x="55" y="16"/>
                </a:lnTo>
                <a:lnTo>
                  <a:pt x="63" y="16"/>
                </a:lnTo>
                <a:lnTo>
                  <a:pt x="63" y="24"/>
                </a:lnTo>
                <a:lnTo>
                  <a:pt x="63" y="30"/>
                </a:lnTo>
                <a:lnTo>
                  <a:pt x="67" y="36"/>
                </a:lnTo>
                <a:lnTo>
                  <a:pt x="73" y="40"/>
                </a:lnTo>
                <a:lnTo>
                  <a:pt x="78" y="40"/>
                </a:lnTo>
                <a:lnTo>
                  <a:pt x="84" y="40"/>
                </a:lnTo>
                <a:lnTo>
                  <a:pt x="90" y="36"/>
                </a:lnTo>
                <a:lnTo>
                  <a:pt x="94" y="30"/>
                </a:lnTo>
                <a:lnTo>
                  <a:pt x="94" y="24"/>
                </a:lnTo>
                <a:lnTo>
                  <a:pt x="94" y="16"/>
                </a:lnTo>
                <a:lnTo>
                  <a:pt x="102" y="16"/>
                </a:lnTo>
                <a:lnTo>
                  <a:pt x="102" y="24"/>
                </a:lnTo>
                <a:lnTo>
                  <a:pt x="104" y="30"/>
                </a:lnTo>
                <a:lnTo>
                  <a:pt x="108" y="36"/>
                </a:lnTo>
                <a:lnTo>
                  <a:pt x="112" y="40"/>
                </a:lnTo>
                <a:lnTo>
                  <a:pt x="118" y="40"/>
                </a:lnTo>
                <a:lnTo>
                  <a:pt x="126" y="40"/>
                </a:lnTo>
                <a:lnTo>
                  <a:pt x="130" y="36"/>
                </a:lnTo>
                <a:lnTo>
                  <a:pt x="134" y="30"/>
                </a:lnTo>
                <a:lnTo>
                  <a:pt x="135" y="24"/>
                </a:lnTo>
                <a:lnTo>
                  <a:pt x="135" y="16"/>
                </a:lnTo>
                <a:lnTo>
                  <a:pt x="149" y="16"/>
                </a:lnTo>
                <a:lnTo>
                  <a:pt x="153" y="18"/>
                </a:lnTo>
                <a:lnTo>
                  <a:pt x="155" y="20"/>
                </a:lnTo>
                <a:lnTo>
                  <a:pt x="157" y="24"/>
                </a:lnTo>
                <a:lnTo>
                  <a:pt x="157" y="163"/>
                </a:lnTo>
                <a:lnTo>
                  <a:pt x="155" y="167"/>
                </a:lnTo>
                <a:lnTo>
                  <a:pt x="153" y="171"/>
                </a:lnTo>
                <a:lnTo>
                  <a:pt x="149" y="171"/>
                </a:lnTo>
                <a:lnTo>
                  <a:pt x="8" y="171"/>
                </a:lnTo>
                <a:lnTo>
                  <a:pt x="4" y="171"/>
                </a:lnTo>
                <a:lnTo>
                  <a:pt x="2" y="167"/>
                </a:lnTo>
                <a:lnTo>
                  <a:pt x="0" y="163"/>
                </a:lnTo>
                <a:lnTo>
                  <a:pt x="0" y="24"/>
                </a:lnTo>
                <a:lnTo>
                  <a:pt x="2" y="20"/>
                </a:lnTo>
                <a:lnTo>
                  <a:pt x="4" y="18"/>
                </a:lnTo>
                <a:lnTo>
                  <a:pt x="8" y="16"/>
                </a:lnTo>
                <a:close/>
                <a:moveTo>
                  <a:pt x="118" y="0"/>
                </a:moveTo>
                <a:lnTo>
                  <a:pt x="124" y="0"/>
                </a:lnTo>
                <a:lnTo>
                  <a:pt x="126" y="4"/>
                </a:lnTo>
                <a:lnTo>
                  <a:pt x="128" y="8"/>
                </a:lnTo>
                <a:lnTo>
                  <a:pt x="128" y="24"/>
                </a:lnTo>
                <a:lnTo>
                  <a:pt x="126" y="28"/>
                </a:lnTo>
                <a:lnTo>
                  <a:pt x="124" y="32"/>
                </a:lnTo>
                <a:lnTo>
                  <a:pt x="118" y="32"/>
                </a:lnTo>
                <a:lnTo>
                  <a:pt x="114" y="32"/>
                </a:lnTo>
                <a:lnTo>
                  <a:pt x="112" y="28"/>
                </a:lnTo>
                <a:lnTo>
                  <a:pt x="110" y="24"/>
                </a:lnTo>
                <a:lnTo>
                  <a:pt x="110" y="8"/>
                </a:lnTo>
                <a:lnTo>
                  <a:pt x="112" y="4"/>
                </a:lnTo>
                <a:lnTo>
                  <a:pt x="114" y="0"/>
                </a:lnTo>
                <a:lnTo>
                  <a:pt x="118" y="0"/>
                </a:lnTo>
                <a:close/>
                <a:moveTo>
                  <a:pt x="78" y="0"/>
                </a:moveTo>
                <a:lnTo>
                  <a:pt x="82" y="0"/>
                </a:lnTo>
                <a:lnTo>
                  <a:pt x="86" y="4"/>
                </a:lnTo>
                <a:lnTo>
                  <a:pt x="86" y="8"/>
                </a:lnTo>
                <a:lnTo>
                  <a:pt x="86" y="24"/>
                </a:lnTo>
                <a:lnTo>
                  <a:pt x="86" y="28"/>
                </a:lnTo>
                <a:lnTo>
                  <a:pt x="82" y="32"/>
                </a:lnTo>
                <a:lnTo>
                  <a:pt x="78" y="32"/>
                </a:lnTo>
                <a:lnTo>
                  <a:pt x="75" y="32"/>
                </a:lnTo>
                <a:lnTo>
                  <a:pt x="71" y="28"/>
                </a:lnTo>
                <a:lnTo>
                  <a:pt x="71" y="24"/>
                </a:lnTo>
                <a:lnTo>
                  <a:pt x="71" y="8"/>
                </a:lnTo>
                <a:lnTo>
                  <a:pt x="71" y="4"/>
                </a:lnTo>
                <a:lnTo>
                  <a:pt x="75" y="0"/>
                </a:lnTo>
                <a:lnTo>
                  <a:pt x="78" y="0"/>
                </a:lnTo>
                <a:close/>
                <a:moveTo>
                  <a:pt x="39" y="0"/>
                </a:moveTo>
                <a:lnTo>
                  <a:pt x="43" y="0"/>
                </a:lnTo>
                <a:lnTo>
                  <a:pt x="45" y="4"/>
                </a:lnTo>
                <a:lnTo>
                  <a:pt x="47" y="8"/>
                </a:lnTo>
                <a:lnTo>
                  <a:pt x="47" y="24"/>
                </a:lnTo>
                <a:lnTo>
                  <a:pt x="45" y="28"/>
                </a:lnTo>
                <a:lnTo>
                  <a:pt x="43" y="32"/>
                </a:lnTo>
                <a:lnTo>
                  <a:pt x="39" y="32"/>
                </a:lnTo>
                <a:lnTo>
                  <a:pt x="33" y="32"/>
                </a:lnTo>
                <a:lnTo>
                  <a:pt x="31" y="28"/>
                </a:lnTo>
                <a:lnTo>
                  <a:pt x="29" y="24"/>
                </a:lnTo>
                <a:lnTo>
                  <a:pt x="29" y="8"/>
                </a:lnTo>
                <a:lnTo>
                  <a:pt x="31" y="4"/>
                </a:lnTo>
                <a:lnTo>
                  <a:pt x="33" y="0"/>
                </a:lnTo>
                <a:lnTo>
                  <a:pt x="3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algn="l" blurRad="508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lt1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sp>
        <p:nvSpPr>
          <p:cNvPr id="62" name="Freeform 234">
            <a:extLst>
              <a:ext uri="{FF2B5EF4-FFF2-40B4-BE49-F238E27FC236}">
                <a16:creationId xmlns:a16="http://schemas.microsoft.com/office/drawing/2014/main" id="{9B21BD15-76E4-4476-9A4E-55CF93094A91}"/>
              </a:ext>
            </a:extLst>
          </p:cNvPr>
          <p:cNvSpPr>
            <a:spLocks noChangeAspect="1"/>
          </p:cNvSpPr>
          <p:nvPr/>
        </p:nvSpPr>
        <p:spPr bwMode="auto">
          <a:xfrm>
            <a:off x="3251318" y="1125541"/>
            <a:ext cx="497348" cy="480000"/>
          </a:xfrm>
          <a:custGeom>
            <a:gdLst>
              <a:gd fmla="*/ 94 w 173" name="T0"/>
              <a:gd fmla="*/ 2 h 167" name="T1"/>
              <a:gd fmla="*/ 108 w 173" name="T2"/>
              <a:gd fmla="*/ 7 h 167" name="T3"/>
              <a:gd fmla="*/ 114 w 173" name="T4"/>
              <a:gd fmla="*/ 15 h 167" name="T5"/>
              <a:gd fmla="*/ 118 w 173" name="T6"/>
              <a:gd fmla="*/ 25 h 167" name="T7"/>
              <a:gd fmla="*/ 118 w 173" name="T8"/>
              <a:gd fmla="*/ 37 h 167" name="T9"/>
              <a:gd fmla="*/ 118 w 173" name="T10"/>
              <a:gd fmla="*/ 43 h 167" name="T11"/>
              <a:gd fmla="*/ 120 w 173" name="T12"/>
              <a:gd fmla="*/ 49 h 167" name="T13"/>
              <a:gd fmla="*/ 120 w 173" name="T14"/>
              <a:gd fmla="*/ 55 h 167" name="T15"/>
              <a:gd fmla="*/ 118 w 173" name="T16"/>
              <a:gd fmla="*/ 61 h 167" name="T17"/>
              <a:gd fmla="*/ 116 w 173" name="T18"/>
              <a:gd fmla="*/ 64 h 167" name="T19"/>
              <a:gd fmla="*/ 112 w 173" name="T20"/>
              <a:gd fmla="*/ 72 h 167" name="T21"/>
              <a:gd fmla="*/ 108 w 173" name="T22"/>
              <a:gd fmla="*/ 82 h 167" name="T23"/>
              <a:gd fmla="*/ 106 w 173" name="T24"/>
              <a:gd fmla="*/ 84 h 167" name="T25"/>
              <a:gd fmla="*/ 106 w 173" name="T26"/>
              <a:gd fmla="*/ 100 h 167" name="T27"/>
              <a:gd fmla="*/ 110 w 173" name="T28"/>
              <a:gd fmla="*/ 102 h 167" name="T29"/>
              <a:gd fmla="*/ 118 w 173" name="T30"/>
              <a:gd fmla="*/ 106 h 167" name="T31"/>
              <a:gd fmla="*/ 132 w 173" name="T32"/>
              <a:gd fmla="*/ 112 h 167" name="T33"/>
              <a:gd fmla="*/ 138 w 173" name="T34"/>
              <a:gd fmla="*/ 114 h 167" name="T35"/>
              <a:gd fmla="*/ 142 w 173" name="T36"/>
              <a:gd fmla="*/ 114 h 167" name="T37"/>
              <a:gd fmla="*/ 147 w 173" name="T38"/>
              <a:gd fmla="*/ 116 h 167" name="T39"/>
              <a:gd fmla="*/ 163 w 173" name="T40"/>
              <a:gd fmla="*/ 129 h 167" name="T41"/>
              <a:gd fmla="*/ 173 w 173" name="T42"/>
              <a:gd fmla="*/ 153 h 167" name="T43"/>
              <a:gd fmla="*/ 173 w 173" name="T44"/>
              <a:gd fmla="*/ 159 h 167" name="T45"/>
              <a:gd fmla="*/ 171 w 173" name="T46"/>
              <a:gd fmla="*/ 163 h 167" name="T47"/>
              <a:gd fmla="*/ 165 w 173" name="T48"/>
              <a:gd fmla="*/ 167 h 167" name="T49"/>
              <a:gd fmla="*/ 4 w 173" name="T50"/>
              <a:gd fmla="*/ 165 h 167" name="T51"/>
              <a:gd fmla="*/ 0 w 173" name="T52"/>
              <a:gd fmla="*/ 159 h 167" name="T53"/>
              <a:gd fmla="*/ 0 w 173" name="T54"/>
              <a:gd fmla="*/ 159 h 167" name="T55"/>
              <a:gd fmla="*/ 4 w 173" name="T56"/>
              <a:gd fmla="*/ 143 h 167" name="T57"/>
              <a:gd fmla="*/ 22 w 173" name="T58"/>
              <a:gd fmla="*/ 117 h 167" name="T59"/>
              <a:gd fmla="*/ 30 w 173" name="T60"/>
              <a:gd fmla="*/ 116 h 167" name="T61"/>
              <a:gd fmla="*/ 33 w 173" name="T62"/>
              <a:gd fmla="*/ 114 h 167" name="T63"/>
              <a:gd fmla="*/ 37 w 173" name="T64"/>
              <a:gd fmla="*/ 114 h 167" name="T65"/>
              <a:gd fmla="*/ 47 w 173" name="T66"/>
              <a:gd fmla="*/ 110 h 167" name="T67"/>
              <a:gd fmla="*/ 59 w 173" name="T68"/>
              <a:gd fmla="*/ 104 h 167" name="T69"/>
              <a:gd fmla="*/ 67 w 173" name="T70"/>
              <a:gd fmla="*/ 102 h 167" name="T71"/>
              <a:gd fmla="*/ 67 w 173" name="T72"/>
              <a:gd fmla="*/ 100 h 167" name="T73"/>
              <a:gd fmla="*/ 67 w 173" name="T74"/>
              <a:gd fmla="*/ 84 h 167" name="T75"/>
              <a:gd fmla="*/ 63 w 173" name="T76"/>
              <a:gd fmla="*/ 78 h 167" name="T77"/>
              <a:gd fmla="*/ 59 w 173" name="T78"/>
              <a:gd fmla="*/ 64 h 167" name="T79"/>
              <a:gd fmla="*/ 55 w 173" name="T80"/>
              <a:gd fmla="*/ 62 h 167" name="T81"/>
              <a:gd fmla="*/ 55 w 173" name="T82"/>
              <a:gd fmla="*/ 57 h 167" name="T83"/>
              <a:gd fmla="*/ 53 w 173" name="T84"/>
              <a:gd fmla="*/ 51 h 167" name="T85"/>
              <a:gd fmla="*/ 53 w 173" name="T86"/>
              <a:gd fmla="*/ 45 h 167" name="T87"/>
              <a:gd fmla="*/ 57 w 173" name="T88"/>
              <a:gd fmla="*/ 43 h 167" name="T89"/>
              <a:gd fmla="*/ 55 w 173" name="T90"/>
              <a:gd fmla="*/ 31 h 167" name="T91"/>
              <a:gd fmla="*/ 57 w 173" name="T92"/>
              <a:gd fmla="*/ 19 h 167" name="T93"/>
              <a:gd fmla="*/ 65 w 173" name="T94"/>
              <a:gd fmla="*/ 9 h 167" name="T95"/>
              <a:gd fmla="*/ 79 w 173" name="T96"/>
              <a:gd fmla="*/ 2 h 167" name="T9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b="b" l="0" r="r" t="0"/>
            <a:pathLst>
              <a:path h="167" w="173">
                <a:moveTo>
                  <a:pt x="86" y="0"/>
                </a:moveTo>
                <a:lnTo>
                  <a:pt x="94" y="2"/>
                </a:lnTo>
                <a:lnTo>
                  <a:pt x="102" y="4"/>
                </a:lnTo>
                <a:lnTo>
                  <a:pt x="108" y="7"/>
                </a:lnTo>
                <a:lnTo>
                  <a:pt x="112" y="11"/>
                </a:lnTo>
                <a:lnTo>
                  <a:pt x="114" y="15"/>
                </a:lnTo>
                <a:lnTo>
                  <a:pt x="116" y="21"/>
                </a:lnTo>
                <a:lnTo>
                  <a:pt x="118" y="25"/>
                </a:lnTo>
                <a:lnTo>
                  <a:pt x="118" y="31"/>
                </a:lnTo>
                <a:lnTo>
                  <a:pt x="118" y="37"/>
                </a:lnTo>
                <a:lnTo>
                  <a:pt x="116" y="43"/>
                </a:lnTo>
                <a:lnTo>
                  <a:pt x="118" y="43"/>
                </a:lnTo>
                <a:lnTo>
                  <a:pt x="120" y="45"/>
                </a:lnTo>
                <a:lnTo>
                  <a:pt x="120" y="49"/>
                </a:lnTo>
                <a:lnTo>
                  <a:pt x="120" y="51"/>
                </a:lnTo>
                <a:lnTo>
                  <a:pt x="120" y="55"/>
                </a:lnTo>
                <a:lnTo>
                  <a:pt x="118" y="57"/>
                </a:lnTo>
                <a:lnTo>
                  <a:pt x="118" y="61"/>
                </a:lnTo>
                <a:lnTo>
                  <a:pt x="118" y="62"/>
                </a:lnTo>
                <a:lnTo>
                  <a:pt x="116" y="64"/>
                </a:lnTo>
                <a:lnTo>
                  <a:pt x="114" y="64"/>
                </a:lnTo>
                <a:lnTo>
                  <a:pt x="112" y="72"/>
                </a:lnTo>
                <a:lnTo>
                  <a:pt x="110" y="78"/>
                </a:lnTo>
                <a:lnTo>
                  <a:pt x="108" y="82"/>
                </a:lnTo>
                <a:lnTo>
                  <a:pt x="106" y="84"/>
                </a:lnTo>
                <a:lnTo>
                  <a:pt x="106" y="84"/>
                </a:lnTo>
                <a:lnTo>
                  <a:pt x="106" y="100"/>
                </a:lnTo>
                <a:lnTo>
                  <a:pt x="106" y="100"/>
                </a:lnTo>
                <a:lnTo>
                  <a:pt x="106" y="102"/>
                </a:lnTo>
                <a:lnTo>
                  <a:pt x="110" y="102"/>
                </a:lnTo>
                <a:lnTo>
                  <a:pt x="114" y="104"/>
                </a:lnTo>
                <a:lnTo>
                  <a:pt x="118" y="106"/>
                </a:lnTo>
                <a:lnTo>
                  <a:pt x="126" y="110"/>
                </a:lnTo>
                <a:lnTo>
                  <a:pt x="132" y="112"/>
                </a:lnTo>
                <a:lnTo>
                  <a:pt x="136" y="114"/>
                </a:lnTo>
                <a:lnTo>
                  <a:pt x="138" y="114"/>
                </a:lnTo>
                <a:lnTo>
                  <a:pt x="140" y="114"/>
                </a:lnTo>
                <a:lnTo>
                  <a:pt x="142" y="114"/>
                </a:lnTo>
                <a:lnTo>
                  <a:pt x="143" y="116"/>
                </a:lnTo>
                <a:lnTo>
                  <a:pt x="147" y="116"/>
                </a:lnTo>
                <a:lnTo>
                  <a:pt x="151" y="117"/>
                </a:lnTo>
                <a:lnTo>
                  <a:pt x="163" y="129"/>
                </a:lnTo>
                <a:lnTo>
                  <a:pt x="169" y="143"/>
                </a:lnTo>
                <a:lnTo>
                  <a:pt x="173" y="153"/>
                </a:lnTo>
                <a:lnTo>
                  <a:pt x="173" y="159"/>
                </a:lnTo>
                <a:lnTo>
                  <a:pt x="173" y="159"/>
                </a:lnTo>
                <a:lnTo>
                  <a:pt x="173" y="159"/>
                </a:lnTo>
                <a:lnTo>
                  <a:pt x="171" y="163"/>
                </a:lnTo>
                <a:lnTo>
                  <a:pt x="169" y="165"/>
                </a:lnTo>
                <a:lnTo>
                  <a:pt x="165" y="167"/>
                </a:lnTo>
                <a:lnTo>
                  <a:pt x="8" y="167"/>
                </a:lnTo>
                <a:lnTo>
                  <a:pt x="4" y="165"/>
                </a:lnTo>
                <a:lnTo>
                  <a:pt x="2" y="163"/>
                </a:lnTo>
                <a:lnTo>
                  <a:pt x="0" y="159"/>
                </a:lnTo>
                <a:lnTo>
                  <a:pt x="0" y="159"/>
                </a:lnTo>
                <a:lnTo>
                  <a:pt x="0" y="159"/>
                </a:lnTo>
                <a:lnTo>
                  <a:pt x="0" y="153"/>
                </a:lnTo>
                <a:lnTo>
                  <a:pt x="4" y="143"/>
                </a:lnTo>
                <a:lnTo>
                  <a:pt x="10" y="129"/>
                </a:lnTo>
                <a:lnTo>
                  <a:pt x="22" y="117"/>
                </a:lnTo>
                <a:lnTo>
                  <a:pt x="26" y="116"/>
                </a:lnTo>
                <a:lnTo>
                  <a:pt x="30" y="116"/>
                </a:lnTo>
                <a:lnTo>
                  <a:pt x="31" y="114"/>
                </a:lnTo>
                <a:lnTo>
                  <a:pt x="33" y="114"/>
                </a:lnTo>
                <a:lnTo>
                  <a:pt x="35" y="114"/>
                </a:lnTo>
                <a:lnTo>
                  <a:pt x="37" y="114"/>
                </a:lnTo>
                <a:lnTo>
                  <a:pt x="41" y="112"/>
                </a:lnTo>
                <a:lnTo>
                  <a:pt x="47" y="110"/>
                </a:lnTo>
                <a:lnTo>
                  <a:pt x="55" y="108"/>
                </a:lnTo>
                <a:lnTo>
                  <a:pt x="59" y="104"/>
                </a:lnTo>
                <a:lnTo>
                  <a:pt x="63" y="104"/>
                </a:lnTo>
                <a:lnTo>
                  <a:pt x="67" y="102"/>
                </a:lnTo>
                <a:lnTo>
                  <a:pt x="67" y="102"/>
                </a:lnTo>
                <a:lnTo>
                  <a:pt x="67" y="100"/>
                </a:lnTo>
                <a:lnTo>
                  <a:pt x="67" y="84"/>
                </a:lnTo>
                <a:lnTo>
                  <a:pt x="67" y="84"/>
                </a:lnTo>
                <a:lnTo>
                  <a:pt x="65" y="82"/>
                </a:lnTo>
                <a:lnTo>
                  <a:pt x="63" y="78"/>
                </a:lnTo>
                <a:lnTo>
                  <a:pt x="61" y="72"/>
                </a:lnTo>
                <a:lnTo>
                  <a:pt x="59" y="64"/>
                </a:lnTo>
                <a:lnTo>
                  <a:pt x="57" y="64"/>
                </a:lnTo>
                <a:lnTo>
                  <a:pt x="55" y="62"/>
                </a:lnTo>
                <a:lnTo>
                  <a:pt x="55" y="61"/>
                </a:lnTo>
                <a:lnTo>
                  <a:pt x="55" y="57"/>
                </a:lnTo>
                <a:lnTo>
                  <a:pt x="53" y="55"/>
                </a:lnTo>
                <a:lnTo>
                  <a:pt x="53" y="51"/>
                </a:lnTo>
                <a:lnTo>
                  <a:pt x="53" y="49"/>
                </a:lnTo>
                <a:lnTo>
                  <a:pt x="53" y="45"/>
                </a:lnTo>
                <a:lnTo>
                  <a:pt x="55" y="43"/>
                </a:lnTo>
                <a:lnTo>
                  <a:pt x="57" y="43"/>
                </a:lnTo>
                <a:lnTo>
                  <a:pt x="55" y="37"/>
                </a:lnTo>
                <a:lnTo>
                  <a:pt x="55" y="31"/>
                </a:lnTo>
                <a:lnTo>
                  <a:pt x="55" y="25"/>
                </a:lnTo>
                <a:lnTo>
                  <a:pt x="57" y="19"/>
                </a:lnTo>
                <a:lnTo>
                  <a:pt x="59" y="13"/>
                </a:lnTo>
                <a:lnTo>
                  <a:pt x="65" y="9"/>
                </a:lnTo>
                <a:lnTo>
                  <a:pt x="71" y="4"/>
                </a:lnTo>
                <a:lnTo>
                  <a:pt x="79" y="2"/>
                </a:lnTo>
                <a:lnTo>
                  <a:pt x="8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algn="l" blurRad="508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lt1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cxnSp>
        <p:nvCxnSpPr>
          <p:cNvPr id="63" name="直接连接符 17">
            <a:extLst>
              <a:ext uri="{FF2B5EF4-FFF2-40B4-BE49-F238E27FC236}">
                <a16:creationId xmlns:a16="http://schemas.microsoft.com/office/drawing/2014/main" id="{B4DFFA14-13BC-4451-B82A-D7D1C6347A12}"/>
              </a:ext>
            </a:extLst>
          </p:cNvPr>
          <p:cNvCxnSpPr/>
          <p:nvPr/>
        </p:nvCxnSpPr>
        <p:spPr>
          <a:xfrm flipH="1">
            <a:off x="10870354" y="3622643"/>
            <a:ext cx="0" cy="1654160"/>
          </a:xfrm>
          <a:prstGeom prst="line">
            <a:avLst/>
          </a:prstGeom>
          <a:noFill/>
          <a:ln algn="ctr" cap="flat" cmpd="sng" w="9525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64" name="直接连接符 18">
            <a:extLst>
              <a:ext uri="{FF2B5EF4-FFF2-40B4-BE49-F238E27FC236}">
                <a16:creationId xmlns:a16="http://schemas.microsoft.com/office/drawing/2014/main" id="{E268BD14-9453-4161-9A81-5A609BE7A3A2}"/>
              </a:ext>
            </a:extLst>
          </p:cNvPr>
          <p:cNvCxnSpPr/>
          <p:nvPr/>
        </p:nvCxnSpPr>
        <p:spPr>
          <a:xfrm flipH="1">
            <a:off x="8442254" y="1680451"/>
            <a:ext cx="0" cy="1654160"/>
          </a:xfrm>
          <a:prstGeom prst="line">
            <a:avLst/>
          </a:prstGeom>
          <a:noFill/>
          <a:ln algn="ctr" cap="flat" cmpd="sng" w="9525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65" name="直接连接符 19">
            <a:extLst>
              <a:ext uri="{FF2B5EF4-FFF2-40B4-BE49-F238E27FC236}">
                <a16:creationId xmlns:a16="http://schemas.microsoft.com/office/drawing/2014/main" id="{DD343D0B-E145-4E55-BF60-363034468F44}"/>
              </a:ext>
            </a:extLst>
          </p:cNvPr>
          <p:cNvCxnSpPr/>
          <p:nvPr/>
        </p:nvCxnSpPr>
        <p:spPr>
          <a:xfrm flipH="1">
            <a:off x="5953159" y="3622643"/>
            <a:ext cx="0" cy="1654160"/>
          </a:xfrm>
          <a:prstGeom prst="line">
            <a:avLst/>
          </a:prstGeom>
          <a:noFill/>
          <a:ln algn="ctr" cap="flat" cmpd="sng" w="9525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cxnSp>
        <p:nvCxnSpPr>
          <p:cNvPr id="66" name="直接连接符 20">
            <a:extLst>
              <a:ext uri="{FF2B5EF4-FFF2-40B4-BE49-F238E27FC236}">
                <a16:creationId xmlns:a16="http://schemas.microsoft.com/office/drawing/2014/main" id="{33EE36C5-307D-412E-B9CD-12B944FF7002}"/>
              </a:ext>
            </a:extLst>
          </p:cNvPr>
          <p:cNvCxnSpPr/>
          <p:nvPr/>
        </p:nvCxnSpPr>
        <p:spPr>
          <a:xfrm flipH="1">
            <a:off x="3499992" y="1660877"/>
            <a:ext cx="0" cy="1654160"/>
          </a:xfrm>
          <a:prstGeom prst="line">
            <a:avLst/>
          </a:prstGeom>
          <a:noFill/>
          <a:ln algn="ctr" cap="flat" cmpd="sng" w="9525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</p:cxnSp>
      <p:sp>
        <p:nvSpPr>
          <p:cNvPr id="67" name="KSO_Shape">
            <a:extLst>
              <a:ext uri="{FF2B5EF4-FFF2-40B4-BE49-F238E27FC236}">
                <a16:creationId xmlns:a16="http://schemas.microsoft.com/office/drawing/2014/main" id="{1636AA6F-1E70-4605-A688-1A68ED2CA748}"/>
              </a:ext>
            </a:extLst>
          </p:cNvPr>
          <p:cNvSpPr/>
          <p:nvPr/>
        </p:nvSpPr>
        <p:spPr bwMode="auto">
          <a:xfrm>
            <a:off x="10607019" y="5291317"/>
            <a:ext cx="526670" cy="534207"/>
          </a:xfrm>
          <a:custGeom>
            <a:gdLst>
              <a:gd fmla="*/ 1628324 w 3235" name="T0"/>
              <a:gd fmla="*/ 943562 h 3280" name="T1"/>
              <a:gd fmla="*/ 889923 w 3235" name="T2"/>
              <a:gd fmla="*/ 1681834 h 3280" name="T3"/>
              <a:gd fmla="*/ 715343 w 3235" name="T4"/>
              <a:gd fmla="*/ 1780637 h 3280" name="T5"/>
              <a:gd fmla="*/ 789457 w 3235" name="T6"/>
              <a:gd fmla="*/ 1662623 h 3280" name="T7"/>
              <a:gd fmla="*/ 847651 w 3235" name="T8"/>
              <a:gd fmla="*/ 1618711 h 3280" name="T9"/>
              <a:gd fmla="*/ 1231948 w 3235" name="T10"/>
              <a:gd fmla="*/ 1234480 h 3280" name="T11"/>
              <a:gd fmla="*/ 978861 w 3235" name="T12"/>
              <a:gd fmla="*/ 981436 h 3280" name="T13"/>
              <a:gd fmla="*/ 1348336 w 3235" name="T14"/>
              <a:gd fmla="*/ 612574 h 3280" name="T15"/>
              <a:gd fmla="*/ 1348336 w 3235" name="T16"/>
              <a:gd fmla="*/ 536277 h 3280" name="T17"/>
              <a:gd fmla="*/ 1271476 w 3235" name="T18"/>
              <a:gd fmla="*/ 536277 h 3280" name="T19"/>
              <a:gd fmla="*/ 902550 w 3235" name="T20"/>
              <a:gd fmla="*/ 905139 h 3280" name="T21"/>
              <a:gd fmla="*/ 828436 w 3235" name="T22"/>
              <a:gd fmla="*/ 831037 h 3280" name="T23"/>
              <a:gd fmla="*/ 828436 w 3235" name="T24"/>
              <a:gd fmla="*/ 674051 h 3280" name="T25"/>
              <a:gd fmla="*/ 1093601 w 3235" name="T26"/>
              <a:gd fmla="*/ 408932 h 3280" name="T27"/>
              <a:gd fmla="*/ 1628324 w 3235" name="T28"/>
              <a:gd fmla="*/ 408932 h 3280" name="T29"/>
              <a:gd fmla="*/ 1628324 w 3235" name="T30"/>
              <a:gd fmla="*/ 943562 h 3280" name="T31"/>
              <a:gd fmla="*/ 828436 w 3235" name="T32"/>
              <a:gd fmla="*/ 1132384 h 3280" name="T33"/>
              <a:gd fmla="*/ 828436 w 3235" name="T34"/>
              <a:gd fmla="*/ 979240 h 3280" name="T35"/>
              <a:gd fmla="*/ 902550 w 3235" name="T36"/>
              <a:gd fmla="*/ 905139 h 3280" name="T37"/>
              <a:gd fmla="*/ 978861 w 3235" name="T38"/>
              <a:gd fmla="*/ 981436 h 3280" name="T39"/>
              <a:gd fmla="*/ 828436 w 3235" name="T40"/>
              <a:gd fmla="*/ 1132384 h 3280" name="T41"/>
              <a:gd fmla="*/ 378259 w 3235" name="T42"/>
              <a:gd fmla="*/ 1800397 h 3280" name="T43"/>
              <a:gd fmla="*/ 0 w 3235" name="T44"/>
              <a:gd fmla="*/ 1422204 h 3280" name="T45"/>
              <a:gd fmla="*/ 0 w 3235" name="T46"/>
              <a:gd fmla="*/ 378193 h 3280" name="T47"/>
              <a:gd fmla="*/ 378259 w 3235" name="T48"/>
              <a:gd fmla="*/ 0 h 3280" name="T49"/>
              <a:gd fmla="*/ 756517 w 3235" name="T50"/>
              <a:gd fmla="*/ 378193 h 3280" name="T51"/>
              <a:gd fmla="*/ 756517 w 3235" name="T52"/>
              <a:gd fmla="*/ 1422204 h 3280" name="T53"/>
              <a:gd fmla="*/ 378259 w 3235" name="T54"/>
              <a:gd fmla="*/ 1800397 h 3280" name="T55"/>
              <a:gd fmla="*/ 682403 w 3235" name="T56"/>
              <a:gd fmla="*/ 393013 h 3280" name="T57"/>
              <a:gd fmla="*/ 378259 w 3235" name="T58"/>
              <a:gd fmla="*/ 94960 h 3280" name="T59"/>
              <a:gd fmla="*/ 71370 w 3235" name="T60"/>
              <a:gd fmla="*/ 393013 h 3280" name="T61"/>
              <a:gd fmla="*/ 71370 w 3235" name="T62"/>
              <a:gd fmla="*/ 936426 h 3280" name="T63"/>
              <a:gd fmla="*/ 216305 w 3235" name="T64"/>
              <a:gd fmla="*/ 936426 h 3280" name="T65"/>
              <a:gd fmla="*/ 216305 w 3235" name="T66"/>
              <a:gd fmla="*/ 1458431 h 3280" name="T67"/>
              <a:gd fmla="*/ 270106 w 3235" name="T68"/>
              <a:gd fmla="*/ 1512224 h 3280" name="T69"/>
              <a:gd fmla="*/ 324457 w 3235" name="T70"/>
              <a:gd fmla="*/ 1458431 h 3280" name="T71"/>
              <a:gd fmla="*/ 324457 w 3235" name="T72"/>
              <a:gd fmla="*/ 936426 h 3280" name="T73"/>
              <a:gd fmla="*/ 682403 w 3235" name="T74"/>
              <a:gd fmla="*/ 936426 h 3280" name="T75"/>
              <a:gd fmla="*/ 682403 w 3235" name="T76"/>
              <a:gd fmla="*/ 393013 h 3280" name="T77"/>
              <a:gd fmla="*/ 270106 w 3235" name="T78"/>
              <a:gd fmla="*/ 360079 h 3280" name="T79"/>
              <a:gd fmla="*/ 324457 w 3235" name="T80"/>
              <a:gd fmla="*/ 413872 h 3280" name="T81"/>
              <a:gd fmla="*/ 324457 w 3235" name="T82"/>
              <a:gd fmla="*/ 936426 h 3280" name="T83"/>
              <a:gd fmla="*/ 216305 w 3235" name="T84"/>
              <a:gd fmla="*/ 936426 h 3280" name="T85"/>
              <a:gd fmla="*/ 216305 w 3235" name="T86"/>
              <a:gd fmla="*/ 413872 h 3280" name="T87"/>
              <a:gd fmla="*/ 270106 w 3235" name="T88"/>
              <a:gd fmla="*/ 360079 h 3280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</a:gdLst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b="b" l="0" r="r" t="0"/>
            <a:pathLst>
              <a:path h="3280" w="3235">
                <a:moveTo>
                  <a:pt x="2966" y="1719"/>
                </a:moveTo>
                <a:cubicBezTo>
                  <a:pt x="1621" y="3064"/>
                  <a:pt x="1621" y="3064"/>
                  <a:pt x="1621" y="3064"/>
                </a:cubicBezTo>
                <a:cubicBezTo>
                  <a:pt x="1530" y="3155"/>
                  <a:pt x="1420" y="3214"/>
                  <a:pt x="1303" y="3244"/>
                </a:cubicBezTo>
                <a:cubicBezTo>
                  <a:pt x="1359" y="3180"/>
                  <a:pt x="1404" y="3107"/>
                  <a:pt x="1438" y="3029"/>
                </a:cubicBezTo>
                <a:cubicBezTo>
                  <a:pt x="1476" y="3007"/>
                  <a:pt x="1512" y="2981"/>
                  <a:pt x="1544" y="2949"/>
                </a:cubicBezTo>
                <a:cubicBezTo>
                  <a:pt x="2244" y="2249"/>
                  <a:pt x="2244" y="2249"/>
                  <a:pt x="2244" y="2249"/>
                </a:cubicBezTo>
                <a:cubicBezTo>
                  <a:pt x="1783" y="1788"/>
                  <a:pt x="1783" y="1788"/>
                  <a:pt x="1783" y="1788"/>
                </a:cubicBezTo>
                <a:cubicBezTo>
                  <a:pt x="2456" y="1116"/>
                  <a:pt x="2456" y="1116"/>
                  <a:pt x="2456" y="1116"/>
                </a:cubicBezTo>
                <a:cubicBezTo>
                  <a:pt x="2494" y="1078"/>
                  <a:pt x="2494" y="1015"/>
                  <a:pt x="2456" y="977"/>
                </a:cubicBezTo>
                <a:cubicBezTo>
                  <a:pt x="2417" y="938"/>
                  <a:pt x="2355" y="938"/>
                  <a:pt x="2316" y="977"/>
                </a:cubicBezTo>
                <a:cubicBezTo>
                  <a:pt x="1644" y="1649"/>
                  <a:pt x="1644" y="1649"/>
                  <a:pt x="1644" y="1649"/>
                </a:cubicBezTo>
                <a:cubicBezTo>
                  <a:pt x="1509" y="1514"/>
                  <a:pt x="1509" y="1514"/>
                  <a:pt x="1509" y="1514"/>
                </a:cubicBezTo>
                <a:cubicBezTo>
                  <a:pt x="1509" y="1228"/>
                  <a:pt x="1509" y="1228"/>
                  <a:pt x="1509" y="1228"/>
                </a:cubicBezTo>
                <a:cubicBezTo>
                  <a:pt x="1992" y="745"/>
                  <a:pt x="1992" y="745"/>
                  <a:pt x="1992" y="745"/>
                </a:cubicBezTo>
                <a:cubicBezTo>
                  <a:pt x="2261" y="476"/>
                  <a:pt x="2697" y="476"/>
                  <a:pt x="2966" y="745"/>
                </a:cubicBezTo>
                <a:cubicBezTo>
                  <a:pt x="3235" y="1014"/>
                  <a:pt x="3235" y="1450"/>
                  <a:pt x="2966" y="1719"/>
                </a:cubicBezTo>
                <a:close/>
                <a:moveTo>
                  <a:pt x="1509" y="2063"/>
                </a:moveTo>
                <a:cubicBezTo>
                  <a:pt x="1509" y="1784"/>
                  <a:pt x="1509" y="1784"/>
                  <a:pt x="1509" y="1784"/>
                </a:cubicBezTo>
                <a:cubicBezTo>
                  <a:pt x="1644" y="1649"/>
                  <a:pt x="1644" y="1649"/>
                  <a:pt x="1644" y="1649"/>
                </a:cubicBezTo>
                <a:cubicBezTo>
                  <a:pt x="1783" y="1788"/>
                  <a:pt x="1783" y="1788"/>
                  <a:pt x="1783" y="1788"/>
                </a:cubicBezTo>
                <a:lnTo>
                  <a:pt x="1509" y="2063"/>
                </a:lnTo>
                <a:close/>
                <a:moveTo>
                  <a:pt x="689" y="3280"/>
                </a:moveTo>
                <a:cubicBezTo>
                  <a:pt x="309" y="3280"/>
                  <a:pt x="0" y="2971"/>
                  <a:pt x="0" y="2591"/>
                </a:cubicBezTo>
                <a:cubicBezTo>
                  <a:pt x="0" y="689"/>
                  <a:pt x="0" y="689"/>
                  <a:pt x="0" y="689"/>
                </a:cubicBezTo>
                <a:cubicBezTo>
                  <a:pt x="0" y="308"/>
                  <a:pt x="309" y="0"/>
                  <a:pt x="689" y="0"/>
                </a:cubicBezTo>
                <a:cubicBezTo>
                  <a:pt x="1069" y="0"/>
                  <a:pt x="1378" y="308"/>
                  <a:pt x="1378" y="689"/>
                </a:cubicBezTo>
                <a:cubicBezTo>
                  <a:pt x="1378" y="2591"/>
                  <a:pt x="1378" y="2591"/>
                  <a:pt x="1378" y="2591"/>
                </a:cubicBezTo>
                <a:cubicBezTo>
                  <a:pt x="1378" y="2971"/>
                  <a:pt x="1069" y="3280"/>
                  <a:pt x="689" y="3280"/>
                </a:cubicBezTo>
                <a:close/>
                <a:moveTo>
                  <a:pt x="1243" y="716"/>
                </a:moveTo>
                <a:cubicBezTo>
                  <a:pt x="1243" y="416"/>
                  <a:pt x="989" y="173"/>
                  <a:pt x="689" y="173"/>
                </a:cubicBezTo>
                <a:cubicBezTo>
                  <a:pt x="389" y="173"/>
                  <a:pt x="130" y="416"/>
                  <a:pt x="130" y="716"/>
                </a:cubicBezTo>
                <a:cubicBezTo>
                  <a:pt x="130" y="1706"/>
                  <a:pt x="130" y="1706"/>
                  <a:pt x="130" y="1706"/>
                </a:cubicBezTo>
                <a:cubicBezTo>
                  <a:pt x="394" y="1706"/>
                  <a:pt x="394" y="1706"/>
                  <a:pt x="394" y="1706"/>
                </a:cubicBezTo>
                <a:cubicBezTo>
                  <a:pt x="394" y="2657"/>
                  <a:pt x="394" y="2657"/>
                  <a:pt x="394" y="2657"/>
                </a:cubicBezTo>
                <a:cubicBezTo>
                  <a:pt x="394" y="2711"/>
                  <a:pt x="438" y="2755"/>
                  <a:pt x="492" y="2755"/>
                </a:cubicBezTo>
                <a:cubicBezTo>
                  <a:pt x="547" y="2755"/>
                  <a:pt x="591" y="2711"/>
                  <a:pt x="591" y="2657"/>
                </a:cubicBezTo>
                <a:cubicBezTo>
                  <a:pt x="591" y="1706"/>
                  <a:pt x="591" y="1706"/>
                  <a:pt x="591" y="1706"/>
                </a:cubicBezTo>
                <a:cubicBezTo>
                  <a:pt x="1243" y="1706"/>
                  <a:pt x="1243" y="1706"/>
                  <a:pt x="1243" y="1706"/>
                </a:cubicBezTo>
                <a:lnTo>
                  <a:pt x="1243" y="716"/>
                </a:lnTo>
                <a:close/>
                <a:moveTo>
                  <a:pt x="492" y="656"/>
                </a:moveTo>
                <a:cubicBezTo>
                  <a:pt x="547" y="656"/>
                  <a:pt x="591" y="700"/>
                  <a:pt x="591" y="754"/>
                </a:cubicBezTo>
                <a:cubicBezTo>
                  <a:pt x="591" y="1706"/>
                  <a:pt x="591" y="1706"/>
                  <a:pt x="591" y="1706"/>
                </a:cubicBezTo>
                <a:cubicBezTo>
                  <a:pt x="394" y="1706"/>
                  <a:pt x="394" y="1706"/>
                  <a:pt x="394" y="1706"/>
                </a:cubicBezTo>
                <a:cubicBezTo>
                  <a:pt x="394" y="754"/>
                  <a:pt x="394" y="754"/>
                  <a:pt x="394" y="754"/>
                </a:cubicBezTo>
                <a:cubicBezTo>
                  <a:pt x="394" y="700"/>
                  <a:pt x="438" y="656"/>
                  <a:pt x="492" y="6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algn="l" blurRad="50800" dist="38100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sp>
        <p:nvSpPr>
          <p:cNvPr id="68" name="KSO_Shape">
            <a:extLst>
              <a:ext uri="{FF2B5EF4-FFF2-40B4-BE49-F238E27FC236}">
                <a16:creationId xmlns:a16="http://schemas.microsoft.com/office/drawing/2014/main" id="{C6B55254-A1E8-4942-A0EC-69FCE2F26B4A}"/>
              </a:ext>
            </a:extLst>
          </p:cNvPr>
          <p:cNvSpPr/>
          <p:nvPr/>
        </p:nvSpPr>
        <p:spPr bwMode="auto">
          <a:xfrm>
            <a:off x="5751085" y="5350143"/>
            <a:ext cx="503909" cy="526181"/>
          </a:xfrm>
          <a:custGeom>
            <a:gdLst>
              <a:gd fmla="*/ 1162982 w 3584" name="T0"/>
              <a:gd fmla="*/ 601256 h 3740" name="T1"/>
              <a:gd fmla="*/ 1162982 w 3584" name="T2"/>
              <a:gd fmla="*/ 187261 h 3740" name="T3"/>
              <a:gd fmla="*/ 1181274 w 3584" name="T4"/>
              <a:gd fmla="*/ 187261 h 3740" name="T5"/>
              <a:gd fmla="*/ 1275140 w 3584" name="T6"/>
              <a:gd fmla="*/ 93871 h 3740" name="T7"/>
              <a:gd fmla="*/ 1181274 w 3584" name="T8"/>
              <a:gd fmla="*/ 0 h 3740" name="T9"/>
              <a:gd fmla="*/ 706165 w 3584" name="T10"/>
              <a:gd fmla="*/ 0 h 3740" name="T11"/>
              <a:gd fmla="*/ 612780 w 3584" name="T12"/>
              <a:gd fmla="*/ 93871 h 3740" name="T13"/>
              <a:gd fmla="*/ 706165 w 3584" name="T14"/>
              <a:gd fmla="*/ 187261 h 3740" name="T15"/>
              <a:gd fmla="*/ 750451 w 3584" name="T16"/>
              <a:gd fmla="*/ 187261 h 3740" name="T17"/>
              <a:gd fmla="*/ 750451 w 3584" name="T18"/>
              <a:gd fmla="*/ 601256 h 3740" name="T19"/>
              <a:gd fmla="*/ 600264 w 3584" name="T20"/>
              <a:gd fmla="*/ 829916 h 3740" name="T21"/>
              <a:gd fmla="*/ 600264 w 3584" name="T22"/>
              <a:gd fmla="*/ 1575588 h 3740" name="T23"/>
              <a:gd fmla="*/ 513618 w 3584" name="T24"/>
              <a:gd fmla="*/ 1800397 h 3740" name="T25"/>
              <a:gd fmla="*/ 1537966 w 3584" name="T26"/>
              <a:gd fmla="*/ 1800397 h 3740" name="T27"/>
              <a:gd fmla="*/ 1725218 w 3584" name="T28"/>
              <a:gd fmla="*/ 1612655 h 3740" name="T29"/>
              <a:gd fmla="*/ 1162982 w 3584" name="T30"/>
              <a:gd fmla="*/ 601256 h 3740" name="T31"/>
              <a:gd fmla="*/ 1535560 w 3584" name="T32"/>
              <a:gd fmla="*/ 1599176 h 3740" name="T33"/>
              <a:gd fmla="*/ 1459504 w 3584" name="T34"/>
              <a:gd fmla="*/ 1576069 h 3740" name="T35"/>
              <a:gd fmla="*/ 1136507 w 3584" name="T36"/>
              <a:gd fmla="*/ 975295 h 3740" name="T37"/>
              <a:gd fmla="*/ 642624 w 3584" name="T38"/>
              <a:gd fmla="*/ 975295 h 3740" name="T39"/>
              <a:gd fmla="*/ 825062 w 3584" name="T40"/>
              <a:gd fmla="*/ 637841 h 3740" name="T41"/>
              <a:gd fmla="*/ 825062 w 3584" name="T42"/>
              <a:gd fmla="*/ 187261 h 3740" name="T43"/>
              <a:gd fmla="*/ 1087889 w 3584" name="T44"/>
              <a:gd fmla="*/ 187261 h 3740" name="T45"/>
              <a:gd fmla="*/ 1087889 w 3584" name="T46"/>
              <a:gd fmla="*/ 637841 h 3740" name="T47"/>
              <a:gd fmla="*/ 1270808 w 3584" name="T48"/>
              <a:gd fmla="*/ 975295 h 3740" name="T49"/>
              <a:gd fmla="*/ 1264550 w 3584" name="T50"/>
              <a:gd fmla="*/ 975295 h 3740" name="T51"/>
              <a:gd fmla="*/ 1558665 w 3584" name="T52"/>
              <a:gd fmla="*/ 1522635 h 3740" name="T53"/>
              <a:gd fmla="*/ 1535560 w 3584" name="T54"/>
              <a:gd fmla="*/ 1599176 h 3740" name="T55"/>
              <a:gd fmla="*/ 525171 w 3584" name="T56"/>
              <a:gd fmla="*/ 487648 h 3740" name="T57"/>
              <a:gd fmla="*/ 506398 w 3584" name="T58"/>
              <a:gd fmla="*/ 487648 h 3740" name="T59"/>
              <a:gd fmla="*/ 600264 w 3584" name="T60"/>
              <a:gd fmla="*/ 393777 h 3740" name="T61"/>
              <a:gd fmla="*/ 506398 w 3584" name="T62"/>
              <a:gd fmla="*/ 299906 h 3740" name="T63"/>
              <a:gd fmla="*/ 93866 w 3584" name="T64"/>
              <a:gd fmla="*/ 299906 h 3740" name="T65"/>
              <a:gd fmla="*/ 0 w 3584" name="T66"/>
              <a:gd fmla="*/ 393777 h 3740" name="T67"/>
              <a:gd fmla="*/ 93866 w 3584" name="T68"/>
              <a:gd fmla="*/ 487648 h 3740" name="T69"/>
              <a:gd fmla="*/ 75093 w 3584" name="T70"/>
              <a:gd fmla="*/ 487648 h 3740" name="T71"/>
              <a:gd fmla="*/ 75093 w 3584" name="T72"/>
              <a:gd fmla="*/ 1575588 h 3740" name="T73"/>
              <a:gd fmla="*/ 300373 w 3584" name="T74"/>
              <a:gd fmla="*/ 1800397 h 3740" name="T75"/>
              <a:gd fmla="*/ 525171 w 3584" name="T76"/>
              <a:gd fmla="*/ 1575588 h 3740" name="T77"/>
              <a:gd fmla="*/ 525171 w 3584" name="T78"/>
              <a:gd fmla="*/ 487648 h 3740" name="T79"/>
              <a:gd fmla="*/ 449596 w 3584" name="T80"/>
              <a:gd fmla="*/ 899236 h 3740" name="T81"/>
              <a:gd fmla="*/ 300373 w 3584" name="T82"/>
              <a:gd fmla="*/ 899236 h 3740" name="T83"/>
              <a:gd fmla="*/ 300373 w 3584" name="T84"/>
              <a:gd fmla="*/ 1481717 h 3740" name="T85"/>
              <a:gd fmla="*/ 244053 w 3584" name="T86"/>
              <a:gd fmla="*/ 1538040 h 3740" name="T87"/>
              <a:gd fmla="*/ 187733 w 3584" name="T88"/>
              <a:gd fmla="*/ 1481717 h 3740" name="T89"/>
              <a:gd fmla="*/ 187733 w 3584" name="T90"/>
              <a:gd fmla="*/ 899236 h 3740" name="T91"/>
              <a:gd fmla="*/ 148261 w 3584" name="T92"/>
              <a:gd fmla="*/ 899236 h 3740" name="T93"/>
              <a:gd fmla="*/ 148261 w 3584" name="T94"/>
              <a:gd fmla="*/ 487648 h 3740" name="T95"/>
              <a:gd fmla="*/ 449596 w 3584" name="T96"/>
              <a:gd fmla="*/ 487648 h 3740" name="T97"/>
              <a:gd fmla="*/ 449596 w 3584" name="T98"/>
              <a:gd fmla="*/ 899236 h 3740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</a:gdLst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b="b" l="0" r="r" t="0"/>
            <a:pathLst>
              <a:path h="3740" w="3584">
                <a:moveTo>
                  <a:pt x="2416" y="1249"/>
                </a:moveTo>
                <a:cubicBezTo>
                  <a:pt x="2416" y="389"/>
                  <a:pt x="2416" y="389"/>
                  <a:pt x="2416" y="389"/>
                </a:cubicBezTo>
                <a:cubicBezTo>
                  <a:pt x="2454" y="389"/>
                  <a:pt x="2454" y="389"/>
                  <a:pt x="2454" y="389"/>
                </a:cubicBezTo>
                <a:cubicBezTo>
                  <a:pt x="2562" y="389"/>
                  <a:pt x="2649" y="302"/>
                  <a:pt x="2649" y="195"/>
                </a:cubicBezTo>
                <a:cubicBezTo>
                  <a:pt x="2649" y="87"/>
                  <a:pt x="2562" y="0"/>
                  <a:pt x="2454" y="0"/>
                </a:cubicBezTo>
                <a:cubicBezTo>
                  <a:pt x="1467" y="0"/>
                  <a:pt x="1467" y="0"/>
                  <a:pt x="1467" y="0"/>
                </a:cubicBezTo>
                <a:cubicBezTo>
                  <a:pt x="1360" y="0"/>
                  <a:pt x="1273" y="87"/>
                  <a:pt x="1273" y="195"/>
                </a:cubicBezTo>
                <a:cubicBezTo>
                  <a:pt x="1273" y="302"/>
                  <a:pt x="1360" y="389"/>
                  <a:pt x="1467" y="389"/>
                </a:cubicBezTo>
                <a:cubicBezTo>
                  <a:pt x="1559" y="389"/>
                  <a:pt x="1559" y="389"/>
                  <a:pt x="1559" y="389"/>
                </a:cubicBezTo>
                <a:cubicBezTo>
                  <a:pt x="1559" y="1249"/>
                  <a:pt x="1559" y="1249"/>
                  <a:pt x="1559" y="1249"/>
                </a:cubicBezTo>
                <a:cubicBezTo>
                  <a:pt x="1446" y="1412"/>
                  <a:pt x="1343" y="1571"/>
                  <a:pt x="1247" y="1724"/>
                </a:cubicBezTo>
                <a:cubicBezTo>
                  <a:pt x="1247" y="3273"/>
                  <a:pt x="1247" y="3273"/>
                  <a:pt x="1247" y="3273"/>
                </a:cubicBezTo>
                <a:cubicBezTo>
                  <a:pt x="1247" y="3453"/>
                  <a:pt x="1179" y="3616"/>
                  <a:pt x="1067" y="3740"/>
                </a:cubicBezTo>
                <a:cubicBezTo>
                  <a:pt x="3195" y="3740"/>
                  <a:pt x="3195" y="3740"/>
                  <a:pt x="3195" y="3740"/>
                </a:cubicBezTo>
                <a:cubicBezTo>
                  <a:pt x="3410" y="3740"/>
                  <a:pt x="3584" y="3566"/>
                  <a:pt x="3584" y="3350"/>
                </a:cubicBezTo>
                <a:cubicBezTo>
                  <a:pt x="3584" y="3350"/>
                  <a:pt x="3200" y="2384"/>
                  <a:pt x="2416" y="1249"/>
                </a:cubicBezTo>
                <a:close/>
                <a:moveTo>
                  <a:pt x="3190" y="3322"/>
                </a:moveTo>
                <a:cubicBezTo>
                  <a:pt x="3133" y="3353"/>
                  <a:pt x="3063" y="3331"/>
                  <a:pt x="3032" y="3274"/>
                </a:cubicBezTo>
                <a:cubicBezTo>
                  <a:pt x="2361" y="2026"/>
                  <a:pt x="2361" y="2026"/>
                  <a:pt x="2361" y="2026"/>
                </a:cubicBezTo>
                <a:cubicBezTo>
                  <a:pt x="1335" y="2026"/>
                  <a:pt x="1335" y="2026"/>
                  <a:pt x="1335" y="2026"/>
                </a:cubicBezTo>
                <a:cubicBezTo>
                  <a:pt x="1714" y="1325"/>
                  <a:pt x="1714" y="1325"/>
                  <a:pt x="1714" y="1325"/>
                </a:cubicBezTo>
                <a:cubicBezTo>
                  <a:pt x="1714" y="389"/>
                  <a:pt x="1714" y="389"/>
                  <a:pt x="1714" y="389"/>
                </a:cubicBezTo>
                <a:cubicBezTo>
                  <a:pt x="2260" y="389"/>
                  <a:pt x="2260" y="389"/>
                  <a:pt x="2260" y="389"/>
                </a:cubicBezTo>
                <a:cubicBezTo>
                  <a:pt x="2260" y="1325"/>
                  <a:pt x="2260" y="1325"/>
                  <a:pt x="2260" y="1325"/>
                </a:cubicBezTo>
                <a:cubicBezTo>
                  <a:pt x="2640" y="2026"/>
                  <a:pt x="2640" y="2026"/>
                  <a:pt x="2640" y="2026"/>
                </a:cubicBezTo>
                <a:cubicBezTo>
                  <a:pt x="2627" y="2026"/>
                  <a:pt x="2627" y="2026"/>
                  <a:pt x="2627" y="2026"/>
                </a:cubicBezTo>
                <a:cubicBezTo>
                  <a:pt x="3238" y="3163"/>
                  <a:pt x="3238" y="3163"/>
                  <a:pt x="3238" y="3163"/>
                </a:cubicBezTo>
                <a:cubicBezTo>
                  <a:pt x="3269" y="3220"/>
                  <a:pt x="3247" y="3291"/>
                  <a:pt x="3190" y="3322"/>
                </a:cubicBezTo>
                <a:close/>
                <a:moveTo>
                  <a:pt x="1091" y="1013"/>
                </a:moveTo>
                <a:cubicBezTo>
                  <a:pt x="1052" y="1013"/>
                  <a:pt x="1052" y="1013"/>
                  <a:pt x="1052" y="1013"/>
                </a:cubicBezTo>
                <a:cubicBezTo>
                  <a:pt x="1160" y="1013"/>
                  <a:pt x="1247" y="925"/>
                  <a:pt x="1247" y="818"/>
                </a:cubicBezTo>
                <a:cubicBezTo>
                  <a:pt x="1247" y="710"/>
                  <a:pt x="1160" y="623"/>
                  <a:pt x="1052" y="623"/>
                </a:cubicBezTo>
                <a:cubicBezTo>
                  <a:pt x="195" y="623"/>
                  <a:pt x="195" y="623"/>
                  <a:pt x="195" y="623"/>
                </a:cubicBezTo>
                <a:cubicBezTo>
                  <a:pt x="87" y="623"/>
                  <a:pt x="0" y="710"/>
                  <a:pt x="0" y="818"/>
                </a:cubicBezTo>
                <a:cubicBezTo>
                  <a:pt x="0" y="925"/>
                  <a:pt x="87" y="1013"/>
                  <a:pt x="195" y="1013"/>
                </a:cubicBezTo>
                <a:cubicBezTo>
                  <a:pt x="156" y="1013"/>
                  <a:pt x="156" y="1013"/>
                  <a:pt x="156" y="1013"/>
                </a:cubicBezTo>
                <a:cubicBezTo>
                  <a:pt x="156" y="3273"/>
                  <a:pt x="156" y="3273"/>
                  <a:pt x="156" y="3273"/>
                </a:cubicBezTo>
                <a:cubicBezTo>
                  <a:pt x="156" y="3531"/>
                  <a:pt x="365" y="3740"/>
                  <a:pt x="624" y="3740"/>
                </a:cubicBezTo>
                <a:cubicBezTo>
                  <a:pt x="882" y="3740"/>
                  <a:pt x="1091" y="3531"/>
                  <a:pt x="1091" y="3273"/>
                </a:cubicBezTo>
                <a:lnTo>
                  <a:pt x="1091" y="1013"/>
                </a:lnTo>
                <a:close/>
                <a:moveTo>
                  <a:pt x="934" y="1868"/>
                </a:moveTo>
                <a:cubicBezTo>
                  <a:pt x="624" y="1868"/>
                  <a:pt x="624" y="1868"/>
                  <a:pt x="624" y="1868"/>
                </a:cubicBezTo>
                <a:cubicBezTo>
                  <a:pt x="624" y="3078"/>
                  <a:pt x="624" y="3078"/>
                  <a:pt x="624" y="3078"/>
                </a:cubicBezTo>
                <a:cubicBezTo>
                  <a:pt x="624" y="3142"/>
                  <a:pt x="571" y="3195"/>
                  <a:pt x="507" y="3195"/>
                </a:cubicBezTo>
                <a:cubicBezTo>
                  <a:pt x="442" y="3195"/>
                  <a:pt x="390" y="3142"/>
                  <a:pt x="390" y="3078"/>
                </a:cubicBezTo>
                <a:cubicBezTo>
                  <a:pt x="390" y="1868"/>
                  <a:pt x="390" y="1868"/>
                  <a:pt x="390" y="1868"/>
                </a:cubicBezTo>
                <a:cubicBezTo>
                  <a:pt x="308" y="1868"/>
                  <a:pt x="308" y="1868"/>
                  <a:pt x="308" y="1868"/>
                </a:cubicBezTo>
                <a:cubicBezTo>
                  <a:pt x="308" y="1013"/>
                  <a:pt x="308" y="1013"/>
                  <a:pt x="308" y="1013"/>
                </a:cubicBezTo>
                <a:cubicBezTo>
                  <a:pt x="934" y="1013"/>
                  <a:pt x="934" y="1013"/>
                  <a:pt x="934" y="1013"/>
                </a:cubicBezTo>
                <a:lnTo>
                  <a:pt x="934" y="18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algn="l" blurRad="50800" dist="38100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sp>
        <p:nvSpPr>
          <p:cNvPr id="69" name="išľíďè">
            <a:extLst>
              <a:ext uri="{FF2B5EF4-FFF2-40B4-BE49-F238E27FC236}">
                <a16:creationId xmlns:a16="http://schemas.microsoft.com/office/drawing/2014/main" id="{E705BCDB-4480-4DA4-8EAC-A31FF9B0D935}"/>
              </a:ext>
            </a:extLst>
          </p:cNvPr>
          <p:cNvSpPr/>
          <p:nvPr/>
        </p:nvSpPr>
        <p:spPr bwMode="auto">
          <a:xfrm>
            <a:off x="863071" y="2531201"/>
            <a:ext cx="2536640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algn="ctr" lvl="0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此部分内容作为文字排版占位显示（建议使用主题字体）</a:t>
            </a:r>
          </a:p>
        </p:txBody>
      </p:sp>
      <p:sp>
        <p:nvSpPr>
          <p:cNvPr id="70" name="iSlíďè">
            <a:extLst>
              <a:ext uri="{FF2B5EF4-FFF2-40B4-BE49-F238E27FC236}">
                <a16:creationId xmlns:a16="http://schemas.microsoft.com/office/drawing/2014/main" id="{A059ED7F-D5D2-49DF-AA51-E2599D2C8DC8}"/>
              </a:ext>
            </a:extLst>
          </p:cNvPr>
          <p:cNvSpPr txBox="1"/>
          <p:nvPr/>
        </p:nvSpPr>
        <p:spPr bwMode="auto">
          <a:xfrm>
            <a:off x="1304162" y="2196829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lnSpcReduction="1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71" name="išľíďè">
            <a:extLst>
              <a:ext uri="{FF2B5EF4-FFF2-40B4-BE49-F238E27FC236}">
                <a16:creationId xmlns:a16="http://schemas.microsoft.com/office/drawing/2014/main" id="{1FA689BC-E606-4B9D-A871-9462DC0A1DCA}"/>
              </a:ext>
            </a:extLst>
          </p:cNvPr>
          <p:cNvSpPr/>
          <p:nvPr/>
        </p:nvSpPr>
        <p:spPr bwMode="auto">
          <a:xfrm>
            <a:off x="3072461" y="4481680"/>
            <a:ext cx="2536640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algn="ctr" lvl="0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此部分内容作为文字排版占位显示（建议使用主题字体）</a:t>
            </a:r>
          </a:p>
        </p:txBody>
      </p:sp>
      <p:sp>
        <p:nvSpPr>
          <p:cNvPr id="72" name="iSlíďè">
            <a:extLst>
              <a:ext uri="{FF2B5EF4-FFF2-40B4-BE49-F238E27FC236}">
                <a16:creationId xmlns:a16="http://schemas.microsoft.com/office/drawing/2014/main" id="{7475ACA1-28B8-49ED-BF56-B78EFAD465A4}"/>
              </a:ext>
            </a:extLst>
          </p:cNvPr>
          <p:cNvSpPr txBox="1"/>
          <p:nvPr/>
        </p:nvSpPr>
        <p:spPr bwMode="auto">
          <a:xfrm>
            <a:off x="3513552" y="4147308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lnSpcReduction="1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73" name="išľíďè">
            <a:extLst>
              <a:ext uri="{FF2B5EF4-FFF2-40B4-BE49-F238E27FC236}">
                <a16:creationId xmlns:a16="http://schemas.microsoft.com/office/drawing/2014/main" id="{65A3F509-C45D-40DA-9FEF-AB41CD2DC0C1}"/>
              </a:ext>
            </a:extLst>
          </p:cNvPr>
          <p:cNvSpPr/>
          <p:nvPr/>
        </p:nvSpPr>
        <p:spPr bwMode="auto">
          <a:xfrm>
            <a:off x="5953159" y="2531201"/>
            <a:ext cx="2536640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algn="ctr" lvl="0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此部分内容作为文字排版占位显示（建议使用主题字体）</a:t>
            </a:r>
          </a:p>
        </p:txBody>
      </p:sp>
      <p:sp>
        <p:nvSpPr>
          <p:cNvPr id="74" name="iSlíďè">
            <a:extLst>
              <a:ext uri="{FF2B5EF4-FFF2-40B4-BE49-F238E27FC236}">
                <a16:creationId xmlns:a16="http://schemas.microsoft.com/office/drawing/2014/main" id="{E6B15897-63DB-427F-9070-D8057F04F7D6}"/>
              </a:ext>
            </a:extLst>
          </p:cNvPr>
          <p:cNvSpPr txBox="1"/>
          <p:nvPr/>
        </p:nvSpPr>
        <p:spPr bwMode="auto">
          <a:xfrm>
            <a:off x="6394250" y="2196829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lnSpcReduction="1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75" name="išľíďè">
            <a:extLst>
              <a:ext uri="{FF2B5EF4-FFF2-40B4-BE49-F238E27FC236}">
                <a16:creationId xmlns:a16="http://schemas.microsoft.com/office/drawing/2014/main" id="{DBAD5A30-DD7C-40F1-8F2F-DFF484FA9888}"/>
              </a:ext>
            </a:extLst>
          </p:cNvPr>
          <p:cNvSpPr/>
          <p:nvPr/>
        </p:nvSpPr>
        <p:spPr bwMode="auto">
          <a:xfrm>
            <a:off x="8233433" y="4478619"/>
            <a:ext cx="2536640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algn="ctr" lvl="0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此部分内容作为文字排版占位显示（建议使用主题字体）</a:t>
            </a:r>
          </a:p>
        </p:txBody>
      </p:sp>
      <p:sp>
        <p:nvSpPr>
          <p:cNvPr id="76" name="iSlíďè">
            <a:extLst>
              <a:ext uri="{FF2B5EF4-FFF2-40B4-BE49-F238E27FC236}">
                <a16:creationId xmlns:a16="http://schemas.microsoft.com/office/drawing/2014/main" id="{297B381D-FB86-4B09-AE61-7159786F3637}"/>
              </a:ext>
            </a:extLst>
          </p:cNvPr>
          <p:cNvSpPr txBox="1"/>
          <p:nvPr/>
        </p:nvSpPr>
        <p:spPr bwMode="auto">
          <a:xfrm>
            <a:off x="8674524" y="4144247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lnSpcReduction="1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22" name="文本框 10">
            <a:extLst>
              <a:ext uri="{FF2B5EF4-FFF2-40B4-BE49-F238E27FC236}">
                <a16:creationId xmlns:a16="http://schemas.microsoft.com/office/drawing/2014/main" id="{8BEB6028-396D-4DBC-B4F2-EF26DE6D7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5" y="220663"/>
            <a:ext cx="264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点击此处添加标题</a:t>
            </a:r>
          </a:p>
        </p:txBody>
      </p:sp>
      <p:sp>
        <p:nvSpPr>
          <p:cNvPr id="23" name="矩形 1">
            <a:extLst>
              <a:ext uri="{FF2B5EF4-FFF2-40B4-BE49-F238E27FC236}">
                <a16:creationId xmlns:a16="http://schemas.microsoft.com/office/drawing/2014/main" id="{8AA6F6F7-D36C-4F01-B306-56E332444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3"/>
            <a:ext cx="144463" cy="46355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</p:spTree>
    <p:extLst>
      <p:ext uri="{BB962C8B-B14F-4D97-AF65-F5344CB8AC3E}">
        <p14:creationId val="3151567944"/>
      </p:ext>
    </p:extLst>
  </p:cSld>
  <p:clrMapOvr>
    <a:masterClrMapping/>
  </p:clrMapOvr>
  <mc:AlternateContent>
    <mc:Choice Requires="p14">
      <p:transition p14:dur="1250" spd="slow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" presetSubtype="8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id="2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50" id="24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3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350" id="33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40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50" id="42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fill="hold" id="4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350" id="51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6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7" nodeType="clickPar">
                      <p:stCondLst>
                        <p:cond delay="indefinite"/>
                        <p:cond delay="0" evt="onBegin">
                          <p:tn val="56"/>
                        </p:cond>
                      </p:stCondLst>
                      <p:childTnLst>
                        <p:par>
                          <p:cTn fill="hold" id="5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61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2" nodeType="clickPar">
                      <p:stCondLst>
                        <p:cond delay="indefinite"/>
                        <p:cond delay="0" evt="onBegin">
                          <p:tn val="61"/>
                        </p:cond>
                      </p:stCondLst>
                      <p:childTnLst>
                        <p:par>
                          <p:cTn fill="hold" id="6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66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7" nodeType="clickPar">
                      <p:stCondLst>
                        <p:cond delay="indefinite"/>
                        <p:cond delay="0" evt="onBegin">
                          <p:tn val="66"/>
                        </p:cond>
                      </p:stCondLst>
                      <p:childTnLst>
                        <p:par>
                          <p:cTn fill="hold" id="6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1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2" nodeType="clickPar">
                      <p:stCondLst>
                        <p:cond delay="indefinite"/>
                        <p:cond delay="0" evt="onBegin">
                          <p:tn val="71"/>
                        </p:cond>
                      </p:stCondLst>
                      <p:childTnLst>
                        <p:par>
                          <p:cTn fill="hold" id="7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6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7" nodeType="clickPar">
                      <p:stCondLst>
                        <p:cond delay="indefinite"/>
                        <p:cond delay="0" evt="onBegin">
                          <p:tn val="76"/>
                        </p:cond>
                      </p:stCondLst>
                      <p:childTnLst>
                        <p:par>
                          <p:cTn fill="hold" id="7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81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2" nodeType="clickPar">
                      <p:stCondLst>
                        <p:cond delay="indefinite"/>
                        <p:cond delay="0" evt="onBegin">
                          <p:tn val="81"/>
                        </p:cond>
                      </p:stCondLst>
                      <p:childTnLst>
                        <p:par>
                          <p:cTn fill="hold" id="8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86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7" nodeType="clickPar">
                      <p:stCondLst>
                        <p:cond delay="indefinite"/>
                        <p:cond delay="0" evt="onBegin">
                          <p:tn val="86"/>
                        </p:cond>
                      </p:stCondLst>
                      <p:childTnLst>
                        <p:par>
                          <p:cTn fill="hold" id="8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9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2" nodeType="clickPar">
                      <p:stCondLst>
                        <p:cond delay="indefinite"/>
                        <p:cond delay="0" evt="onBegin">
                          <p:tn val="91"/>
                        </p:cond>
                      </p:stCondLst>
                      <p:childTnLst>
                        <p:par>
                          <p:cTn fill="hold" id="9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96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7"/>
      <p:bldP grpId="0" spid="58"/>
      <p:bldP grpId="0" spid="59"/>
      <p:bldP grpId="0" spid="60"/>
      <p:bldP grpId="0" spid="61"/>
      <p:bldP grpId="0" spid="62"/>
      <p:bldP grpId="0" spid="67"/>
      <p:bldP grpId="0" spid="68"/>
      <p:bldP grpId="0" spid="69"/>
      <p:bldP grpId="0" spid="70"/>
      <p:bldP grpId="0" spid="71"/>
      <p:bldP grpId="0" spid="72"/>
      <p:bldP grpId="0" spid="73"/>
      <p:bldP grpId="0" spid="74"/>
      <p:bldP grpId="0" spid="75"/>
      <p:bldP grpId="0" spid="76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A886C7D4-5C40-456B-B581-5AC1279F50CB}"/>
              </a:ext>
            </a:extLst>
          </p:cNvPr>
          <p:cNvGrpSpPr/>
          <p:nvPr/>
        </p:nvGrpSpPr>
        <p:grpSpPr>
          <a:xfrm>
            <a:off x="1105014" y="2131790"/>
            <a:ext cx="9981972" cy="3191890"/>
            <a:chOff x="846089" y="1620286"/>
            <a:chExt cx="7285464" cy="2329640"/>
          </a:xfrm>
        </p:grpSpPr>
        <p:sp>
          <p:nvSpPr>
            <p:cNvPr id="61" name="Freeform 14">
              <a:extLst>
                <a:ext uri="{FF2B5EF4-FFF2-40B4-BE49-F238E27FC236}">
                  <a16:creationId xmlns:a16="http://schemas.microsoft.com/office/drawing/2014/main" id="{1344B271-2A62-422F-B2B0-208876F4B171}"/>
                </a:ext>
              </a:extLst>
            </p:cNvPr>
            <p:cNvSpPr/>
            <p:nvPr/>
          </p:nvSpPr>
          <p:spPr bwMode="auto">
            <a:xfrm>
              <a:off x="4018171" y="1696593"/>
              <a:ext cx="306144" cy="303451"/>
            </a:xfrm>
            <a:custGeom>
              <a:gdLst>
                <a:gd fmla="*/ 40 w 142" name="T0"/>
                <a:gd fmla="*/ 0 h 141" name="T1"/>
                <a:gd fmla="*/ 102 w 142" name="T2"/>
                <a:gd fmla="*/ 0 h 141" name="T3"/>
                <a:gd fmla="*/ 142 w 142" name="T4"/>
                <a:gd fmla="*/ 40 h 141" name="T5"/>
                <a:gd fmla="*/ 142 w 142" name="T6"/>
                <a:gd fmla="*/ 101 h 141" name="T7"/>
                <a:gd fmla="*/ 102 w 142" name="T8"/>
                <a:gd fmla="*/ 141 h 141" name="T9"/>
                <a:gd fmla="*/ 40 w 142" name="T10"/>
                <a:gd fmla="*/ 141 h 141" name="T11"/>
                <a:gd fmla="*/ 0 w 142" name="T12"/>
                <a:gd fmla="*/ 101 h 141" name="T13"/>
                <a:gd fmla="*/ 0 w 142" name="T14"/>
                <a:gd fmla="*/ 40 h 141" name="T15"/>
                <a:gd fmla="*/ 40 w 142" name="T16"/>
                <a:gd fmla="*/ 0 h 14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1" w="142">
                  <a:moveTo>
                    <a:pt x="40" y="0"/>
                  </a:moveTo>
                  <a:cubicBezTo>
                    <a:pt x="102" y="0"/>
                    <a:pt x="102" y="0"/>
                    <a:pt x="102" y="0"/>
                  </a:cubicBezTo>
                  <a:cubicBezTo>
                    <a:pt x="124" y="0"/>
                    <a:pt x="142" y="18"/>
                    <a:pt x="142" y="40"/>
                  </a:cubicBezTo>
                  <a:cubicBezTo>
                    <a:pt x="142" y="101"/>
                    <a:pt x="142" y="101"/>
                    <a:pt x="142" y="101"/>
                  </a:cubicBezTo>
                  <a:cubicBezTo>
                    <a:pt x="142" y="123"/>
                    <a:pt x="124" y="141"/>
                    <a:pt x="102" y="141"/>
                  </a:cubicBezTo>
                  <a:cubicBezTo>
                    <a:pt x="40" y="141"/>
                    <a:pt x="40" y="141"/>
                    <a:pt x="40" y="141"/>
                  </a:cubicBezTo>
                  <a:cubicBezTo>
                    <a:pt x="18" y="141"/>
                    <a:pt x="0" y="123"/>
                    <a:pt x="0" y="101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32508" compatLnSpc="1" lIns="65017" numCol="1" rIns="65017" tIns="32508" vert="horz" wrap="square">
              <a:prstTxWarp prst="textNoShape">
                <a:avLst/>
              </a:prstTxWarp>
            </a:bodyPr>
            <a:lstStyle/>
            <a:p>
              <a:endParaRPr altLang="en-US" lang="zh-CN" sz="1327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62" name="Freeform 15">
              <a:extLst>
                <a:ext uri="{FF2B5EF4-FFF2-40B4-BE49-F238E27FC236}">
                  <a16:creationId xmlns:a16="http://schemas.microsoft.com/office/drawing/2014/main" id="{BE5FFD1F-1B26-4626-AD5A-3C4A7B1D0083}"/>
                </a:ext>
              </a:extLst>
            </p:cNvPr>
            <p:cNvSpPr/>
            <p:nvPr/>
          </p:nvSpPr>
          <p:spPr bwMode="auto">
            <a:xfrm>
              <a:off x="4018171" y="2276157"/>
              <a:ext cx="306144" cy="303451"/>
            </a:xfrm>
            <a:custGeom>
              <a:gdLst>
                <a:gd fmla="*/ 40 w 142" name="T0"/>
                <a:gd fmla="*/ 0 h 141" name="T1"/>
                <a:gd fmla="*/ 102 w 142" name="T2"/>
                <a:gd fmla="*/ 0 h 141" name="T3"/>
                <a:gd fmla="*/ 142 w 142" name="T4"/>
                <a:gd fmla="*/ 40 h 141" name="T5"/>
                <a:gd fmla="*/ 142 w 142" name="T6"/>
                <a:gd fmla="*/ 101 h 141" name="T7"/>
                <a:gd fmla="*/ 102 w 142" name="T8"/>
                <a:gd fmla="*/ 141 h 141" name="T9"/>
                <a:gd fmla="*/ 40 w 142" name="T10"/>
                <a:gd fmla="*/ 141 h 141" name="T11"/>
                <a:gd fmla="*/ 0 w 142" name="T12"/>
                <a:gd fmla="*/ 101 h 141" name="T13"/>
                <a:gd fmla="*/ 0 w 142" name="T14"/>
                <a:gd fmla="*/ 40 h 141" name="T15"/>
                <a:gd fmla="*/ 40 w 142" name="T16"/>
                <a:gd fmla="*/ 0 h 14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1" w="142">
                  <a:moveTo>
                    <a:pt x="40" y="0"/>
                  </a:moveTo>
                  <a:cubicBezTo>
                    <a:pt x="102" y="0"/>
                    <a:pt x="102" y="0"/>
                    <a:pt x="102" y="0"/>
                  </a:cubicBezTo>
                  <a:cubicBezTo>
                    <a:pt x="124" y="0"/>
                    <a:pt x="142" y="18"/>
                    <a:pt x="142" y="40"/>
                  </a:cubicBezTo>
                  <a:cubicBezTo>
                    <a:pt x="142" y="101"/>
                    <a:pt x="142" y="101"/>
                    <a:pt x="142" y="101"/>
                  </a:cubicBezTo>
                  <a:cubicBezTo>
                    <a:pt x="142" y="123"/>
                    <a:pt x="124" y="141"/>
                    <a:pt x="102" y="141"/>
                  </a:cubicBezTo>
                  <a:cubicBezTo>
                    <a:pt x="40" y="141"/>
                    <a:pt x="40" y="141"/>
                    <a:pt x="40" y="141"/>
                  </a:cubicBezTo>
                  <a:cubicBezTo>
                    <a:pt x="18" y="141"/>
                    <a:pt x="0" y="123"/>
                    <a:pt x="0" y="101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anchor="t" anchorCtr="0" bIns="32508" compatLnSpc="1" lIns="65017" numCol="1" rIns="65017" tIns="32508" vert="horz" wrap="square">
              <a:prstTxWarp prst="textNoShape">
                <a:avLst/>
              </a:prstTxWarp>
            </a:bodyPr>
            <a:lstStyle/>
            <a:p>
              <a:endParaRPr altLang="en-US" lang="zh-CN" sz="1327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63" name="Freeform 16">
              <a:extLst>
                <a:ext uri="{FF2B5EF4-FFF2-40B4-BE49-F238E27FC236}">
                  <a16:creationId xmlns:a16="http://schemas.microsoft.com/office/drawing/2014/main" id="{7A6B2772-41F7-4F6B-BC28-03C3D3665839}"/>
                </a:ext>
              </a:extLst>
            </p:cNvPr>
            <p:cNvSpPr/>
            <p:nvPr/>
          </p:nvSpPr>
          <p:spPr bwMode="auto">
            <a:xfrm>
              <a:off x="4018171" y="2848430"/>
              <a:ext cx="306144" cy="303451"/>
            </a:xfrm>
            <a:custGeom>
              <a:gdLst>
                <a:gd fmla="*/ 40 w 142" name="T0"/>
                <a:gd fmla="*/ 0 h 141" name="T1"/>
                <a:gd fmla="*/ 102 w 142" name="T2"/>
                <a:gd fmla="*/ 0 h 141" name="T3"/>
                <a:gd fmla="*/ 142 w 142" name="T4"/>
                <a:gd fmla="*/ 40 h 141" name="T5"/>
                <a:gd fmla="*/ 142 w 142" name="T6"/>
                <a:gd fmla="*/ 101 h 141" name="T7"/>
                <a:gd fmla="*/ 102 w 142" name="T8"/>
                <a:gd fmla="*/ 141 h 141" name="T9"/>
                <a:gd fmla="*/ 40 w 142" name="T10"/>
                <a:gd fmla="*/ 141 h 141" name="T11"/>
                <a:gd fmla="*/ 0 w 142" name="T12"/>
                <a:gd fmla="*/ 101 h 141" name="T13"/>
                <a:gd fmla="*/ 0 w 142" name="T14"/>
                <a:gd fmla="*/ 40 h 141" name="T15"/>
                <a:gd fmla="*/ 40 w 142" name="T16"/>
                <a:gd fmla="*/ 0 h 14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1" w="142">
                  <a:moveTo>
                    <a:pt x="40" y="0"/>
                  </a:moveTo>
                  <a:cubicBezTo>
                    <a:pt x="102" y="0"/>
                    <a:pt x="102" y="0"/>
                    <a:pt x="102" y="0"/>
                  </a:cubicBezTo>
                  <a:cubicBezTo>
                    <a:pt x="124" y="0"/>
                    <a:pt x="142" y="18"/>
                    <a:pt x="142" y="40"/>
                  </a:cubicBezTo>
                  <a:cubicBezTo>
                    <a:pt x="142" y="101"/>
                    <a:pt x="142" y="101"/>
                    <a:pt x="142" y="101"/>
                  </a:cubicBezTo>
                  <a:cubicBezTo>
                    <a:pt x="142" y="123"/>
                    <a:pt x="124" y="141"/>
                    <a:pt x="102" y="141"/>
                  </a:cubicBezTo>
                  <a:cubicBezTo>
                    <a:pt x="40" y="141"/>
                    <a:pt x="40" y="141"/>
                    <a:pt x="40" y="141"/>
                  </a:cubicBezTo>
                  <a:cubicBezTo>
                    <a:pt x="18" y="141"/>
                    <a:pt x="0" y="123"/>
                    <a:pt x="0" y="101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anchor="t" anchorCtr="0" bIns="32508" compatLnSpc="1" lIns="65017" numCol="1" rIns="65017" tIns="32508" vert="horz" wrap="square">
              <a:prstTxWarp prst="textNoShape">
                <a:avLst/>
              </a:prstTxWarp>
            </a:bodyPr>
            <a:lstStyle/>
            <a:p>
              <a:endParaRPr altLang="en-US" lang="zh-CN" sz="1327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64" name="Freeform 17">
              <a:extLst>
                <a:ext uri="{FF2B5EF4-FFF2-40B4-BE49-F238E27FC236}">
                  <a16:creationId xmlns:a16="http://schemas.microsoft.com/office/drawing/2014/main" id="{939B3F99-254C-49C7-A262-D07926ED43CA}"/>
                </a:ext>
              </a:extLst>
            </p:cNvPr>
            <p:cNvSpPr/>
            <p:nvPr/>
          </p:nvSpPr>
          <p:spPr bwMode="auto">
            <a:xfrm>
              <a:off x="4018171" y="3395760"/>
              <a:ext cx="306144" cy="303451"/>
            </a:xfrm>
            <a:custGeom>
              <a:gdLst>
                <a:gd fmla="*/ 40 w 142" name="T0"/>
                <a:gd fmla="*/ 0 h 141" name="T1"/>
                <a:gd fmla="*/ 102 w 142" name="T2"/>
                <a:gd fmla="*/ 0 h 141" name="T3"/>
                <a:gd fmla="*/ 142 w 142" name="T4"/>
                <a:gd fmla="*/ 40 h 141" name="T5"/>
                <a:gd fmla="*/ 142 w 142" name="T6"/>
                <a:gd fmla="*/ 101 h 141" name="T7"/>
                <a:gd fmla="*/ 102 w 142" name="T8"/>
                <a:gd fmla="*/ 141 h 141" name="T9"/>
                <a:gd fmla="*/ 40 w 142" name="T10"/>
                <a:gd fmla="*/ 141 h 141" name="T11"/>
                <a:gd fmla="*/ 0 w 142" name="T12"/>
                <a:gd fmla="*/ 101 h 141" name="T13"/>
                <a:gd fmla="*/ 0 w 142" name="T14"/>
                <a:gd fmla="*/ 40 h 141" name="T15"/>
                <a:gd fmla="*/ 40 w 142" name="T16"/>
                <a:gd fmla="*/ 0 h 14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1" w="142">
                  <a:moveTo>
                    <a:pt x="40" y="0"/>
                  </a:moveTo>
                  <a:cubicBezTo>
                    <a:pt x="102" y="0"/>
                    <a:pt x="102" y="0"/>
                    <a:pt x="102" y="0"/>
                  </a:cubicBezTo>
                  <a:cubicBezTo>
                    <a:pt x="124" y="0"/>
                    <a:pt x="142" y="18"/>
                    <a:pt x="142" y="40"/>
                  </a:cubicBezTo>
                  <a:cubicBezTo>
                    <a:pt x="142" y="101"/>
                    <a:pt x="142" y="101"/>
                    <a:pt x="142" y="101"/>
                  </a:cubicBezTo>
                  <a:cubicBezTo>
                    <a:pt x="142" y="123"/>
                    <a:pt x="124" y="141"/>
                    <a:pt x="102" y="141"/>
                  </a:cubicBezTo>
                  <a:cubicBezTo>
                    <a:pt x="40" y="141"/>
                    <a:pt x="40" y="141"/>
                    <a:pt x="40" y="141"/>
                  </a:cubicBezTo>
                  <a:cubicBezTo>
                    <a:pt x="18" y="141"/>
                    <a:pt x="0" y="123"/>
                    <a:pt x="0" y="101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anchor="t" anchorCtr="0" bIns="32508" compatLnSpc="1" lIns="65017" numCol="1" rIns="65017" tIns="32508" vert="horz" wrap="square">
              <a:prstTxWarp prst="textNoShape">
                <a:avLst/>
              </a:prstTxWarp>
            </a:bodyPr>
            <a:lstStyle/>
            <a:p>
              <a:endParaRPr altLang="en-US" lang="zh-CN" sz="1327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65" name="Freeform 18">
              <a:extLst>
                <a:ext uri="{FF2B5EF4-FFF2-40B4-BE49-F238E27FC236}">
                  <a16:creationId xmlns:a16="http://schemas.microsoft.com/office/drawing/2014/main" id="{E17FCBB7-B8A1-48A5-AA8B-A1E3B3EB76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72691" y="2329315"/>
              <a:ext cx="197105" cy="197132"/>
            </a:xfrm>
            <a:custGeom>
              <a:gdLst>
                <a:gd fmla="*/ 142 w 285" name="T0"/>
                <a:gd fmla="*/ 142 h 285" name="T1"/>
                <a:gd fmla="*/ 285 w 285" name="T2"/>
                <a:gd fmla="*/ 142 h 285" name="T3"/>
                <a:gd fmla="*/ 142 w 285" name="T4"/>
                <a:gd fmla="*/ 0 h 285" name="T5"/>
                <a:gd fmla="*/ 142 w 285" name="T6"/>
                <a:gd fmla="*/ 142 h 285" name="T7"/>
                <a:gd fmla="*/ 124 w 285" name="T8"/>
                <a:gd fmla="*/ 160 h 285" name="T9"/>
                <a:gd fmla="*/ 284 w 285" name="T10"/>
                <a:gd fmla="*/ 160 h 285" name="T11"/>
                <a:gd fmla="*/ 142 w 285" name="T12"/>
                <a:gd fmla="*/ 285 h 285" name="T13"/>
                <a:gd fmla="*/ 0 w 285" name="T14"/>
                <a:gd fmla="*/ 142 h 285" name="T15"/>
                <a:gd fmla="*/ 124 w 285" name="T16"/>
                <a:gd fmla="*/ 1 h 285" name="T17"/>
                <a:gd fmla="*/ 124 w 285" name="T18"/>
                <a:gd fmla="*/ 160 h 28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85" w="285">
                  <a:moveTo>
                    <a:pt x="142" y="142"/>
                  </a:moveTo>
                  <a:cubicBezTo>
                    <a:pt x="285" y="142"/>
                    <a:pt x="285" y="142"/>
                    <a:pt x="285" y="142"/>
                  </a:cubicBezTo>
                  <a:cubicBezTo>
                    <a:pt x="285" y="63"/>
                    <a:pt x="221" y="0"/>
                    <a:pt x="142" y="0"/>
                  </a:cubicBezTo>
                  <a:cubicBezTo>
                    <a:pt x="142" y="142"/>
                    <a:pt x="142" y="142"/>
                    <a:pt x="142" y="142"/>
                  </a:cubicBezTo>
                  <a:close/>
                  <a:moveTo>
                    <a:pt x="124" y="160"/>
                  </a:moveTo>
                  <a:cubicBezTo>
                    <a:pt x="284" y="160"/>
                    <a:pt x="284" y="160"/>
                    <a:pt x="284" y="160"/>
                  </a:cubicBezTo>
                  <a:cubicBezTo>
                    <a:pt x="275" y="230"/>
                    <a:pt x="215" y="285"/>
                    <a:pt x="142" y="285"/>
                  </a:cubicBezTo>
                  <a:cubicBezTo>
                    <a:pt x="63" y="285"/>
                    <a:pt x="0" y="221"/>
                    <a:pt x="0" y="142"/>
                  </a:cubicBezTo>
                  <a:cubicBezTo>
                    <a:pt x="0" y="70"/>
                    <a:pt x="54" y="10"/>
                    <a:pt x="124" y="1"/>
                  </a:cubicBezTo>
                  <a:lnTo>
                    <a:pt x="124" y="16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2508" compatLnSpc="1" lIns="65017" numCol="1" rIns="65017" tIns="32508" vert="horz" wrap="square">
              <a:prstTxWarp prst="textNoShape">
                <a:avLst/>
              </a:prstTxWarp>
            </a:bodyPr>
            <a:lstStyle/>
            <a:p>
              <a:endParaRPr altLang="en-US" lang="zh-CN" sz="1327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66" name="Freeform 19">
              <a:extLst>
                <a:ext uri="{FF2B5EF4-FFF2-40B4-BE49-F238E27FC236}">
                  <a16:creationId xmlns:a16="http://schemas.microsoft.com/office/drawing/2014/main" id="{50FBFB88-64AA-4B7D-9980-94764513E7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66866" y="2894825"/>
              <a:ext cx="208756" cy="210659"/>
            </a:xfrm>
            <a:custGeom>
              <a:gdLst>
                <a:gd fmla="*/ 248 w 283" name="T0"/>
                <a:gd fmla="*/ 143 h 285" name="T1"/>
                <a:gd fmla="*/ 247 w 283" name="T2"/>
                <a:gd fmla="*/ 123 h 285" name="T3"/>
                <a:gd fmla="*/ 283 w 283" name="T4"/>
                <a:gd fmla="*/ 102 h 285" name="T5"/>
                <a:gd fmla="*/ 247 w 283" name="T6"/>
                <a:gd fmla="*/ 40 h 285" name="T7"/>
                <a:gd fmla="*/ 211 w 283" name="T8"/>
                <a:gd fmla="*/ 61 h 285" name="T9"/>
                <a:gd fmla="*/ 177 w 283" name="T10"/>
                <a:gd fmla="*/ 42 h 285" name="T11"/>
                <a:gd fmla="*/ 177 w 283" name="T12"/>
                <a:gd fmla="*/ 0 h 285" name="T13"/>
                <a:gd fmla="*/ 106 w 283" name="T14"/>
                <a:gd fmla="*/ 0 h 285" name="T15"/>
                <a:gd fmla="*/ 106 w 283" name="T16"/>
                <a:gd fmla="*/ 42 h 285" name="T17"/>
                <a:gd fmla="*/ 72 w 283" name="T18"/>
                <a:gd fmla="*/ 61 h 285" name="T19"/>
                <a:gd fmla="*/ 36 w 283" name="T20"/>
                <a:gd fmla="*/ 40 h 285" name="T21"/>
                <a:gd fmla="*/ 0 w 283" name="T22"/>
                <a:gd fmla="*/ 102 h 285" name="T23"/>
                <a:gd fmla="*/ 36 w 283" name="T24"/>
                <a:gd fmla="*/ 123 h 285" name="T25"/>
                <a:gd fmla="*/ 34 w 283" name="T26"/>
                <a:gd fmla="*/ 143 h 285" name="T27"/>
                <a:gd fmla="*/ 36 w 283" name="T28"/>
                <a:gd fmla="*/ 162 h 285" name="T29"/>
                <a:gd fmla="*/ 0 w 283" name="T30"/>
                <a:gd fmla="*/ 183 h 285" name="T31"/>
                <a:gd fmla="*/ 36 w 283" name="T32"/>
                <a:gd fmla="*/ 245 h 285" name="T33"/>
                <a:gd fmla="*/ 72 w 283" name="T34"/>
                <a:gd fmla="*/ 224 h 285" name="T35"/>
                <a:gd fmla="*/ 106 w 283" name="T36"/>
                <a:gd fmla="*/ 243 h 285" name="T37"/>
                <a:gd fmla="*/ 106 w 283" name="T38"/>
                <a:gd fmla="*/ 285 h 285" name="T39"/>
                <a:gd fmla="*/ 177 w 283" name="T40"/>
                <a:gd fmla="*/ 285 h 285" name="T41"/>
                <a:gd fmla="*/ 177 w 283" name="T42"/>
                <a:gd fmla="*/ 243 h 285" name="T43"/>
                <a:gd fmla="*/ 211 w 283" name="T44"/>
                <a:gd fmla="*/ 224 h 285" name="T45"/>
                <a:gd fmla="*/ 247 w 283" name="T46"/>
                <a:gd fmla="*/ 245 h 285" name="T47"/>
                <a:gd fmla="*/ 283 w 283" name="T48"/>
                <a:gd fmla="*/ 183 h 285" name="T49"/>
                <a:gd fmla="*/ 247 w 283" name="T50"/>
                <a:gd fmla="*/ 162 h 285" name="T51"/>
                <a:gd fmla="*/ 248 w 283" name="T52"/>
                <a:gd fmla="*/ 143 h 285" name="T53"/>
                <a:gd fmla="*/ 248 w 283" name="T54"/>
                <a:gd fmla="*/ 143 h 285" name="T55"/>
                <a:gd fmla="*/ 141 w 283" name="T56"/>
                <a:gd fmla="*/ 86 h 285" name="T57"/>
                <a:gd fmla="*/ 198 w 283" name="T58"/>
                <a:gd fmla="*/ 143 h 285" name="T59"/>
                <a:gd fmla="*/ 141 w 283" name="T60"/>
                <a:gd fmla="*/ 199 h 285" name="T61"/>
                <a:gd fmla="*/ 85 w 283" name="T62"/>
                <a:gd fmla="*/ 143 h 285" name="T63"/>
                <a:gd fmla="*/ 141 w 283" name="T64"/>
                <a:gd fmla="*/ 86 h 285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285" w="283">
                  <a:moveTo>
                    <a:pt x="248" y="143"/>
                  </a:moveTo>
                  <a:cubicBezTo>
                    <a:pt x="248" y="136"/>
                    <a:pt x="248" y="129"/>
                    <a:pt x="247" y="123"/>
                  </a:cubicBezTo>
                  <a:cubicBezTo>
                    <a:pt x="283" y="102"/>
                    <a:pt x="283" y="102"/>
                    <a:pt x="283" y="102"/>
                  </a:cubicBezTo>
                  <a:cubicBezTo>
                    <a:pt x="247" y="40"/>
                    <a:pt x="247" y="40"/>
                    <a:pt x="247" y="40"/>
                  </a:cubicBezTo>
                  <a:cubicBezTo>
                    <a:pt x="211" y="61"/>
                    <a:pt x="211" y="61"/>
                    <a:pt x="211" y="61"/>
                  </a:cubicBezTo>
                  <a:cubicBezTo>
                    <a:pt x="201" y="53"/>
                    <a:pt x="190" y="46"/>
                    <a:pt x="177" y="42"/>
                  </a:cubicBezTo>
                  <a:cubicBezTo>
                    <a:pt x="177" y="0"/>
                    <a:pt x="177" y="0"/>
                    <a:pt x="177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106" y="42"/>
                    <a:pt x="106" y="42"/>
                    <a:pt x="106" y="42"/>
                  </a:cubicBezTo>
                  <a:cubicBezTo>
                    <a:pt x="93" y="46"/>
                    <a:pt x="82" y="53"/>
                    <a:pt x="72" y="61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36" y="123"/>
                    <a:pt x="36" y="123"/>
                    <a:pt x="36" y="123"/>
                  </a:cubicBezTo>
                  <a:cubicBezTo>
                    <a:pt x="35" y="129"/>
                    <a:pt x="34" y="136"/>
                    <a:pt x="34" y="143"/>
                  </a:cubicBezTo>
                  <a:cubicBezTo>
                    <a:pt x="34" y="149"/>
                    <a:pt x="35" y="156"/>
                    <a:pt x="36" y="162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36" y="245"/>
                    <a:pt x="36" y="245"/>
                    <a:pt x="36" y="245"/>
                  </a:cubicBezTo>
                  <a:cubicBezTo>
                    <a:pt x="72" y="224"/>
                    <a:pt x="72" y="224"/>
                    <a:pt x="72" y="224"/>
                  </a:cubicBezTo>
                  <a:cubicBezTo>
                    <a:pt x="82" y="232"/>
                    <a:pt x="93" y="239"/>
                    <a:pt x="106" y="243"/>
                  </a:cubicBezTo>
                  <a:cubicBezTo>
                    <a:pt x="106" y="285"/>
                    <a:pt x="106" y="285"/>
                    <a:pt x="106" y="285"/>
                  </a:cubicBezTo>
                  <a:cubicBezTo>
                    <a:pt x="177" y="285"/>
                    <a:pt x="177" y="285"/>
                    <a:pt x="177" y="285"/>
                  </a:cubicBezTo>
                  <a:cubicBezTo>
                    <a:pt x="177" y="243"/>
                    <a:pt x="177" y="243"/>
                    <a:pt x="177" y="243"/>
                  </a:cubicBezTo>
                  <a:cubicBezTo>
                    <a:pt x="190" y="239"/>
                    <a:pt x="201" y="232"/>
                    <a:pt x="211" y="224"/>
                  </a:cubicBezTo>
                  <a:cubicBezTo>
                    <a:pt x="247" y="245"/>
                    <a:pt x="247" y="245"/>
                    <a:pt x="247" y="245"/>
                  </a:cubicBezTo>
                  <a:cubicBezTo>
                    <a:pt x="283" y="183"/>
                    <a:pt x="283" y="183"/>
                    <a:pt x="283" y="183"/>
                  </a:cubicBezTo>
                  <a:cubicBezTo>
                    <a:pt x="247" y="162"/>
                    <a:pt x="247" y="162"/>
                    <a:pt x="247" y="162"/>
                  </a:cubicBezTo>
                  <a:cubicBezTo>
                    <a:pt x="248" y="156"/>
                    <a:pt x="248" y="149"/>
                    <a:pt x="248" y="143"/>
                  </a:cubicBezTo>
                  <a:cubicBezTo>
                    <a:pt x="248" y="143"/>
                    <a:pt x="248" y="143"/>
                    <a:pt x="248" y="143"/>
                  </a:cubicBezTo>
                  <a:close/>
                  <a:moveTo>
                    <a:pt x="141" y="86"/>
                  </a:moveTo>
                  <a:cubicBezTo>
                    <a:pt x="173" y="86"/>
                    <a:pt x="198" y="111"/>
                    <a:pt x="198" y="143"/>
                  </a:cubicBezTo>
                  <a:cubicBezTo>
                    <a:pt x="198" y="174"/>
                    <a:pt x="173" y="199"/>
                    <a:pt x="141" y="199"/>
                  </a:cubicBezTo>
                  <a:cubicBezTo>
                    <a:pt x="110" y="199"/>
                    <a:pt x="85" y="174"/>
                    <a:pt x="85" y="143"/>
                  </a:cubicBezTo>
                  <a:cubicBezTo>
                    <a:pt x="85" y="111"/>
                    <a:pt x="110" y="86"/>
                    <a:pt x="141" y="8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2508" compatLnSpc="1" lIns="65017" numCol="1" rIns="65017" tIns="32508" vert="horz" wrap="square">
              <a:prstTxWarp prst="textNoShape">
                <a:avLst/>
              </a:prstTxWarp>
            </a:bodyPr>
            <a:lstStyle/>
            <a:p>
              <a:endParaRPr altLang="en-US" lang="zh-CN" sz="1327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67" name="Freeform 20">
              <a:extLst>
                <a:ext uri="{FF2B5EF4-FFF2-40B4-BE49-F238E27FC236}">
                  <a16:creationId xmlns:a16="http://schemas.microsoft.com/office/drawing/2014/main" id="{25B351B2-77F6-45F3-A778-60C7B459B1A3}"/>
                </a:ext>
              </a:extLst>
            </p:cNvPr>
            <p:cNvSpPr/>
            <p:nvPr/>
          </p:nvSpPr>
          <p:spPr bwMode="auto">
            <a:xfrm>
              <a:off x="4058686" y="1747614"/>
              <a:ext cx="225116" cy="201407"/>
            </a:xfrm>
            <a:custGeom>
              <a:gdLst>
                <a:gd fmla="*/ 248 w 257" name="T0"/>
                <a:gd fmla="*/ 193 h 230" name="T1"/>
                <a:gd fmla="*/ 231 w 257" name="T2"/>
                <a:gd fmla="*/ 178 h 230" name="T3"/>
                <a:gd fmla="*/ 188 w 257" name="T4"/>
                <a:gd fmla="*/ 161 h 230" name="T5"/>
                <a:gd fmla="*/ 186 w 257" name="T6"/>
                <a:gd fmla="*/ 160 h 230" name="T7"/>
                <a:gd fmla="*/ 186 w 257" name="T8"/>
                <a:gd fmla="*/ 160 h 230" name="T9"/>
                <a:gd fmla="*/ 169 w 257" name="T10"/>
                <a:gd fmla="*/ 148 h 230" name="T11"/>
                <a:gd fmla="*/ 169 w 257" name="T12"/>
                <a:gd fmla="*/ 148 h 230" name="T13"/>
                <a:gd fmla="*/ 169 w 257" name="T14"/>
                <a:gd fmla="*/ 148 h 230" name="T15"/>
                <a:gd fmla="*/ 169 w 257" name="T16"/>
                <a:gd fmla="*/ 147 h 230" name="T17"/>
                <a:gd fmla="*/ 168 w 257" name="T18"/>
                <a:gd fmla="*/ 147 h 230" name="T19"/>
                <a:gd fmla="*/ 168 w 257" name="T20"/>
                <a:gd fmla="*/ 147 h 230" name="T21"/>
                <a:gd fmla="*/ 168 w 257" name="T22"/>
                <a:gd fmla="*/ 147 h 230" name="T23"/>
                <a:gd fmla="*/ 168 w 257" name="T24"/>
                <a:gd fmla="*/ 147 h 230" name="T25"/>
                <a:gd fmla="*/ 165 w 257" name="T26"/>
                <a:gd fmla="*/ 145 h 230" name="T27"/>
                <a:gd fmla="*/ 165 w 257" name="T28"/>
                <a:gd fmla="*/ 145 h 230" name="T29"/>
                <a:gd fmla="*/ 165 w 257" name="T30"/>
                <a:gd fmla="*/ 145 h 230" name="T31"/>
                <a:gd fmla="*/ 165 w 257" name="T32"/>
                <a:gd fmla="*/ 145 h 230" name="T33"/>
                <a:gd fmla="*/ 165 w 257" name="T34"/>
                <a:gd fmla="*/ 145 h 230" name="T35"/>
                <a:gd fmla="*/ 165 w 257" name="T36"/>
                <a:gd fmla="*/ 145 h 230" name="T37"/>
                <a:gd fmla="*/ 165 w 257" name="T38"/>
                <a:gd fmla="*/ 145 h 230" name="T39"/>
                <a:gd fmla="*/ 163 w 257" name="T40"/>
                <a:gd fmla="*/ 144 h 230" name="T41"/>
                <a:gd fmla="*/ 160 w 257" name="T42"/>
                <a:gd fmla="*/ 134 h 230" name="T43"/>
                <a:gd fmla="*/ 159 w 257" name="T44"/>
                <a:gd fmla="*/ 132 h 230" name="T45"/>
                <a:gd fmla="*/ 159 w 257" name="T46"/>
                <a:gd fmla="*/ 123 h 230" name="T47"/>
                <a:gd fmla="*/ 161 w 257" name="T48"/>
                <a:gd fmla="*/ 121 h 230" name="T49"/>
                <a:gd fmla="*/ 165 w 257" name="T50"/>
                <a:gd fmla="*/ 108 h 230" name="T51"/>
                <a:gd fmla="*/ 172 w 257" name="T52"/>
                <a:gd fmla="*/ 96 h 230" name="T53"/>
                <a:gd fmla="*/ 175 w 257" name="T54"/>
                <a:gd fmla="*/ 72 h 230" name="T55"/>
                <a:gd fmla="*/ 172 w 257" name="T56"/>
                <a:gd fmla="*/ 74 h 230" name="T57"/>
                <a:gd fmla="*/ 174 w 257" name="T58"/>
                <a:gd fmla="*/ 56 h 230" name="T59"/>
                <a:gd fmla="*/ 169 w 257" name="T60"/>
                <a:gd fmla="*/ 21 h 230" name="T61"/>
                <a:gd fmla="*/ 155 w 257" name="T62"/>
                <a:gd fmla="*/ 9 h 230" name="T63"/>
                <a:gd fmla="*/ 146 w 257" name="T64"/>
                <a:gd fmla="*/ 4 h 230" name="T65"/>
                <a:gd fmla="*/ 104 w 257" name="T66"/>
                <a:gd fmla="*/ 4 h 230" name="T67"/>
                <a:gd fmla="*/ 83 w 257" name="T68"/>
                <a:gd fmla="*/ 19 h 230" name="T69"/>
                <a:gd fmla="*/ 77 w 257" name="T70"/>
                <a:gd fmla="*/ 56 h 230" name="T71"/>
                <a:gd fmla="*/ 80 w 257" name="T72"/>
                <a:gd fmla="*/ 69 h 230" name="T73"/>
                <a:gd fmla="*/ 80 w 257" name="T74"/>
                <a:gd fmla="*/ 72 h 230" name="T75"/>
                <a:gd fmla="*/ 79 w 257" name="T76"/>
                <a:gd fmla="*/ 72 h 230" name="T77"/>
                <a:gd fmla="*/ 82 w 257" name="T78"/>
                <a:gd fmla="*/ 96 h 230" name="T79"/>
                <a:gd fmla="*/ 89 w 257" name="T80"/>
                <a:gd fmla="*/ 108 h 230" name="T81"/>
                <a:gd fmla="*/ 93 w 257" name="T82"/>
                <a:gd fmla="*/ 121 h 230" name="T83"/>
                <a:gd fmla="*/ 95 w 257" name="T84"/>
                <a:gd fmla="*/ 124 h 230" name="T85"/>
                <a:gd fmla="*/ 96 w 257" name="T86"/>
                <a:gd fmla="*/ 130 h 230" name="T87"/>
                <a:gd fmla="*/ 97 w 257" name="T88"/>
                <a:gd fmla="*/ 134 h 230" name="T89"/>
                <a:gd fmla="*/ 95 w 257" name="T90"/>
                <a:gd fmla="*/ 134 h 230" name="T91"/>
                <a:gd fmla="*/ 91 w 257" name="T92"/>
                <a:gd fmla="*/ 145 h 230" name="T93"/>
                <a:gd fmla="*/ 91 w 257" name="T94"/>
                <a:gd fmla="*/ 144 h 230" name="T95"/>
                <a:gd fmla="*/ 87 w 257" name="T96"/>
                <a:gd fmla="*/ 147 h 230" name="T97"/>
                <a:gd fmla="*/ 69 w 257" name="T98"/>
                <a:gd fmla="*/ 159 h 230" name="T99"/>
                <a:gd fmla="*/ 69 w 257" name="T100"/>
                <a:gd fmla="*/ 159 h 230" name="T101"/>
                <a:gd fmla="*/ 69 w 257" name="T102"/>
                <a:gd fmla="*/ 160 h 230" name="T103"/>
                <a:gd fmla="*/ 69 w 257" name="T104"/>
                <a:gd fmla="*/ 160 h 230" name="T105"/>
                <a:gd fmla="*/ 67 w 257" name="T106"/>
                <a:gd fmla="*/ 161 h 230" name="T107"/>
                <a:gd fmla="*/ 24 w 257" name="T108"/>
                <a:gd fmla="*/ 178 h 230" name="T109"/>
                <a:gd fmla="*/ 8 w 257" name="T110"/>
                <a:gd fmla="*/ 193 h 230" name="T111"/>
                <a:gd fmla="*/ 0 w 257" name="T112"/>
                <a:gd fmla="*/ 230 h 230" name="T113"/>
                <a:gd fmla="*/ 257 w 257" name="T114"/>
                <a:gd fmla="*/ 230 h 230" name="T115"/>
                <a:gd fmla="*/ 248 w 257" name="T116"/>
                <a:gd fmla="*/ 193 h 230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230" w="257">
                  <a:moveTo>
                    <a:pt x="248" y="193"/>
                  </a:moveTo>
                  <a:cubicBezTo>
                    <a:pt x="248" y="182"/>
                    <a:pt x="240" y="181"/>
                    <a:pt x="231" y="178"/>
                  </a:cubicBezTo>
                  <a:cubicBezTo>
                    <a:pt x="188" y="161"/>
                    <a:pt x="188" y="161"/>
                    <a:pt x="188" y="161"/>
                  </a:cubicBezTo>
                  <a:cubicBezTo>
                    <a:pt x="187" y="160"/>
                    <a:pt x="187" y="160"/>
                    <a:pt x="186" y="160"/>
                  </a:cubicBezTo>
                  <a:cubicBezTo>
                    <a:pt x="186" y="160"/>
                    <a:pt x="186" y="160"/>
                    <a:pt x="186" y="160"/>
                  </a:cubicBezTo>
                  <a:cubicBezTo>
                    <a:pt x="178" y="156"/>
                    <a:pt x="172" y="151"/>
                    <a:pt x="169" y="148"/>
                  </a:cubicBezTo>
                  <a:cubicBezTo>
                    <a:pt x="169" y="148"/>
                    <a:pt x="169" y="148"/>
                    <a:pt x="169" y="148"/>
                  </a:cubicBezTo>
                  <a:cubicBezTo>
                    <a:pt x="169" y="148"/>
                    <a:pt x="169" y="148"/>
                    <a:pt x="169" y="148"/>
                  </a:cubicBezTo>
                  <a:cubicBezTo>
                    <a:pt x="169" y="148"/>
                    <a:pt x="169" y="147"/>
                    <a:pt x="169" y="147"/>
                  </a:cubicBezTo>
                  <a:cubicBezTo>
                    <a:pt x="168" y="147"/>
                    <a:pt x="168" y="147"/>
                    <a:pt x="168" y="147"/>
                  </a:cubicBezTo>
                  <a:cubicBezTo>
                    <a:pt x="168" y="147"/>
                    <a:pt x="168" y="147"/>
                    <a:pt x="168" y="147"/>
                  </a:cubicBezTo>
                  <a:cubicBezTo>
                    <a:pt x="168" y="147"/>
                    <a:pt x="168" y="147"/>
                    <a:pt x="168" y="147"/>
                  </a:cubicBezTo>
                  <a:cubicBezTo>
                    <a:pt x="168" y="147"/>
                    <a:pt x="168" y="147"/>
                    <a:pt x="168" y="147"/>
                  </a:cubicBezTo>
                  <a:cubicBezTo>
                    <a:pt x="167" y="145"/>
                    <a:pt x="166" y="144"/>
                    <a:pt x="165" y="145"/>
                  </a:cubicBezTo>
                  <a:cubicBezTo>
                    <a:pt x="165" y="145"/>
                    <a:pt x="165" y="145"/>
                    <a:pt x="165" y="145"/>
                  </a:cubicBezTo>
                  <a:cubicBezTo>
                    <a:pt x="165" y="145"/>
                    <a:pt x="165" y="145"/>
                    <a:pt x="165" y="145"/>
                  </a:cubicBezTo>
                  <a:cubicBezTo>
                    <a:pt x="165" y="145"/>
                    <a:pt x="165" y="145"/>
                    <a:pt x="165" y="145"/>
                  </a:cubicBezTo>
                  <a:cubicBezTo>
                    <a:pt x="165" y="145"/>
                    <a:pt x="165" y="145"/>
                    <a:pt x="165" y="145"/>
                  </a:cubicBezTo>
                  <a:cubicBezTo>
                    <a:pt x="165" y="145"/>
                    <a:pt x="165" y="145"/>
                    <a:pt x="165" y="145"/>
                  </a:cubicBezTo>
                  <a:cubicBezTo>
                    <a:pt x="165" y="145"/>
                    <a:pt x="165" y="145"/>
                    <a:pt x="165" y="145"/>
                  </a:cubicBezTo>
                  <a:cubicBezTo>
                    <a:pt x="164" y="145"/>
                    <a:pt x="164" y="145"/>
                    <a:pt x="163" y="144"/>
                  </a:cubicBezTo>
                  <a:cubicBezTo>
                    <a:pt x="162" y="140"/>
                    <a:pt x="160" y="134"/>
                    <a:pt x="160" y="134"/>
                  </a:cubicBezTo>
                  <a:cubicBezTo>
                    <a:pt x="160" y="132"/>
                    <a:pt x="158" y="136"/>
                    <a:pt x="159" y="132"/>
                  </a:cubicBezTo>
                  <a:cubicBezTo>
                    <a:pt x="159" y="123"/>
                    <a:pt x="159" y="123"/>
                    <a:pt x="159" y="123"/>
                  </a:cubicBezTo>
                  <a:cubicBezTo>
                    <a:pt x="160" y="123"/>
                    <a:pt x="161" y="122"/>
                    <a:pt x="161" y="121"/>
                  </a:cubicBezTo>
                  <a:cubicBezTo>
                    <a:pt x="164" y="118"/>
                    <a:pt x="164" y="110"/>
                    <a:pt x="165" y="108"/>
                  </a:cubicBezTo>
                  <a:cubicBezTo>
                    <a:pt x="167" y="106"/>
                    <a:pt x="170" y="105"/>
                    <a:pt x="172" y="96"/>
                  </a:cubicBezTo>
                  <a:cubicBezTo>
                    <a:pt x="175" y="86"/>
                    <a:pt x="179" y="72"/>
                    <a:pt x="175" y="72"/>
                  </a:cubicBezTo>
                  <a:cubicBezTo>
                    <a:pt x="174" y="72"/>
                    <a:pt x="173" y="73"/>
                    <a:pt x="172" y="74"/>
                  </a:cubicBezTo>
                  <a:cubicBezTo>
                    <a:pt x="173" y="70"/>
                    <a:pt x="174" y="62"/>
                    <a:pt x="174" y="56"/>
                  </a:cubicBezTo>
                  <a:cubicBezTo>
                    <a:pt x="175" y="48"/>
                    <a:pt x="173" y="29"/>
                    <a:pt x="169" y="21"/>
                  </a:cubicBezTo>
                  <a:cubicBezTo>
                    <a:pt x="166" y="17"/>
                    <a:pt x="161" y="12"/>
                    <a:pt x="155" y="9"/>
                  </a:cubicBezTo>
                  <a:cubicBezTo>
                    <a:pt x="152" y="7"/>
                    <a:pt x="149" y="5"/>
                    <a:pt x="146" y="4"/>
                  </a:cubicBezTo>
                  <a:cubicBezTo>
                    <a:pt x="138" y="0"/>
                    <a:pt x="112" y="2"/>
                    <a:pt x="104" y="4"/>
                  </a:cubicBezTo>
                  <a:cubicBezTo>
                    <a:pt x="94" y="6"/>
                    <a:pt x="87" y="12"/>
                    <a:pt x="83" y="19"/>
                  </a:cubicBezTo>
                  <a:cubicBezTo>
                    <a:pt x="78" y="27"/>
                    <a:pt x="76" y="49"/>
                    <a:pt x="77" y="56"/>
                  </a:cubicBezTo>
                  <a:cubicBezTo>
                    <a:pt x="77" y="60"/>
                    <a:pt x="79" y="66"/>
                    <a:pt x="80" y="69"/>
                  </a:cubicBezTo>
                  <a:cubicBezTo>
                    <a:pt x="80" y="71"/>
                    <a:pt x="80" y="71"/>
                    <a:pt x="80" y="72"/>
                  </a:cubicBezTo>
                  <a:cubicBezTo>
                    <a:pt x="80" y="72"/>
                    <a:pt x="80" y="72"/>
                    <a:pt x="79" y="72"/>
                  </a:cubicBezTo>
                  <a:cubicBezTo>
                    <a:pt x="76" y="72"/>
                    <a:pt x="79" y="86"/>
                    <a:pt x="82" y="96"/>
                  </a:cubicBezTo>
                  <a:cubicBezTo>
                    <a:pt x="85" y="105"/>
                    <a:pt x="87" y="106"/>
                    <a:pt x="89" y="108"/>
                  </a:cubicBezTo>
                  <a:cubicBezTo>
                    <a:pt x="90" y="110"/>
                    <a:pt x="90" y="118"/>
                    <a:pt x="93" y="121"/>
                  </a:cubicBezTo>
                  <a:cubicBezTo>
                    <a:pt x="94" y="122"/>
                    <a:pt x="94" y="123"/>
                    <a:pt x="95" y="124"/>
                  </a:cubicBezTo>
                  <a:cubicBezTo>
                    <a:pt x="96" y="130"/>
                    <a:pt x="96" y="130"/>
                    <a:pt x="96" y="130"/>
                  </a:cubicBezTo>
                  <a:cubicBezTo>
                    <a:pt x="97" y="134"/>
                    <a:pt x="97" y="134"/>
                    <a:pt x="97" y="134"/>
                  </a:cubicBezTo>
                  <a:cubicBezTo>
                    <a:pt x="96" y="133"/>
                    <a:pt x="95" y="132"/>
                    <a:pt x="95" y="134"/>
                  </a:cubicBezTo>
                  <a:cubicBezTo>
                    <a:pt x="94" y="137"/>
                    <a:pt x="93" y="141"/>
                    <a:pt x="91" y="145"/>
                  </a:cubicBezTo>
                  <a:cubicBezTo>
                    <a:pt x="91" y="144"/>
                    <a:pt x="91" y="144"/>
                    <a:pt x="91" y="144"/>
                  </a:cubicBezTo>
                  <a:cubicBezTo>
                    <a:pt x="90" y="143"/>
                    <a:pt x="88" y="144"/>
                    <a:pt x="87" y="147"/>
                  </a:cubicBezTo>
                  <a:cubicBezTo>
                    <a:pt x="85" y="150"/>
                    <a:pt x="78" y="155"/>
                    <a:pt x="69" y="159"/>
                  </a:cubicBezTo>
                  <a:cubicBezTo>
                    <a:pt x="69" y="159"/>
                    <a:pt x="69" y="159"/>
                    <a:pt x="69" y="159"/>
                  </a:cubicBezTo>
                  <a:cubicBezTo>
                    <a:pt x="69" y="160"/>
                    <a:pt x="69" y="160"/>
                    <a:pt x="69" y="160"/>
                  </a:cubicBezTo>
                  <a:cubicBezTo>
                    <a:pt x="69" y="160"/>
                    <a:pt x="69" y="160"/>
                    <a:pt x="69" y="160"/>
                  </a:cubicBezTo>
                  <a:cubicBezTo>
                    <a:pt x="69" y="160"/>
                    <a:pt x="68" y="160"/>
                    <a:pt x="67" y="161"/>
                  </a:cubicBezTo>
                  <a:cubicBezTo>
                    <a:pt x="24" y="178"/>
                    <a:pt x="24" y="178"/>
                    <a:pt x="24" y="178"/>
                  </a:cubicBezTo>
                  <a:cubicBezTo>
                    <a:pt x="15" y="181"/>
                    <a:pt x="8" y="182"/>
                    <a:pt x="8" y="193"/>
                  </a:cubicBezTo>
                  <a:cubicBezTo>
                    <a:pt x="0" y="230"/>
                    <a:pt x="0" y="230"/>
                    <a:pt x="0" y="230"/>
                  </a:cubicBezTo>
                  <a:cubicBezTo>
                    <a:pt x="257" y="230"/>
                    <a:pt x="257" y="230"/>
                    <a:pt x="257" y="230"/>
                  </a:cubicBezTo>
                  <a:cubicBezTo>
                    <a:pt x="248" y="193"/>
                    <a:pt x="248" y="193"/>
                    <a:pt x="248" y="19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2508" compatLnSpc="1" lIns="65017" numCol="1" rIns="65017" tIns="32508" vert="horz" wrap="square">
              <a:prstTxWarp prst="textNoShape">
                <a:avLst/>
              </a:prstTxWarp>
            </a:bodyPr>
            <a:lstStyle/>
            <a:p>
              <a:endParaRPr altLang="en-US" lang="zh-CN" sz="1327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68" name="Freeform 21">
              <a:extLst>
                <a:ext uri="{FF2B5EF4-FFF2-40B4-BE49-F238E27FC236}">
                  <a16:creationId xmlns:a16="http://schemas.microsoft.com/office/drawing/2014/main" id="{F41DC44E-DB24-4CC8-972B-8A2ABA3512A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73005" y="3449233"/>
              <a:ext cx="196477" cy="196504"/>
            </a:xfrm>
            <a:custGeom>
              <a:gdLst>
                <a:gd fmla="*/ 278 w 288" name="T0"/>
                <a:gd fmla="*/ 11 h 288" name="T1"/>
                <a:gd fmla="*/ 278 w 288" name="T2"/>
                <a:gd fmla="*/ 48 h 288" name="T3"/>
                <a:gd fmla="*/ 265 w 288" name="T4"/>
                <a:gd fmla="*/ 61 h 288" name="T5"/>
                <a:gd fmla="*/ 227 w 288" name="T6"/>
                <a:gd fmla="*/ 23 h 288" name="T7"/>
                <a:gd fmla="*/ 240 w 288" name="T8"/>
                <a:gd fmla="*/ 11 h 288" name="T9"/>
                <a:gd fmla="*/ 278 w 288" name="T10"/>
                <a:gd fmla="*/ 11 h 288" name="T11"/>
                <a:gd fmla="*/ 89 w 288" name="T12"/>
                <a:gd fmla="*/ 162 h 288" name="T13"/>
                <a:gd fmla="*/ 89 w 288" name="T14"/>
                <a:gd fmla="*/ 162 h 288" name="T15"/>
                <a:gd fmla="*/ 76 w 288" name="T16"/>
                <a:gd fmla="*/ 212 h 288" name="T17"/>
                <a:gd fmla="*/ 126 w 288" name="T18"/>
                <a:gd fmla="*/ 200 h 288" name="T19"/>
                <a:gd fmla="*/ 253 w 288" name="T20"/>
                <a:gd fmla="*/ 74 h 288" name="T21"/>
                <a:gd fmla="*/ 215 w 288" name="T22"/>
                <a:gd fmla="*/ 36 h 288" name="T23"/>
                <a:gd fmla="*/ 89 w 288" name="T24"/>
                <a:gd fmla="*/ 162 h 288" name="T25"/>
                <a:gd fmla="*/ 214 w 288" name="T26"/>
                <a:gd fmla="*/ 137 h 288" name="T27"/>
                <a:gd fmla="*/ 214 w 288" name="T28"/>
                <a:gd fmla="*/ 137 h 288" name="T29"/>
                <a:gd fmla="*/ 214 w 288" name="T30"/>
                <a:gd fmla="*/ 252 h 288" name="T31"/>
                <a:gd fmla="*/ 36 w 288" name="T32"/>
                <a:gd fmla="*/ 252 h 288" name="T33"/>
                <a:gd fmla="*/ 36 w 288" name="T34"/>
                <a:gd fmla="*/ 74 h 288" name="T35"/>
                <a:gd fmla="*/ 151 w 288" name="T36"/>
                <a:gd fmla="*/ 74 h 288" name="T37"/>
                <a:gd fmla="*/ 187 w 288" name="T38"/>
                <a:gd fmla="*/ 38 h 288" name="T39"/>
                <a:gd fmla="*/ 0 w 288" name="T40"/>
                <a:gd fmla="*/ 38 h 288" name="T41"/>
                <a:gd fmla="*/ 0 w 288" name="T42"/>
                <a:gd fmla="*/ 288 h 288" name="T43"/>
                <a:gd fmla="*/ 250 w 288" name="T44"/>
                <a:gd fmla="*/ 288 h 288" name="T45"/>
                <a:gd fmla="*/ 250 w 288" name="T46"/>
                <a:gd fmla="*/ 101 h 288" name="T47"/>
                <a:gd fmla="*/ 214 w 288" name="T48"/>
                <a:gd fmla="*/ 137 h 288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288" w="288">
                  <a:moveTo>
                    <a:pt x="278" y="11"/>
                  </a:moveTo>
                  <a:cubicBezTo>
                    <a:pt x="288" y="21"/>
                    <a:pt x="288" y="38"/>
                    <a:pt x="278" y="48"/>
                  </a:cubicBezTo>
                  <a:cubicBezTo>
                    <a:pt x="265" y="61"/>
                    <a:pt x="265" y="61"/>
                    <a:pt x="265" y="61"/>
                  </a:cubicBezTo>
                  <a:cubicBezTo>
                    <a:pt x="227" y="23"/>
                    <a:pt x="227" y="23"/>
                    <a:pt x="227" y="23"/>
                  </a:cubicBezTo>
                  <a:cubicBezTo>
                    <a:pt x="240" y="11"/>
                    <a:pt x="240" y="11"/>
                    <a:pt x="240" y="11"/>
                  </a:cubicBezTo>
                  <a:cubicBezTo>
                    <a:pt x="250" y="0"/>
                    <a:pt x="267" y="0"/>
                    <a:pt x="278" y="11"/>
                  </a:cubicBezTo>
                  <a:close/>
                  <a:moveTo>
                    <a:pt x="89" y="162"/>
                  </a:moveTo>
                  <a:cubicBezTo>
                    <a:pt x="89" y="162"/>
                    <a:pt x="89" y="162"/>
                    <a:pt x="89" y="162"/>
                  </a:cubicBezTo>
                  <a:cubicBezTo>
                    <a:pt x="76" y="212"/>
                    <a:pt x="76" y="212"/>
                    <a:pt x="76" y="212"/>
                  </a:cubicBezTo>
                  <a:cubicBezTo>
                    <a:pt x="126" y="200"/>
                    <a:pt x="126" y="200"/>
                    <a:pt x="126" y="200"/>
                  </a:cubicBezTo>
                  <a:cubicBezTo>
                    <a:pt x="253" y="74"/>
                    <a:pt x="253" y="74"/>
                    <a:pt x="253" y="74"/>
                  </a:cubicBezTo>
                  <a:cubicBezTo>
                    <a:pt x="215" y="36"/>
                    <a:pt x="215" y="36"/>
                    <a:pt x="215" y="36"/>
                  </a:cubicBezTo>
                  <a:cubicBezTo>
                    <a:pt x="89" y="162"/>
                    <a:pt x="89" y="162"/>
                    <a:pt x="89" y="162"/>
                  </a:cubicBezTo>
                  <a:close/>
                  <a:moveTo>
                    <a:pt x="214" y="137"/>
                  </a:moveTo>
                  <a:cubicBezTo>
                    <a:pt x="214" y="137"/>
                    <a:pt x="214" y="137"/>
                    <a:pt x="214" y="137"/>
                  </a:cubicBezTo>
                  <a:cubicBezTo>
                    <a:pt x="214" y="252"/>
                    <a:pt x="214" y="252"/>
                    <a:pt x="214" y="252"/>
                  </a:cubicBezTo>
                  <a:cubicBezTo>
                    <a:pt x="36" y="252"/>
                    <a:pt x="36" y="252"/>
                    <a:pt x="36" y="252"/>
                  </a:cubicBezTo>
                  <a:cubicBezTo>
                    <a:pt x="36" y="74"/>
                    <a:pt x="36" y="74"/>
                    <a:pt x="36" y="74"/>
                  </a:cubicBezTo>
                  <a:cubicBezTo>
                    <a:pt x="151" y="74"/>
                    <a:pt x="151" y="74"/>
                    <a:pt x="151" y="74"/>
                  </a:cubicBezTo>
                  <a:cubicBezTo>
                    <a:pt x="187" y="38"/>
                    <a:pt x="187" y="38"/>
                    <a:pt x="187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288"/>
                    <a:pt x="0" y="288"/>
                    <a:pt x="0" y="288"/>
                  </a:cubicBezTo>
                  <a:cubicBezTo>
                    <a:pt x="250" y="288"/>
                    <a:pt x="250" y="288"/>
                    <a:pt x="250" y="288"/>
                  </a:cubicBezTo>
                  <a:cubicBezTo>
                    <a:pt x="250" y="101"/>
                    <a:pt x="250" y="101"/>
                    <a:pt x="250" y="101"/>
                  </a:cubicBezTo>
                  <a:lnTo>
                    <a:pt x="214" y="13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2508" compatLnSpc="1" lIns="65017" numCol="1" rIns="65017" tIns="32508" vert="horz" wrap="square">
              <a:prstTxWarp prst="textNoShape">
                <a:avLst/>
              </a:prstTxWarp>
            </a:bodyPr>
            <a:lstStyle/>
            <a:p>
              <a:endParaRPr altLang="en-US" lang="zh-CN" sz="1327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69" name="圆角矩形 17">
              <a:extLst>
                <a:ext uri="{FF2B5EF4-FFF2-40B4-BE49-F238E27FC236}">
                  <a16:creationId xmlns:a16="http://schemas.microsoft.com/office/drawing/2014/main" id="{CF249187-E286-4A78-8F95-75513B49C690}"/>
                </a:ext>
              </a:extLst>
            </p:cNvPr>
            <p:cNvSpPr/>
            <p:nvPr/>
          </p:nvSpPr>
          <p:spPr>
            <a:xfrm>
              <a:off x="4370366" y="1697117"/>
              <a:ext cx="3761187" cy="302400"/>
            </a:xfrm>
            <a:prstGeom prst="roundRect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3345" lIns="86689" rIns="86689" rtlCol="0" tIns="43345"/>
            <a:lstStyle/>
            <a:p>
              <a:pPr algn="ctr"/>
              <a:endParaRPr altLang="en-US" lang="zh-CN" sz="1327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70" name="圆角矩形 18">
              <a:extLst>
                <a:ext uri="{FF2B5EF4-FFF2-40B4-BE49-F238E27FC236}">
                  <a16:creationId xmlns:a16="http://schemas.microsoft.com/office/drawing/2014/main" id="{E6524C10-5264-45E5-AEC6-30A3BB1927CB}"/>
                </a:ext>
              </a:extLst>
            </p:cNvPr>
            <p:cNvSpPr/>
            <p:nvPr/>
          </p:nvSpPr>
          <p:spPr>
            <a:xfrm>
              <a:off x="4407650" y="1733567"/>
              <a:ext cx="2864286" cy="2295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3345" lIns="86689" rIns="86689" rtlCol="0" tIns="43345"/>
            <a:lstStyle/>
            <a:p>
              <a:pPr algn="r"/>
              <a:r>
                <a:rPr altLang="zh-CN" lang="en-US" sz="1327"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54531.74</a:t>
              </a:r>
            </a:p>
          </p:txBody>
        </p:sp>
        <p:sp>
          <p:nvSpPr>
            <p:cNvPr id="71" name="圆角矩形 19">
              <a:extLst>
                <a:ext uri="{FF2B5EF4-FFF2-40B4-BE49-F238E27FC236}">
                  <a16:creationId xmlns:a16="http://schemas.microsoft.com/office/drawing/2014/main" id="{FD1A1F80-0D8A-4D3E-B7FE-D315DB7AAD6F}"/>
                </a:ext>
              </a:extLst>
            </p:cNvPr>
            <p:cNvSpPr/>
            <p:nvPr/>
          </p:nvSpPr>
          <p:spPr>
            <a:xfrm>
              <a:off x="4370366" y="2263505"/>
              <a:ext cx="3761187" cy="302400"/>
            </a:xfrm>
            <a:prstGeom prst="roundRect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3345" lIns="86689" rIns="86689" rtlCol="0" tIns="43345"/>
            <a:lstStyle/>
            <a:p>
              <a:pPr algn="ctr"/>
              <a:endParaRPr altLang="en-US" lang="zh-CN" sz="1327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72" name="圆角矩形 20">
              <a:extLst>
                <a:ext uri="{FF2B5EF4-FFF2-40B4-BE49-F238E27FC236}">
                  <a16:creationId xmlns:a16="http://schemas.microsoft.com/office/drawing/2014/main" id="{7E251E46-37EB-4038-93A0-D28B2E22BE54}"/>
                </a:ext>
              </a:extLst>
            </p:cNvPr>
            <p:cNvSpPr/>
            <p:nvPr/>
          </p:nvSpPr>
          <p:spPr>
            <a:xfrm>
              <a:off x="4407650" y="2299955"/>
              <a:ext cx="2162304" cy="22950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3345" lIns="86689" rIns="86689" rtlCol="0" tIns="43345"/>
            <a:lstStyle/>
            <a:p>
              <a:pPr algn="r"/>
              <a:r>
                <a:rPr altLang="zh-CN" lang="en-US" sz="1327"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41586.23</a:t>
              </a:r>
            </a:p>
          </p:txBody>
        </p:sp>
        <p:sp>
          <p:nvSpPr>
            <p:cNvPr id="73" name="圆角矩形 21">
              <a:extLst>
                <a:ext uri="{FF2B5EF4-FFF2-40B4-BE49-F238E27FC236}">
                  <a16:creationId xmlns:a16="http://schemas.microsoft.com/office/drawing/2014/main" id="{B4E69E20-98EF-4111-8132-86CE2B73C86E}"/>
                </a:ext>
              </a:extLst>
            </p:cNvPr>
            <p:cNvSpPr/>
            <p:nvPr/>
          </p:nvSpPr>
          <p:spPr>
            <a:xfrm>
              <a:off x="4370366" y="2829895"/>
              <a:ext cx="3761187" cy="302400"/>
            </a:xfrm>
            <a:prstGeom prst="roundRect">
              <a:avLst/>
            </a:prstGeom>
            <a:noFill/>
            <a:ln w="190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3345" lIns="86689" rIns="86689" rtlCol="0" tIns="43345"/>
            <a:lstStyle/>
            <a:p>
              <a:pPr algn="ctr"/>
              <a:endParaRPr altLang="en-US" lang="zh-CN" sz="1327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74" name="圆角矩形 22">
              <a:extLst>
                <a:ext uri="{FF2B5EF4-FFF2-40B4-BE49-F238E27FC236}">
                  <a16:creationId xmlns:a16="http://schemas.microsoft.com/office/drawing/2014/main" id="{A86E3246-BF49-40F9-AEAC-8123AF28AC13}"/>
                </a:ext>
              </a:extLst>
            </p:cNvPr>
            <p:cNvSpPr/>
            <p:nvPr/>
          </p:nvSpPr>
          <p:spPr>
            <a:xfrm>
              <a:off x="4407650" y="2866345"/>
              <a:ext cx="1568317" cy="22950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3345" lIns="86689" rIns="86689" rtlCol="0" tIns="43345"/>
            <a:lstStyle/>
            <a:p>
              <a:pPr algn="r"/>
              <a:r>
                <a:rPr altLang="zh-CN" lang="en-US" sz="1327"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39668.79</a:t>
              </a:r>
            </a:p>
          </p:txBody>
        </p:sp>
        <p:sp>
          <p:nvSpPr>
            <p:cNvPr id="75" name="圆角矩形 23">
              <a:extLst>
                <a:ext uri="{FF2B5EF4-FFF2-40B4-BE49-F238E27FC236}">
                  <a16:creationId xmlns:a16="http://schemas.microsoft.com/office/drawing/2014/main" id="{3B32643A-D6B1-42D2-9145-98576D0ECFCA}"/>
                </a:ext>
              </a:extLst>
            </p:cNvPr>
            <p:cNvSpPr/>
            <p:nvPr/>
          </p:nvSpPr>
          <p:spPr>
            <a:xfrm>
              <a:off x="4370366" y="3396285"/>
              <a:ext cx="3761187" cy="302400"/>
            </a:xfrm>
            <a:prstGeom prst="roundRect">
              <a:avLst/>
            </a:prstGeom>
            <a:noFill/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3345" lIns="86689" rIns="86689" rtlCol="0" tIns="43345"/>
            <a:lstStyle/>
            <a:p>
              <a:pPr algn="ctr"/>
              <a:endParaRPr altLang="en-US" lang="zh-CN" sz="1327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76" name="圆角矩形 24">
              <a:extLst>
                <a:ext uri="{FF2B5EF4-FFF2-40B4-BE49-F238E27FC236}">
                  <a16:creationId xmlns:a16="http://schemas.microsoft.com/office/drawing/2014/main" id="{C98A6C01-8697-44C1-8BD5-CF956B696BAD}"/>
                </a:ext>
              </a:extLst>
            </p:cNvPr>
            <p:cNvSpPr/>
            <p:nvPr/>
          </p:nvSpPr>
          <p:spPr>
            <a:xfrm>
              <a:off x="4407650" y="3432735"/>
              <a:ext cx="3245849" cy="229500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3345" lIns="86689" rIns="86689" rtlCol="0" tIns="43345"/>
            <a:lstStyle/>
            <a:p>
              <a:pPr algn="r"/>
              <a:r>
                <a:rPr altLang="zh-CN" lang="en-US" sz="1327"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64149.63</a:t>
              </a:r>
            </a:p>
          </p:txBody>
        </p:sp>
        <p:sp>
          <p:nvSpPr>
            <p:cNvPr id="77" name="TextBox 25">
              <a:extLst>
                <a:ext uri="{FF2B5EF4-FFF2-40B4-BE49-F238E27FC236}">
                  <a16:creationId xmlns:a16="http://schemas.microsoft.com/office/drawing/2014/main" id="{90FEE338-8C36-4B25-9CBC-352E5467E861}"/>
                </a:ext>
              </a:extLst>
            </p:cNvPr>
            <p:cNvSpPr txBox="1"/>
            <p:nvPr/>
          </p:nvSpPr>
          <p:spPr>
            <a:xfrm>
              <a:off x="846089" y="1620286"/>
              <a:ext cx="2220501" cy="221405"/>
            </a:xfrm>
            <a:prstGeom prst="rect">
              <a:avLst/>
            </a:prstGeom>
            <a:noFill/>
          </p:spPr>
          <p:txBody>
            <a:bodyPr anchor="t" bIns="0" lIns="86689" rIns="86689" rtlCol="0" tIns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b="1" lang="zh-CN" sz="1327">
                  <a:solidFill>
                    <a:schemeClr val="bg2">
                      <a:lumMod val="1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charset="-122" pitchFamily="2" typeface="华文黑体"/>
                  <a:sym charset="-122" panose="02010601030101010101" pitchFamily="2" typeface="FZHei-B01S"/>
                </a:rPr>
                <a:t>点击添加内容</a:t>
              </a:r>
            </a:p>
          </p:txBody>
        </p:sp>
        <p:sp>
          <p:nvSpPr>
            <p:cNvPr id="78" name="TextBox 26">
              <a:extLst>
                <a:ext uri="{FF2B5EF4-FFF2-40B4-BE49-F238E27FC236}">
                  <a16:creationId xmlns:a16="http://schemas.microsoft.com/office/drawing/2014/main" id="{13B2F585-0159-4376-AAD0-12856AEF5227}"/>
                </a:ext>
              </a:extLst>
            </p:cNvPr>
            <p:cNvSpPr txBox="1"/>
            <p:nvPr/>
          </p:nvSpPr>
          <p:spPr>
            <a:xfrm>
              <a:off x="846790" y="1966535"/>
              <a:ext cx="2807234" cy="1982118"/>
            </a:xfrm>
            <a:prstGeom prst="rect">
              <a:avLst/>
            </a:prstGeom>
            <a:noFill/>
          </p:spPr>
          <p:txBody>
            <a:bodyPr bIns="43345" lIns="86689" rIns="86689" rtlCol="0" tIns="43345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327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</a:t>
              </a:r>
            </a:p>
          </p:txBody>
        </p:sp>
      </p:grpSp>
      <p:sp>
        <p:nvSpPr>
          <p:cNvPr id="21" name="文本框 10">
            <a:extLst>
              <a:ext uri="{FF2B5EF4-FFF2-40B4-BE49-F238E27FC236}">
                <a16:creationId xmlns:a16="http://schemas.microsoft.com/office/drawing/2014/main" id="{C886D1DC-4EF8-4C08-98CE-350C2C206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5" y="220663"/>
            <a:ext cx="264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点击此处添加标题</a:t>
            </a:r>
          </a:p>
        </p:txBody>
      </p:sp>
      <p:sp>
        <p:nvSpPr>
          <p:cNvPr id="22" name="矩形 1">
            <a:extLst>
              <a:ext uri="{FF2B5EF4-FFF2-40B4-BE49-F238E27FC236}">
                <a16:creationId xmlns:a16="http://schemas.microsoft.com/office/drawing/2014/main" id="{DF1F4186-9FC1-4AC8-BF65-C54B839D2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3"/>
            <a:ext cx="144463" cy="46355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</p:spTree>
    <p:extLst>
      <p:ext uri="{BB962C8B-B14F-4D97-AF65-F5344CB8AC3E}">
        <p14:creationId val="1063494185"/>
      </p:ext>
    </p:extLst>
  </p:cSld>
  <p:clrMapOvr>
    <a:masterClrMapping/>
  </p:clrMapOvr>
  <mc:AlternateContent>
    <mc:Choice Requires="p14">
      <p:transition p14:dur="1250" spd="slow">
        <p:randomBar dir="vert"/>
      </p:transition>
    </mc:Choice>
    <mc:Fallback>
      <p:transition spd="slow">
        <p:randomBar dir="vert"/>
      </p:transition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Freeform 5"/>
          <p:cNvSpPr/>
          <p:nvPr/>
        </p:nvSpPr>
        <p:spPr bwMode="auto">
          <a:xfrm>
            <a:off x="7755538" y="3767562"/>
            <a:ext cx="2604210" cy="2604210"/>
          </a:xfrm>
          <a:custGeom>
            <a:gdLst>
              <a:gd fmla="*/ 1012 w 2024" name="T0"/>
              <a:gd fmla="*/ 0 h 2024" name="T1"/>
              <a:gd fmla="*/ 2024 w 2024" name="T2"/>
              <a:gd fmla="*/ 1012 h 2024" name="T3"/>
              <a:gd fmla="*/ 1012 w 2024" name="T4"/>
              <a:gd fmla="*/ 2024 h 2024" name="T5"/>
              <a:gd fmla="*/ 0 w 2024" name="T6"/>
              <a:gd fmla="*/ 1012 h 2024" name="T7"/>
              <a:gd fmla="*/ 1012 w 2024" name="T8"/>
              <a:gd fmla="*/ 0 h 2024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2024" w="2024">
                <a:moveTo>
                  <a:pt x="1012" y="0"/>
                </a:moveTo>
                <a:lnTo>
                  <a:pt x="2024" y="1012"/>
                </a:lnTo>
                <a:lnTo>
                  <a:pt x="1012" y="2024"/>
                </a:lnTo>
                <a:lnTo>
                  <a:pt x="0" y="1012"/>
                </a:lnTo>
                <a:lnTo>
                  <a:pt x="1012" y="0"/>
                </a:lnTo>
                <a:close/>
              </a:path>
            </a:pathLst>
          </a:custGeom>
          <a:solidFill>
            <a:schemeClr val="accent3"/>
          </a:solidFill>
          <a:ln cap="flat" w="7938">
            <a:noFill/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sp>
        <p:nvSpPr>
          <p:cNvPr id="15" name="Freeform 6"/>
          <p:cNvSpPr/>
          <p:nvPr/>
        </p:nvSpPr>
        <p:spPr bwMode="auto">
          <a:xfrm>
            <a:off x="6453470" y="2465482"/>
            <a:ext cx="2604185" cy="2604185"/>
          </a:xfrm>
          <a:custGeom>
            <a:gdLst>
              <a:gd fmla="*/ 1166 w 2329" name="T0"/>
              <a:gd fmla="*/ 0 h 2332" name="T1"/>
              <a:gd fmla="*/ 2329 w 2329" name="T2"/>
              <a:gd fmla="*/ 1166 h 2332" name="T3"/>
              <a:gd fmla="*/ 1166 w 2329" name="T4"/>
              <a:gd fmla="*/ 2332 h 2332" name="T5"/>
              <a:gd fmla="*/ 0 w 2329" name="T6"/>
              <a:gd fmla="*/ 1166 h 2332" name="T7"/>
              <a:gd fmla="*/ 1166 w 2329" name="T8"/>
              <a:gd fmla="*/ 0 h 2332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2332" w="2329">
                <a:moveTo>
                  <a:pt x="1166" y="0"/>
                </a:moveTo>
                <a:lnTo>
                  <a:pt x="2329" y="1166"/>
                </a:lnTo>
                <a:lnTo>
                  <a:pt x="1166" y="2332"/>
                </a:lnTo>
                <a:lnTo>
                  <a:pt x="0" y="1166"/>
                </a:lnTo>
                <a:lnTo>
                  <a:pt x="1166" y="0"/>
                </a:lnTo>
                <a:close/>
              </a:path>
            </a:pathLst>
          </a:custGeom>
          <a:solidFill>
            <a:schemeClr val="accent2"/>
          </a:solidFill>
          <a:ln cap="flat" w="7938">
            <a:noFill/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sp>
        <p:nvSpPr>
          <p:cNvPr id="17" name="Freeform 7"/>
          <p:cNvSpPr/>
          <p:nvPr/>
        </p:nvSpPr>
        <p:spPr bwMode="auto">
          <a:xfrm>
            <a:off x="7755562" y="1159504"/>
            <a:ext cx="2604210" cy="2608070"/>
          </a:xfrm>
          <a:custGeom>
            <a:gdLst>
              <a:gd fmla="*/ 1012 w 2024" name="T0"/>
              <a:gd fmla="*/ 0 h 2027" name="T1"/>
              <a:gd fmla="*/ 2024 w 2024" name="T2"/>
              <a:gd fmla="*/ 1014 h 2027" name="T3"/>
              <a:gd fmla="*/ 1012 w 2024" name="T4"/>
              <a:gd fmla="*/ 2027 h 2027" name="T5"/>
              <a:gd fmla="*/ 0 w 2024" name="T6"/>
              <a:gd fmla="*/ 1014 h 2027" name="T7"/>
              <a:gd fmla="*/ 1012 w 2024" name="T8"/>
              <a:gd fmla="*/ 0 h 2027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2027" w="2024">
                <a:moveTo>
                  <a:pt x="1012" y="0"/>
                </a:moveTo>
                <a:lnTo>
                  <a:pt x="2024" y="1014"/>
                </a:lnTo>
                <a:lnTo>
                  <a:pt x="1012" y="2027"/>
                </a:lnTo>
                <a:lnTo>
                  <a:pt x="0" y="1014"/>
                </a:lnTo>
                <a:lnTo>
                  <a:pt x="1012" y="0"/>
                </a:lnTo>
                <a:close/>
              </a:path>
            </a:pathLst>
          </a:custGeom>
          <a:solidFill>
            <a:schemeClr val="accent1"/>
          </a:solidFill>
          <a:ln cap="flat" w="7938">
            <a:noFill/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1370742" y="2639157"/>
            <a:ext cx="4431676" cy="191262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altLang="en-US" lang="zh-CN" sz="11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altLang="en-US" lang="zh-CN" sz="11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id="{2DC157B2-613E-4544-851E-43B2FA8FF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5" y="220663"/>
            <a:ext cx="264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点击此处添加标题</a:t>
            </a:r>
          </a:p>
        </p:txBody>
      </p:sp>
      <p:sp>
        <p:nvSpPr>
          <p:cNvPr id="8" name="矩形 1">
            <a:extLst>
              <a:ext uri="{FF2B5EF4-FFF2-40B4-BE49-F238E27FC236}">
                <a16:creationId xmlns:a16="http://schemas.microsoft.com/office/drawing/2014/main" id="{9C9169F2-F56F-47D7-B2B9-3ADA224E5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3"/>
            <a:ext cx="144463" cy="46355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</p:spTree>
    <p:extLst>
      <p:ext uri="{BB962C8B-B14F-4D97-AF65-F5344CB8AC3E}">
        <p14:creationId val="1249758360"/>
      </p:ext>
    </p:extLst>
  </p:cSld>
  <p:clrMapOvr>
    <a:masterClrMapping/>
  </p:clrMapOvr>
  <mc:AlternateContent>
    <mc:Choice Requires="p14">
      <p:transition p14:dur="1250" spd="slow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9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1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1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1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1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2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2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fill="hold" grpId="0" id="23" nodeType="afterEffect" presetClass="entr" presetID="4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2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2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2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2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29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fill="hold" id="31" nodeType="afterEffect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00" fill="hold" id="3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00" fill="hold" id="3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00" fill="hold" id="3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00" fill="hold" id="3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5"/>
      <p:bldP grpId="0" spid="17"/>
      <p:bldP grpId="0" spid="21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0" name="组合 19">
            <a:extLst>
              <a:ext uri="{FF2B5EF4-FFF2-40B4-BE49-F238E27FC236}">
                <a16:creationId xmlns:a16="http://schemas.microsoft.com/office/drawing/2014/main" id="{E4224683-CF9E-41FA-A753-761A20F94BD2}"/>
              </a:ext>
            </a:extLst>
          </p:cNvPr>
          <p:cNvGrpSpPr/>
          <p:nvPr/>
        </p:nvGrpSpPr>
        <p:grpSpPr>
          <a:xfrm>
            <a:off x="4259795" y="2312794"/>
            <a:ext cx="3483195" cy="4545207"/>
            <a:chOff x="4154796" y="978163"/>
            <a:chExt cx="4117358" cy="5372721"/>
          </a:xfrm>
        </p:grpSpPr>
        <p:sp>
          <p:nvSpPr>
            <p:cNvPr id="21" name="任意多边形: 形状 20">
              <a:extLst>
                <a:ext uri="{FF2B5EF4-FFF2-40B4-BE49-F238E27FC236}">
                  <a16:creationId xmlns:a16="http://schemas.microsoft.com/office/drawing/2014/main" id="{A9EBA299-9E88-4D69-B219-362AF9A54765}"/>
                </a:ext>
              </a:extLst>
            </p:cNvPr>
            <p:cNvSpPr/>
            <p:nvPr/>
          </p:nvSpPr>
          <p:spPr>
            <a:xfrm>
              <a:off x="5612222" y="1875744"/>
              <a:ext cx="1333001" cy="447514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599" w="21600">
                  <a:moveTo>
                    <a:pt x="483" y="5910"/>
                  </a:moveTo>
                  <a:cubicBezTo>
                    <a:pt x="4942" y="5905"/>
                    <a:pt x="9660" y="6766"/>
                    <a:pt x="11775" y="7950"/>
                  </a:cubicBezTo>
                  <a:cubicBezTo>
                    <a:pt x="12072" y="8114"/>
                    <a:pt x="12518" y="8411"/>
                    <a:pt x="12774" y="8726"/>
                  </a:cubicBezTo>
                  <a:cubicBezTo>
                    <a:pt x="12937" y="8962"/>
                    <a:pt x="13029" y="9185"/>
                    <a:pt x="13027" y="9393"/>
                  </a:cubicBezTo>
                  <a:cubicBezTo>
                    <a:pt x="13025" y="9729"/>
                    <a:pt x="12800" y="10020"/>
                    <a:pt x="12284" y="10278"/>
                  </a:cubicBezTo>
                  <a:cubicBezTo>
                    <a:pt x="11795" y="10521"/>
                    <a:pt x="11026" y="10742"/>
                    <a:pt x="9834" y="10935"/>
                  </a:cubicBezTo>
                  <a:cubicBezTo>
                    <a:pt x="8668" y="11116"/>
                    <a:pt x="7611" y="11356"/>
                    <a:pt x="6771" y="11654"/>
                  </a:cubicBezTo>
                  <a:cubicBezTo>
                    <a:pt x="6567" y="11499"/>
                    <a:pt x="6206" y="11372"/>
                    <a:pt x="5742" y="11285"/>
                  </a:cubicBezTo>
                  <a:cubicBezTo>
                    <a:pt x="5002" y="11143"/>
                    <a:pt x="4037" y="11084"/>
                    <a:pt x="2974" y="11084"/>
                  </a:cubicBezTo>
                  <a:cubicBezTo>
                    <a:pt x="2629" y="11084"/>
                    <a:pt x="2274" y="11090"/>
                    <a:pt x="1912" y="11103"/>
                  </a:cubicBezTo>
                  <a:lnTo>
                    <a:pt x="2010" y="11356"/>
                  </a:lnTo>
                  <a:cubicBezTo>
                    <a:pt x="2342" y="11345"/>
                    <a:pt x="2665" y="11339"/>
                    <a:pt x="2974" y="11339"/>
                  </a:cubicBezTo>
                  <a:cubicBezTo>
                    <a:pt x="3931" y="11339"/>
                    <a:pt x="4744" y="11395"/>
                    <a:pt x="5276" y="11499"/>
                  </a:cubicBezTo>
                  <a:cubicBezTo>
                    <a:pt x="5777" y="11599"/>
                    <a:pt x="6057" y="11728"/>
                    <a:pt x="6094" y="11931"/>
                  </a:cubicBezTo>
                  <a:cubicBezTo>
                    <a:pt x="5696" y="12119"/>
                    <a:pt x="5374" y="12325"/>
                    <a:pt x="5153" y="12550"/>
                  </a:cubicBezTo>
                  <a:cubicBezTo>
                    <a:pt x="4858" y="12850"/>
                    <a:pt x="4729" y="13146"/>
                    <a:pt x="4729" y="13436"/>
                  </a:cubicBezTo>
                  <a:cubicBezTo>
                    <a:pt x="4744" y="14664"/>
                    <a:pt x="6991" y="15748"/>
                    <a:pt x="8751" y="16729"/>
                  </a:cubicBezTo>
                  <a:cubicBezTo>
                    <a:pt x="11623" y="18319"/>
                    <a:pt x="12718" y="19912"/>
                    <a:pt x="12824" y="21599"/>
                  </a:cubicBezTo>
                  <a:lnTo>
                    <a:pt x="14539" y="21599"/>
                  </a:lnTo>
                  <a:cubicBezTo>
                    <a:pt x="14435" y="19849"/>
                    <a:pt x="13284" y="18159"/>
                    <a:pt x="10260" y="16487"/>
                  </a:cubicBezTo>
                  <a:cubicBezTo>
                    <a:pt x="9436" y="16035"/>
                    <a:pt x="8570" y="15576"/>
                    <a:pt x="7871" y="15113"/>
                  </a:cubicBezTo>
                  <a:cubicBezTo>
                    <a:pt x="7872" y="14681"/>
                    <a:pt x="8510" y="14329"/>
                    <a:pt x="9454" y="14079"/>
                  </a:cubicBezTo>
                  <a:cubicBezTo>
                    <a:pt x="10397" y="13829"/>
                    <a:pt x="11649" y="13688"/>
                    <a:pt x="12826" y="13688"/>
                  </a:cubicBezTo>
                  <a:cubicBezTo>
                    <a:pt x="13804" y="13688"/>
                    <a:pt x="14721" y="13783"/>
                    <a:pt x="15410" y="13988"/>
                  </a:cubicBezTo>
                  <a:lnTo>
                    <a:pt x="15865" y="13853"/>
                  </a:lnTo>
                  <a:lnTo>
                    <a:pt x="15864" y="13853"/>
                  </a:lnTo>
                  <a:cubicBezTo>
                    <a:pt x="15040" y="13607"/>
                    <a:pt x="13942" y="13496"/>
                    <a:pt x="12826" y="13497"/>
                  </a:cubicBezTo>
                  <a:cubicBezTo>
                    <a:pt x="10486" y="13498"/>
                    <a:pt x="7976" y="13978"/>
                    <a:pt x="7367" y="14755"/>
                  </a:cubicBezTo>
                  <a:cubicBezTo>
                    <a:pt x="6804" y="14317"/>
                    <a:pt x="6436" y="13877"/>
                    <a:pt x="6443" y="13436"/>
                  </a:cubicBezTo>
                  <a:cubicBezTo>
                    <a:pt x="6443" y="13191"/>
                    <a:pt x="6551" y="12945"/>
                    <a:pt x="6798" y="12694"/>
                  </a:cubicBezTo>
                  <a:cubicBezTo>
                    <a:pt x="7365" y="12118"/>
                    <a:pt x="8737" y="11688"/>
                    <a:pt x="10557" y="11399"/>
                  </a:cubicBezTo>
                  <a:cubicBezTo>
                    <a:pt x="10571" y="11396"/>
                    <a:pt x="10585" y="11394"/>
                    <a:pt x="10600" y="11392"/>
                  </a:cubicBezTo>
                  <a:cubicBezTo>
                    <a:pt x="10721" y="11373"/>
                    <a:pt x="10844" y="11354"/>
                    <a:pt x="10968" y="11337"/>
                  </a:cubicBezTo>
                  <a:cubicBezTo>
                    <a:pt x="12044" y="11183"/>
                    <a:pt x="13310" y="11126"/>
                    <a:pt x="14674" y="11062"/>
                  </a:cubicBezTo>
                  <a:cubicBezTo>
                    <a:pt x="16033" y="10996"/>
                    <a:pt x="17495" y="10922"/>
                    <a:pt x="18885" y="10689"/>
                  </a:cubicBezTo>
                  <a:cubicBezTo>
                    <a:pt x="19761" y="10543"/>
                    <a:pt x="20465" y="10336"/>
                    <a:pt x="20924" y="10079"/>
                  </a:cubicBezTo>
                  <a:cubicBezTo>
                    <a:pt x="21385" y="9822"/>
                    <a:pt x="21600" y="9522"/>
                    <a:pt x="21600" y="9188"/>
                  </a:cubicBezTo>
                  <a:lnTo>
                    <a:pt x="19886" y="9188"/>
                  </a:lnTo>
                  <a:cubicBezTo>
                    <a:pt x="19885" y="9458"/>
                    <a:pt x="19714" y="9670"/>
                    <a:pt x="19412" y="9838"/>
                  </a:cubicBezTo>
                  <a:cubicBezTo>
                    <a:pt x="19108" y="10007"/>
                    <a:pt x="18672" y="10138"/>
                    <a:pt x="18041" y="10245"/>
                  </a:cubicBezTo>
                  <a:cubicBezTo>
                    <a:pt x="16982" y="10424"/>
                    <a:pt x="15747" y="10495"/>
                    <a:pt x="14404" y="10558"/>
                  </a:cubicBezTo>
                  <a:cubicBezTo>
                    <a:pt x="14151" y="10570"/>
                    <a:pt x="13893" y="10582"/>
                    <a:pt x="13634" y="10595"/>
                  </a:cubicBezTo>
                  <a:cubicBezTo>
                    <a:pt x="13674" y="10577"/>
                    <a:pt x="13718" y="10559"/>
                    <a:pt x="13755" y="10540"/>
                  </a:cubicBezTo>
                  <a:cubicBezTo>
                    <a:pt x="14459" y="10190"/>
                    <a:pt x="14742" y="9797"/>
                    <a:pt x="14741" y="9393"/>
                  </a:cubicBezTo>
                  <a:cubicBezTo>
                    <a:pt x="14738" y="9141"/>
                    <a:pt x="14631" y="8882"/>
                    <a:pt x="14450" y="8619"/>
                  </a:cubicBezTo>
                  <a:lnTo>
                    <a:pt x="14451" y="8618"/>
                  </a:lnTo>
                  <a:cubicBezTo>
                    <a:pt x="14449" y="8617"/>
                    <a:pt x="14448" y="8615"/>
                    <a:pt x="14446" y="8613"/>
                  </a:cubicBezTo>
                  <a:cubicBezTo>
                    <a:pt x="14084" y="8089"/>
                    <a:pt x="13426" y="7546"/>
                    <a:pt x="12683" y="6993"/>
                  </a:cubicBezTo>
                  <a:cubicBezTo>
                    <a:pt x="11559" y="6160"/>
                    <a:pt x="10230" y="5304"/>
                    <a:pt x="9347" y="4494"/>
                  </a:cubicBezTo>
                  <a:cubicBezTo>
                    <a:pt x="8742" y="3940"/>
                    <a:pt x="8480" y="3429"/>
                    <a:pt x="8480" y="2973"/>
                  </a:cubicBezTo>
                  <a:cubicBezTo>
                    <a:pt x="8480" y="2192"/>
                    <a:pt x="9248" y="1571"/>
                    <a:pt x="10385" y="1151"/>
                  </a:cubicBezTo>
                  <a:cubicBezTo>
                    <a:pt x="11528" y="731"/>
                    <a:pt x="13016" y="511"/>
                    <a:pt x="14578" y="510"/>
                  </a:cubicBezTo>
                  <a:lnTo>
                    <a:pt x="14578" y="0"/>
                  </a:lnTo>
                  <a:cubicBezTo>
                    <a:pt x="12455" y="-1"/>
                    <a:pt x="10465" y="307"/>
                    <a:pt x="9052" y="831"/>
                  </a:cubicBezTo>
                  <a:cubicBezTo>
                    <a:pt x="7633" y="1355"/>
                    <a:pt x="6766" y="2093"/>
                    <a:pt x="6766" y="2973"/>
                  </a:cubicBezTo>
                  <a:cubicBezTo>
                    <a:pt x="6766" y="3488"/>
                    <a:pt x="7062" y="4051"/>
                    <a:pt x="7717" y="4652"/>
                  </a:cubicBezTo>
                  <a:cubicBezTo>
                    <a:pt x="8415" y="5290"/>
                    <a:pt x="9348" y="5936"/>
                    <a:pt x="10234" y="6564"/>
                  </a:cubicBezTo>
                  <a:cubicBezTo>
                    <a:pt x="7564" y="5848"/>
                    <a:pt x="4027" y="5403"/>
                    <a:pt x="483" y="5399"/>
                  </a:cubicBezTo>
                  <a:cubicBezTo>
                    <a:pt x="321" y="5399"/>
                    <a:pt x="160" y="5400"/>
                    <a:pt x="0" y="5402"/>
                  </a:cubicBezTo>
                  <a:lnTo>
                    <a:pt x="70" y="5913"/>
                  </a:lnTo>
                  <a:cubicBezTo>
                    <a:pt x="207" y="5911"/>
                    <a:pt x="345" y="5910"/>
                    <a:pt x="483" y="5910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2" name="矩形: 圆角 21">
              <a:extLst>
                <a:ext uri="{FF2B5EF4-FFF2-40B4-BE49-F238E27FC236}">
                  <a16:creationId xmlns:a16="http://schemas.microsoft.com/office/drawing/2014/main" id="{50ABC9D1-AD55-407A-A242-6BEFE068EED7}"/>
                </a:ext>
              </a:extLst>
            </p:cNvPr>
            <p:cNvSpPr/>
            <p:nvPr/>
          </p:nvSpPr>
          <p:spPr>
            <a:xfrm>
              <a:off x="5616102" y="978163"/>
              <a:ext cx="1772550" cy="1094019"/>
            </a:xfrm>
            <a:prstGeom prst="roundRect">
              <a:avLst>
                <a:gd fmla="val 50000" name="adj"/>
              </a:avLst>
            </a:prstGeom>
            <a:solidFill>
              <a:schemeClr val="accent2">
                <a:lumMod val="100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3" name="矩形: 圆角 22">
              <a:extLst>
                <a:ext uri="{FF2B5EF4-FFF2-40B4-BE49-F238E27FC236}">
                  <a16:creationId xmlns:a16="http://schemas.microsoft.com/office/drawing/2014/main" id="{C1B3A616-EFDF-4F59-AAD5-10026E526D59}"/>
                </a:ext>
              </a:extLst>
            </p:cNvPr>
            <p:cNvSpPr/>
            <p:nvPr/>
          </p:nvSpPr>
          <p:spPr>
            <a:xfrm>
              <a:off x="6745491" y="2955105"/>
              <a:ext cx="1526663" cy="942257"/>
            </a:xfrm>
            <a:prstGeom prst="roundRect">
              <a:avLst>
                <a:gd fmla="val 50000" name="adj"/>
              </a:avLst>
            </a:prstGeom>
            <a:solidFill>
              <a:schemeClr val="accent3">
                <a:lumMod val="100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4" name="矩形: 圆角 23">
              <a:extLst>
                <a:ext uri="{FF2B5EF4-FFF2-40B4-BE49-F238E27FC236}">
                  <a16:creationId xmlns:a16="http://schemas.microsoft.com/office/drawing/2014/main" id="{CA3FB9E4-719A-42E6-B332-D13AEF2C698A}"/>
                </a:ext>
              </a:extLst>
            </p:cNvPr>
            <p:cNvSpPr/>
            <p:nvPr/>
          </p:nvSpPr>
          <p:spPr>
            <a:xfrm>
              <a:off x="4154796" y="2337444"/>
              <a:ext cx="1526663" cy="942257"/>
            </a:xfrm>
            <a:prstGeom prst="roundRect">
              <a:avLst>
                <a:gd fmla="val 50000" name="adj"/>
              </a:avLst>
            </a:prstGeom>
            <a:solidFill>
              <a:schemeClr val="accent1">
                <a:lumMod val="100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1276C46D-5620-4862-BD59-43ACC999571C}"/>
                </a:ext>
              </a:extLst>
            </p:cNvPr>
            <p:cNvSpPr/>
            <p:nvPr/>
          </p:nvSpPr>
          <p:spPr>
            <a:xfrm>
              <a:off x="6212850" y="1237002"/>
              <a:ext cx="579057" cy="576339"/>
            </a:xfrm>
            <a:custGeom>
              <a:gdLst>
                <a:gd fmla="*/ 239712 w 338138" name="connsiteX0"/>
                <a:gd fmla="*/ 261938 h 336550" name="connsiteY0"/>
                <a:gd fmla="*/ 179387 w 338138" name="connsiteX1"/>
                <a:gd fmla="*/ 269796 h 336550" name="connsiteY1"/>
                <a:gd fmla="*/ 179387 w 338138" name="connsiteX2"/>
                <a:gd fmla="*/ 314326 h 336550" name="connsiteY2"/>
                <a:gd fmla="*/ 239712 w 338138" name="connsiteX3"/>
                <a:gd fmla="*/ 261938 h 336550" name="connsiteY3"/>
                <a:gd fmla="*/ 100012 w 338138" name="connsiteX4"/>
                <a:gd fmla="*/ 261938 h 336550" name="connsiteY4"/>
                <a:gd fmla="*/ 158750 w 338138" name="connsiteX5"/>
                <a:gd fmla="*/ 314326 h 336550" name="connsiteY5"/>
                <a:gd fmla="*/ 158750 w 338138" name="connsiteX6"/>
                <a:gd fmla="*/ 269796 h 336550" name="connsiteY6"/>
                <a:gd fmla="*/ 100012 w 338138" name="connsiteX7"/>
                <a:gd fmla="*/ 261938 h 336550" name="connsiteY7"/>
                <a:gd fmla="*/ 301625 w 338138" name="connsiteX8"/>
                <a:gd fmla="*/ 231775 h 336550" name="connsiteY8"/>
                <a:gd fmla="*/ 264741 w 338138" name="connsiteX9"/>
                <a:gd fmla="*/ 252603 h 336550" name="connsiteY9"/>
                <a:gd fmla="*/ 239712 w 338138" name="connsiteX10"/>
                <a:gd fmla="*/ 296863 h 336550" name="connsiteY10"/>
                <a:gd fmla="*/ 301625 w 338138" name="connsiteX11"/>
                <a:gd fmla="*/ 231775 h 336550" name="connsiteY11"/>
                <a:gd fmla="*/ 36512 w 338138" name="connsiteX12"/>
                <a:gd fmla="*/ 231775 h 336550" name="connsiteY12"/>
                <a:gd fmla="*/ 98425 w 338138" name="connsiteX13"/>
                <a:gd fmla="*/ 296863 h 336550" name="connsiteY13"/>
                <a:gd fmla="*/ 73396 w 338138" name="connsiteX14"/>
                <a:gd fmla="*/ 252603 h 336550" name="connsiteY14"/>
                <a:gd fmla="*/ 36512 w 338138" name="connsiteX15"/>
                <a:gd fmla="*/ 231775 h 336550" name="connsiteY15"/>
                <a:gd fmla="*/ 279747 w 338138" name="connsiteX16"/>
                <a:gd fmla="*/ 179388 h 336550" name="connsiteY16"/>
                <a:gd fmla="*/ 273050 w 338138" name="connsiteX17"/>
                <a:gd fmla="*/ 225426 h 336550" name="connsiteY17"/>
                <a:gd fmla="*/ 315913 w 338138" name="connsiteX18"/>
                <a:gd fmla="*/ 179388 h 336550" name="connsiteY18"/>
                <a:gd fmla="*/ 279747 w 338138" name="connsiteX19"/>
                <a:gd fmla="*/ 179388 h 336550" name="connsiteY19"/>
                <a:gd fmla="*/ 179387 w 338138" name="connsiteX20"/>
                <a:gd fmla="*/ 179388 h 336550" name="connsiteY20"/>
                <a:gd fmla="*/ 179387 w 338138" name="connsiteX21"/>
                <a:gd fmla="*/ 249238 h 336550" name="connsiteY21"/>
                <a:gd fmla="*/ 249501 w 338138" name="connsiteX22"/>
                <a:gd fmla="*/ 236059 h 336550" name="connsiteY22"/>
                <a:gd fmla="*/ 258762 w 338138" name="connsiteX23"/>
                <a:gd fmla="*/ 179388 h 336550" name="connsiteY23"/>
                <a:gd fmla="*/ 179387 w 338138" name="connsiteX24"/>
                <a:gd fmla="*/ 179388 h 336550" name="connsiteY24"/>
                <a:gd fmla="*/ 273050 w 338138" name="connsiteX25"/>
                <a:gd fmla="*/ 111125 h 336550" name="connsiteY25"/>
                <a:gd fmla="*/ 279747 w 338138" name="connsiteX26"/>
                <a:gd fmla="*/ 157163 h 336550" name="connsiteY26"/>
                <a:gd fmla="*/ 315913 w 338138" name="connsiteX27"/>
                <a:gd fmla="*/ 157163 h 336550" name="connsiteY27"/>
                <a:gd fmla="*/ 273050 w 338138" name="connsiteX28"/>
                <a:gd fmla="*/ 111125 h 336550" name="connsiteY28"/>
                <a:gd fmla="*/ 179387 w 338138" name="connsiteX29"/>
                <a:gd fmla="*/ 87313 h 336550" name="connsiteY29"/>
                <a:gd fmla="*/ 179387 w 338138" name="connsiteX30"/>
                <a:gd fmla="*/ 157163 h 336550" name="connsiteY30"/>
                <a:gd fmla="*/ 258762 w 338138" name="connsiteX31"/>
                <a:gd fmla="*/ 157163 h 336550" name="connsiteY31"/>
                <a:gd fmla="*/ 249501 w 338138" name="connsiteX32"/>
                <a:gd fmla="*/ 100492 h 336550" name="connsiteY32"/>
                <a:gd fmla="*/ 179387 w 338138" name="connsiteX33"/>
                <a:gd fmla="*/ 87313 h 336550" name="connsiteY33"/>
                <a:gd fmla="*/ 239712 w 338138" name="connsiteX34"/>
                <a:gd fmla="*/ 39688 h 336550" name="connsiteY34"/>
                <a:gd fmla="*/ 264741 w 338138" name="connsiteX35"/>
                <a:gd fmla="*/ 83948 h 336550" name="connsiteY35"/>
                <a:gd fmla="*/ 301625 w 338138" name="connsiteX36"/>
                <a:gd fmla="*/ 104776 h 336550" name="connsiteY36"/>
                <a:gd fmla="*/ 239712 w 338138" name="connsiteX37"/>
                <a:gd fmla="*/ 39688 h 336550" name="connsiteY37"/>
                <a:gd fmla="*/ 89694 w 338138" name="connsiteX38"/>
                <a:gd fmla="*/ 31750 h 336550" name="connsiteY38"/>
                <a:gd fmla="*/ 61912 w 338138" name="connsiteX39"/>
                <a:gd fmla="*/ 59532 h 336550" name="connsiteY39"/>
                <a:gd fmla="*/ 89694 w 338138" name="connsiteX40"/>
                <a:gd fmla="*/ 87314 h 336550" name="connsiteY40"/>
                <a:gd fmla="*/ 117476 w 338138" name="connsiteX41"/>
                <a:gd fmla="*/ 59532 h 336550" name="connsiteY41"/>
                <a:gd fmla="*/ 89694 w 338138" name="connsiteX42"/>
                <a:gd fmla="*/ 31750 h 336550" name="connsiteY42"/>
                <a:gd fmla="*/ 179387 w 338138" name="connsiteX43"/>
                <a:gd fmla="*/ 22225 h 336550" name="connsiteY43"/>
                <a:gd fmla="*/ 179387 w 338138" name="connsiteX44"/>
                <a:gd fmla="*/ 66755 h 336550" name="connsiteY44"/>
                <a:gd fmla="*/ 239712 w 338138" name="connsiteX45"/>
                <a:gd fmla="*/ 74613 h 336550" name="connsiteY45"/>
                <a:gd fmla="*/ 179387 w 338138" name="connsiteX46"/>
                <a:gd fmla="*/ 22225 h 336550" name="connsiteY46"/>
                <a:gd fmla="*/ 169069 w 338138" name="connsiteX47"/>
                <a:gd fmla="*/ 0 h 336550" name="connsiteY47"/>
                <a:gd fmla="*/ 338138 w 338138" name="connsiteX48"/>
                <a:gd fmla="*/ 157758 h 336550" name="connsiteY48"/>
                <a:gd fmla="*/ 338138 w 338138" name="connsiteX49"/>
                <a:gd fmla="*/ 178792 h 336550" name="connsiteY49"/>
                <a:gd fmla="*/ 169069 w 338138" name="connsiteX50"/>
                <a:gd fmla="*/ 336550 h 336550" name="connsiteY50"/>
                <a:gd fmla="*/ 0 w 338138" name="connsiteX51"/>
                <a:gd fmla="*/ 178792 h 336550" name="connsiteY51"/>
                <a:gd fmla="*/ 0 w 338138" name="connsiteX52"/>
                <a:gd fmla="*/ 157758 h 336550" name="connsiteY52"/>
                <a:gd fmla="*/ 21133 w 338138" name="connsiteX53"/>
                <a:gd fmla="*/ 86767 h 336550" name="connsiteY53"/>
                <a:gd fmla="*/ 38305 w 338138" name="connsiteX54"/>
                <a:gd fmla="*/ 131465 h 336550" name="connsiteY54"/>
                <a:gd fmla="*/ 22454 w 338138" name="connsiteX55"/>
                <a:gd fmla="*/ 157758 h 336550" name="connsiteY55"/>
                <a:gd fmla="*/ 47551 w 338138" name="connsiteX56"/>
                <a:gd fmla="*/ 157758 h 336550" name="connsiteY56"/>
                <a:gd fmla="*/ 55476 w 338138" name="connsiteX57"/>
                <a:gd fmla="*/ 178792 h 336550" name="connsiteY57"/>
                <a:gd fmla="*/ 22454 w 338138" name="connsiteX58"/>
                <a:gd fmla="*/ 178792 h 336550" name="connsiteY58"/>
                <a:gd fmla="*/ 64722 w 338138" name="connsiteX59"/>
                <a:gd fmla="*/ 224805 h 336550" name="connsiteY59"/>
                <a:gd fmla="*/ 58117 w 338138" name="connsiteX60"/>
                <a:gd fmla="*/ 187995 h 336550" name="connsiteY60"/>
                <a:gd fmla="*/ 73968 w 338138" name="connsiteX61"/>
                <a:gd fmla="*/ 228749 h 336550" name="connsiteY61"/>
                <a:gd fmla="*/ 84534 w 338138" name="connsiteX62"/>
                <a:gd fmla="*/ 257671 h 336550" name="connsiteY62"/>
                <a:gd fmla="*/ 93780 w 338138" name="connsiteX63"/>
                <a:gd fmla="*/ 237952 h 336550" name="connsiteY63"/>
                <a:gd fmla="*/ 158502 w 338138" name="connsiteX64"/>
                <a:gd fmla="*/ 248469 h 336550" name="connsiteY64"/>
                <a:gd fmla="*/ 158502 w 338138" name="connsiteX65"/>
                <a:gd fmla="*/ 178792 h 336550" name="connsiteY65"/>
                <a:gd fmla="*/ 118877 w 338138" name="connsiteX66"/>
                <a:gd fmla="*/ 178792 h 336550" name="connsiteY66"/>
                <a:gd fmla="*/ 128122 w 338138" name="connsiteX67"/>
                <a:gd fmla="*/ 157758 h 336550" name="connsiteY67"/>
                <a:gd fmla="*/ 158502 w 338138" name="connsiteX68"/>
                <a:gd fmla="*/ 157758 h 336550" name="connsiteY68"/>
                <a:gd fmla="*/ 158502 w 338138" name="connsiteX69"/>
                <a:gd fmla="*/ 88081 h 336550" name="connsiteY69"/>
                <a:gd fmla="*/ 157181 w 338138" name="connsiteX70"/>
                <a:gd fmla="*/ 88081 h 336550" name="connsiteY70"/>
                <a:gd fmla="*/ 158502 w 338138" name="connsiteX71"/>
                <a:gd fmla="*/ 85452 h 336550" name="connsiteY71"/>
                <a:gd fmla="*/ 162465 w 338138" name="connsiteX72"/>
                <a:gd fmla="*/ 59159 h 336550" name="connsiteY72"/>
                <a:gd fmla="*/ 158502 w 338138" name="connsiteX73"/>
                <a:gd fmla="*/ 35495 h 336550" name="connsiteY73"/>
                <a:gd fmla="*/ 158502 w 338138" name="connsiteX74"/>
                <a:gd fmla="*/ 22349 h 336550" name="connsiteY74"/>
                <a:gd fmla="*/ 153219 w 338138" name="connsiteX75"/>
                <a:gd fmla="*/ 23664 h 336550" name="connsiteY75"/>
                <a:gd fmla="*/ 136048 w 338138" name="connsiteX76"/>
                <a:gd fmla="*/ 3944 h 336550" name="connsiteY76"/>
                <a:gd fmla="*/ 169069 w 338138" name="connsiteX77"/>
                <a:gd fmla="*/ 0 h 336550" name="connsiteY77"/>
                <a:gd fmla="*/ 90348 w 338138" name="connsiteX78"/>
                <a:gd fmla="*/ 0 h 336550" name="connsiteY78"/>
                <a:gd fmla="*/ 149225 w 338138" name="connsiteX79"/>
                <a:gd fmla="*/ 59251 h 336550" name="connsiteY79"/>
                <a:gd fmla="*/ 145300 w 338138" name="connsiteX80"/>
                <a:gd fmla="*/ 80318 h 336550" name="connsiteY80"/>
                <a:gd fmla="*/ 86422 w 338138" name="connsiteX81"/>
                <a:gd fmla="*/ 223838 h 336550" name="connsiteY81"/>
                <a:gd fmla="*/ 34087 w 338138" name="connsiteX82"/>
                <a:gd fmla="*/ 79002 h 336550" name="connsiteY82"/>
                <a:gd fmla="*/ 30162 w 338138" name="connsiteX83"/>
                <a:gd fmla="*/ 59251 h 336550" name="connsiteY83"/>
                <a:gd fmla="*/ 90348 w 338138" name="connsiteX84"/>
                <a:gd fmla="*/ 0 h 336550" name="connsiteY8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b="b" l="l" r="r" t="t"/>
              <a:pathLst>
                <a:path h="336550" w="338138">
                  <a:moveTo>
                    <a:pt x="239712" y="261938"/>
                  </a:moveTo>
                  <a:cubicBezTo>
                    <a:pt x="220944" y="267177"/>
                    <a:pt x="200836" y="269796"/>
                    <a:pt x="179387" y="269796"/>
                  </a:cubicBezTo>
                  <a:cubicBezTo>
                    <a:pt x="179387" y="269796"/>
                    <a:pt x="179387" y="269796"/>
                    <a:pt x="179387" y="314326"/>
                  </a:cubicBezTo>
                  <a:cubicBezTo>
                    <a:pt x="203517" y="310397"/>
                    <a:pt x="224966" y="290752"/>
                    <a:pt x="239712" y="261938"/>
                  </a:cubicBezTo>
                  <a:close/>
                  <a:moveTo>
                    <a:pt x="100012" y="261938"/>
                  </a:moveTo>
                  <a:cubicBezTo>
                    <a:pt x="114370" y="290752"/>
                    <a:pt x="135255" y="310397"/>
                    <a:pt x="158750" y="314326"/>
                  </a:cubicBezTo>
                  <a:lnTo>
                    <a:pt x="158750" y="269796"/>
                  </a:lnTo>
                  <a:cubicBezTo>
                    <a:pt x="137865" y="269796"/>
                    <a:pt x="118286" y="267177"/>
                    <a:pt x="100012" y="261938"/>
                  </a:cubicBezTo>
                  <a:close/>
                  <a:moveTo>
                    <a:pt x="301625" y="231775"/>
                  </a:moveTo>
                  <a:cubicBezTo>
                    <a:pt x="291087" y="239586"/>
                    <a:pt x="279231" y="247396"/>
                    <a:pt x="264741" y="252603"/>
                  </a:cubicBezTo>
                  <a:cubicBezTo>
                    <a:pt x="258154" y="269526"/>
                    <a:pt x="250250" y="283846"/>
                    <a:pt x="239712" y="296863"/>
                  </a:cubicBezTo>
                  <a:cubicBezTo>
                    <a:pt x="267375" y="281242"/>
                    <a:pt x="288452" y="259112"/>
                    <a:pt x="301625" y="231775"/>
                  </a:cubicBezTo>
                  <a:close/>
                  <a:moveTo>
                    <a:pt x="36512" y="231775"/>
                  </a:moveTo>
                  <a:cubicBezTo>
                    <a:pt x="49685" y="259112"/>
                    <a:pt x="72079" y="281242"/>
                    <a:pt x="98425" y="296863"/>
                  </a:cubicBezTo>
                  <a:cubicBezTo>
                    <a:pt x="87886" y="283846"/>
                    <a:pt x="79983" y="269526"/>
                    <a:pt x="73396" y="252603"/>
                  </a:cubicBezTo>
                  <a:cubicBezTo>
                    <a:pt x="58906" y="247396"/>
                    <a:pt x="47050" y="239586"/>
                    <a:pt x="36512" y="231775"/>
                  </a:cubicBezTo>
                  <a:close/>
                  <a:moveTo>
                    <a:pt x="279747" y="179388"/>
                  </a:moveTo>
                  <a:cubicBezTo>
                    <a:pt x="279747" y="195173"/>
                    <a:pt x="277069" y="210957"/>
                    <a:pt x="273050" y="225426"/>
                  </a:cubicBezTo>
                  <a:cubicBezTo>
                    <a:pt x="295821" y="213588"/>
                    <a:pt x="310555" y="196488"/>
                    <a:pt x="315913" y="179388"/>
                  </a:cubicBezTo>
                  <a:cubicBezTo>
                    <a:pt x="315913" y="179388"/>
                    <a:pt x="315913" y="179388"/>
                    <a:pt x="279747" y="179388"/>
                  </a:cubicBezTo>
                  <a:close/>
                  <a:moveTo>
                    <a:pt x="179387" y="179388"/>
                  </a:moveTo>
                  <a:cubicBezTo>
                    <a:pt x="179387" y="179388"/>
                    <a:pt x="179387" y="179388"/>
                    <a:pt x="179387" y="249238"/>
                  </a:cubicBezTo>
                  <a:cubicBezTo>
                    <a:pt x="204522" y="249238"/>
                    <a:pt x="228335" y="243966"/>
                    <a:pt x="249501" y="236059"/>
                  </a:cubicBezTo>
                  <a:cubicBezTo>
                    <a:pt x="254793" y="218926"/>
                    <a:pt x="257439" y="200475"/>
                    <a:pt x="258762" y="179388"/>
                  </a:cubicBezTo>
                  <a:cubicBezTo>
                    <a:pt x="258762" y="179388"/>
                    <a:pt x="258762" y="179388"/>
                    <a:pt x="179387" y="179388"/>
                  </a:cubicBezTo>
                  <a:close/>
                  <a:moveTo>
                    <a:pt x="273050" y="111125"/>
                  </a:moveTo>
                  <a:cubicBezTo>
                    <a:pt x="277069" y="125594"/>
                    <a:pt x="279747" y="141379"/>
                    <a:pt x="279747" y="157163"/>
                  </a:cubicBezTo>
                  <a:lnTo>
                    <a:pt x="315913" y="157163"/>
                  </a:lnTo>
                  <a:cubicBezTo>
                    <a:pt x="310555" y="140063"/>
                    <a:pt x="295821" y="122963"/>
                    <a:pt x="273050" y="111125"/>
                  </a:cubicBezTo>
                  <a:close/>
                  <a:moveTo>
                    <a:pt x="179387" y="87313"/>
                  </a:moveTo>
                  <a:lnTo>
                    <a:pt x="179387" y="157163"/>
                  </a:lnTo>
                  <a:cubicBezTo>
                    <a:pt x="179387" y="157163"/>
                    <a:pt x="179387" y="157163"/>
                    <a:pt x="258762" y="157163"/>
                  </a:cubicBezTo>
                  <a:cubicBezTo>
                    <a:pt x="257439" y="136076"/>
                    <a:pt x="254793" y="117625"/>
                    <a:pt x="249501" y="100492"/>
                  </a:cubicBezTo>
                  <a:cubicBezTo>
                    <a:pt x="228335" y="92585"/>
                    <a:pt x="204522" y="87313"/>
                    <a:pt x="179387" y="87313"/>
                  </a:cubicBezTo>
                  <a:close/>
                  <a:moveTo>
                    <a:pt x="239712" y="39688"/>
                  </a:moveTo>
                  <a:cubicBezTo>
                    <a:pt x="250250" y="52705"/>
                    <a:pt x="258154" y="67025"/>
                    <a:pt x="264741" y="83948"/>
                  </a:cubicBezTo>
                  <a:cubicBezTo>
                    <a:pt x="279231" y="89155"/>
                    <a:pt x="291087" y="96965"/>
                    <a:pt x="301625" y="104776"/>
                  </a:cubicBezTo>
                  <a:cubicBezTo>
                    <a:pt x="288452" y="77439"/>
                    <a:pt x="267375" y="55309"/>
                    <a:pt x="239712" y="39688"/>
                  </a:cubicBezTo>
                  <a:close/>
                  <a:moveTo>
                    <a:pt x="89694" y="31750"/>
                  </a:moveTo>
                  <a:cubicBezTo>
                    <a:pt x="74350" y="31750"/>
                    <a:pt x="61912" y="44188"/>
                    <a:pt x="61912" y="59532"/>
                  </a:cubicBezTo>
                  <a:cubicBezTo>
                    <a:pt x="61912" y="74876"/>
                    <a:pt x="74350" y="87314"/>
                    <a:pt x="89694" y="87314"/>
                  </a:cubicBezTo>
                  <a:cubicBezTo>
                    <a:pt x="105038" y="87314"/>
                    <a:pt x="117476" y="74876"/>
                    <a:pt x="117476" y="59532"/>
                  </a:cubicBezTo>
                  <a:cubicBezTo>
                    <a:pt x="117476" y="44188"/>
                    <a:pt x="105038" y="31750"/>
                    <a:pt x="89694" y="31750"/>
                  </a:cubicBezTo>
                  <a:close/>
                  <a:moveTo>
                    <a:pt x="179387" y="22225"/>
                  </a:moveTo>
                  <a:lnTo>
                    <a:pt x="179387" y="66755"/>
                  </a:lnTo>
                  <a:cubicBezTo>
                    <a:pt x="200836" y="66755"/>
                    <a:pt x="220944" y="69374"/>
                    <a:pt x="239712" y="74613"/>
                  </a:cubicBezTo>
                  <a:cubicBezTo>
                    <a:pt x="224966" y="45799"/>
                    <a:pt x="203517" y="26154"/>
                    <a:pt x="179387" y="22225"/>
                  </a:cubicBezTo>
                  <a:close/>
                  <a:moveTo>
                    <a:pt x="169069" y="0"/>
                  </a:moveTo>
                  <a:cubicBezTo>
                    <a:pt x="258887" y="0"/>
                    <a:pt x="331534" y="69676"/>
                    <a:pt x="338138" y="157758"/>
                  </a:cubicBezTo>
                  <a:lnTo>
                    <a:pt x="338138" y="178792"/>
                  </a:lnTo>
                  <a:cubicBezTo>
                    <a:pt x="331534" y="266874"/>
                    <a:pt x="258887" y="336550"/>
                    <a:pt x="169069" y="336550"/>
                  </a:cubicBezTo>
                  <a:cubicBezTo>
                    <a:pt x="79251" y="336550"/>
                    <a:pt x="6604" y="266874"/>
                    <a:pt x="0" y="178792"/>
                  </a:cubicBezTo>
                  <a:cubicBezTo>
                    <a:pt x="0" y="178792"/>
                    <a:pt x="0" y="178792"/>
                    <a:pt x="0" y="157758"/>
                  </a:cubicBezTo>
                  <a:cubicBezTo>
                    <a:pt x="2642" y="131465"/>
                    <a:pt x="9246" y="107801"/>
                    <a:pt x="21133" y="86767"/>
                  </a:cubicBezTo>
                  <a:cubicBezTo>
                    <a:pt x="25096" y="95969"/>
                    <a:pt x="30379" y="113060"/>
                    <a:pt x="38305" y="131465"/>
                  </a:cubicBezTo>
                  <a:cubicBezTo>
                    <a:pt x="30379" y="139353"/>
                    <a:pt x="25096" y="148555"/>
                    <a:pt x="22454" y="157758"/>
                  </a:cubicBezTo>
                  <a:cubicBezTo>
                    <a:pt x="22454" y="157758"/>
                    <a:pt x="22454" y="157758"/>
                    <a:pt x="47551" y="157758"/>
                  </a:cubicBezTo>
                  <a:cubicBezTo>
                    <a:pt x="50192" y="164331"/>
                    <a:pt x="52834" y="172219"/>
                    <a:pt x="55476" y="178792"/>
                  </a:cubicBezTo>
                  <a:cubicBezTo>
                    <a:pt x="55476" y="178792"/>
                    <a:pt x="55476" y="178792"/>
                    <a:pt x="22454" y="178792"/>
                  </a:cubicBezTo>
                  <a:cubicBezTo>
                    <a:pt x="27738" y="195883"/>
                    <a:pt x="42267" y="212973"/>
                    <a:pt x="64722" y="224805"/>
                  </a:cubicBezTo>
                  <a:cubicBezTo>
                    <a:pt x="62080" y="212973"/>
                    <a:pt x="59438" y="201141"/>
                    <a:pt x="58117" y="187995"/>
                  </a:cubicBezTo>
                  <a:cubicBezTo>
                    <a:pt x="66042" y="210344"/>
                    <a:pt x="72647" y="226120"/>
                    <a:pt x="73968" y="228749"/>
                  </a:cubicBezTo>
                  <a:cubicBezTo>
                    <a:pt x="73968" y="228749"/>
                    <a:pt x="73968" y="228749"/>
                    <a:pt x="84534" y="257671"/>
                  </a:cubicBezTo>
                  <a:cubicBezTo>
                    <a:pt x="84534" y="257671"/>
                    <a:pt x="84534" y="257671"/>
                    <a:pt x="93780" y="237952"/>
                  </a:cubicBezTo>
                  <a:cubicBezTo>
                    <a:pt x="113593" y="243210"/>
                    <a:pt x="134727" y="248469"/>
                    <a:pt x="158502" y="248469"/>
                  </a:cubicBezTo>
                  <a:cubicBezTo>
                    <a:pt x="158502" y="248469"/>
                    <a:pt x="158502" y="248469"/>
                    <a:pt x="158502" y="178792"/>
                  </a:cubicBezTo>
                  <a:cubicBezTo>
                    <a:pt x="158502" y="178792"/>
                    <a:pt x="158502" y="178792"/>
                    <a:pt x="118877" y="178792"/>
                  </a:cubicBezTo>
                  <a:cubicBezTo>
                    <a:pt x="122839" y="172219"/>
                    <a:pt x="125481" y="164331"/>
                    <a:pt x="128122" y="157758"/>
                  </a:cubicBezTo>
                  <a:cubicBezTo>
                    <a:pt x="128122" y="157758"/>
                    <a:pt x="128122" y="157758"/>
                    <a:pt x="158502" y="157758"/>
                  </a:cubicBezTo>
                  <a:cubicBezTo>
                    <a:pt x="158502" y="157758"/>
                    <a:pt x="158502" y="157758"/>
                    <a:pt x="158502" y="88081"/>
                  </a:cubicBezTo>
                  <a:cubicBezTo>
                    <a:pt x="158502" y="88081"/>
                    <a:pt x="157181" y="88081"/>
                    <a:pt x="157181" y="88081"/>
                  </a:cubicBezTo>
                  <a:cubicBezTo>
                    <a:pt x="157181" y="86767"/>
                    <a:pt x="157181" y="85452"/>
                    <a:pt x="158502" y="85452"/>
                  </a:cubicBezTo>
                  <a:cubicBezTo>
                    <a:pt x="161144" y="77564"/>
                    <a:pt x="162465" y="68362"/>
                    <a:pt x="162465" y="59159"/>
                  </a:cubicBezTo>
                  <a:cubicBezTo>
                    <a:pt x="162465" y="51271"/>
                    <a:pt x="161144" y="43383"/>
                    <a:pt x="158502" y="35495"/>
                  </a:cubicBezTo>
                  <a:cubicBezTo>
                    <a:pt x="158502" y="35495"/>
                    <a:pt x="158502" y="35495"/>
                    <a:pt x="158502" y="22349"/>
                  </a:cubicBezTo>
                  <a:cubicBezTo>
                    <a:pt x="157181" y="22349"/>
                    <a:pt x="154539" y="23664"/>
                    <a:pt x="153219" y="23664"/>
                  </a:cubicBezTo>
                  <a:cubicBezTo>
                    <a:pt x="147935" y="15776"/>
                    <a:pt x="142652" y="9202"/>
                    <a:pt x="136048" y="3944"/>
                  </a:cubicBezTo>
                  <a:cubicBezTo>
                    <a:pt x="146614" y="1315"/>
                    <a:pt x="157181" y="0"/>
                    <a:pt x="169069" y="0"/>
                  </a:cubicBezTo>
                  <a:close/>
                  <a:moveTo>
                    <a:pt x="90348" y="0"/>
                  </a:moveTo>
                  <a:cubicBezTo>
                    <a:pt x="123057" y="0"/>
                    <a:pt x="149225" y="26334"/>
                    <a:pt x="149225" y="59251"/>
                  </a:cubicBezTo>
                  <a:cubicBezTo>
                    <a:pt x="149225" y="67151"/>
                    <a:pt x="147916" y="73735"/>
                    <a:pt x="145300" y="80318"/>
                  </a:cubicBezTo>
                  <a:cubicBezTo>
                    <a:pt x="137449" y="104019"/>
                    <a:pt x="86422" y="223838"/>
                    <a:pt x="86422" y="223838"/>
                  </a:cubicBezTo>
                  <a:cubicBezTo>
                    <a:pt x="86422" y="223838"/>
                    <a:pt x="38012" y="93485"/>
                    <a:pt x="34087" y="79002"/>
                  </a:cubicBezTo>
                  <a:cubicBezTo>
                    <a:pt x="31470" y="72418"/>
                    <a:pt x="30162" y="65835"/>
                    <a:pt x="30162" y="59251"/>
                  </a:cubicBezTo>
                  <a:cubicBezTo>
                    <a:pt x="30162" y="26334"/>
                    <a:pt x="57638" y="0"/>
                    <a:pt x="90348" y="0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27F66B68-D140-4D7F-A390-E2A1DA2AB000}"/>
                </a:ext>
              </a:extLst>
            </p:cNvPr>
            <p:cNvSpPr/>
            <p:nvPr/>
          </p:nvSpPr>
          <p:spPr>
            <a:xfrm>
              <a:off x="7215138" y="3124507"/>
              <a:ext cx="587370" cy="584608"/>
            </a:xfrm>
            <a:custGeom>
              <a:gdLst>
                <a:gd fmla="*/ 239712 w 338138" name="connsiteX0"/>
                <a:gd fmla="*/ 261938 h 336550" name="connsiteY0"/>
                <a:gd fmla="*/ 179387 w 338138" name="connsiteX1"/>
                <a:gd fmla="*/ 269796 h 336550" name="connsiteY1"/>
                <a:gd fmla="*/ 179387 w 338138" name="connsiteX2"/>
                <a:gd fmla="*/ 314326 h 336550" name="connsiteY2"/>
                <a:gd fmla="*/ 239712 w 338138" name="connsiteX3"/>
                <a:gd fmla="*/ 261938 h 336550" name="connsiteY3"/>
                <a:gd fmla="*/ 100012 w 338138" name="connsiteX4"/>
                <a:gd fmla="*/ 261938 h 336550" name="connsiteY4"/>
                <a:gd fmla="*/ 158750 w 338138" name="connsiteX5"/>
                <a:gd fmla="*/ 314326 h 336550" name="connsiteY5"/>
                <a:gd fmla="*/ 158750 w 338138" name="connsiteX6"/>
                <a:gd fmla="*/ 269796 h 336550" name="connsiteY6"/>
                <a:gd fmla="*/ 100012 w 338138" name="connsiteX7"/>
                <a:gd fmla="*/ 261938 h 336550" name="connsiteY7"/>
                <a:gd fmla="*/ 301625 w 338138" name="connsiteX8"/>
                <a:gd fmla="*/ 231775 h 336550" name="connsiteY8"/>
                <a:gd fmla="*/ 264741 w 338138" name="connsiteX9"/>
                <a:gd fmla="*/ 252603 h 336550" name="connsiteY9"/>
                <a:gd fmla="*/ 239712 w 338138" name="connsiteX10"/>
                <a:gd fmla="*/ 296863 h 336550" name="connsiteY10"/>
                <a:gd fmla="*/ 301625 w 338138" name="connsiteX11"/>
                <a:gd fmla="*/ 231775 h 336550" name="connsiteY11"/>
                <a:gd fmla="*/ 36512 w 338138" name="connsiteX12"/>
                <a:gd fmla="*/ 231775 h 336550" name="connsiteY12"/>
                <a:gd fmla="*/ 98425 w 338138" name="connsiteX13"/>
                <a:gd fmla="*/ 296863 h 336550" name="connsiteY13"/>
                <a:gd fmla="*/ 73396 w 338138" name="connsiteX14"/>
                <a:gd fmla="*/ 252603 h 336550" name="connsiteY14"/>
                <a:gd fmla="*/ 36512 w 338138" name="connsiteX15"/>
                <a:gd fmla="*/ 231775 h 336550" name="connsiteY15"/>
                <a:gd fmla="*/ 279747 w 338138" name="connsiteX16"/>
                <a:gd fmla="*/ 179388 h 336550" name="connsiteY16"/>
                <a:gd fmla="*/ 273050 w 338138" name="connsiteX17"/>
                <a:gd fmla="*/ 225426 h 336550" name="connsiteY17"/>
                <a:gd fmla="*/ 315913 w 338138" name="connsiteX18"/>
                <a:gd fmla="*/ 179388 h 336550" name="connsiteY18"/>
                <a:gd fmla="*/ 279747 w 338138" name="connsiteX19"/>
                <a:gd fmla="*/ 179388 h 336550" name="connsiteY19"/>
                <a:gd fmla="*/ 179387 w 338138" name="connsiteX20"/>
                <a:gd fmla="*/ 179388 h 336550" name="connsiteY20"/>
                <a:gd fmla="*/ 179387 w 338138" name="connsiteX21"/>
                <a:gd fmla="*/ 249238 h 336550" name="connsiteY21"/>
                <a:gd fmla="*/ 249501 w 338138" name="connsiteX22"/>
                <a:gd fmla="*/ 236059 h 336550" name="connsiteY22"/>
                <a:gd fmla="*/ 258762 w 338138" name="connsiteX23"/>
                <a:gd fmla="*/ 179388 h 336550" name="connsiteY23"/>
                <a:gd fmla="*/ 179387 w 338138" name="connsiteX24"/>
                <a:gd fmla="*/ 179388 h 336550" name="connsiteY24"/>
                <a:gd fmla="*/ 273050 w 338138" name="connsiteX25"/>
                <a:gd fmla="*/ 111125 h 336550" name="connsiteY25"/>
                <a:gd fmla="*/ 279747 w 338138" name="connsiteX26"/>
                <a:gd fmla="*/ 157163 h 336550" name="connsiteY26"/>
                <a:gd fmla="*/ 315913 w 338138" name="connsiteX27"/>
                <a:gd fmla="*/ 157163 h 336550" name="connsiteY27"/>
                <a:gd fmla="*/ 273050 w 338138" name="connsiteX28"/>
                <a:gd fmla="*/ 111125 h 336550" name="connsiteY28"/>
                <a:gd fmla="*/ 179387 w 338138" name="connsiteX29"/>
                <a:gd fmla="*/ 87313 h 336550" name="connsiteY29"/>
                <a:gd fmla="*/ 179387 w 338138" name="connsiteX30"/>
                <a:gd fmla="*/ 157163 h 336550" name="connsiteY30"/>
                <a:gd fmla="*/ 258762 w 338138" name="connsiteX31"/>
                <a:gd fmla="*/ 157163 h 336550" name="connsiteY31"/>
                <a:gd fmla="*/ 249501 w 338138" name="connsiteX32"/>
                <a:gd fmla="*/ 100492 h 336550" name="connsiteY32"/>
                <a:gd fmla="*/ 179387 w 338138" name="connsiteX33"/>
                <a:gd fmla="*/ 87313 h 336550" name="connsiteY33"/>
                <a:gd fmla="*/ 239712 w 338138" name="connsiteX34"/>
                <a:gd fmla="*/ 39688 h 336550" name="connsiteY34"/>
                <a:gd fmla="*/ 264741 w 338138" name="connsiteX35"/>
                <a:gd fmla="*/ 83948 h 336550" name="connsiteY35"/>
                <a:gd fmla="*/ 301625 w 338138" name="connsiteX36"/>
                <a:gd fmla="*/ 104776 h 336550" name="connsiteY36"/>
                <a:gd fmla="*/ 239712 w 338138" name="connsiteX37"/>
                <a:gd fmla="*/ 39688 h 336550" name="connsiteY37"/>
                <a:gd fmla="*/ 89694 w 338138" name="connsiteX38"/>
                <a:gd fmla="*/ 31750 h 336550" name="connsiteY38"/>
                <a:gd fmla="*/ 61912 w 338138" name="connsiteX39"/>
                <a:gd fmla="*/ 59532 h 336550" name="connsiteY39"/>
                <a:gd fmla="*/ 89694 w 338138" name="connsiteX40"/>
                <a:gd fmla="*/ 87314 h 336550" name="connsiteY40"/>
                <a:gd fmla="*/ 117476 w 338138" name="connsiteX41"/>
                <a:gd fmla="*/ 59532 h 336550" name="connsiteY41"/>
                <a:gd fmla="*/ 89694 w 338138" name="connsiteX42"/>
                <a:gd fmla="*/ 31750 h 336550" name="connsiteY42"/>
                <a:gd fmla="*/ 179387 w 338138" name="connsiteX43"/>
                <a:gd fmla="*/ 22225 h 336550" name="connsiteY43"/>
                <a:gd fmla="*/ 179387 w 338138" name="connsiteX44"/>
                <a:gd fmla="*/ 66755 h 336550" name="connsiteY44"/>
                <a:gd fmla="*/ 239712 w 338138" name="connsiteX45"/>
                <a:gd fmla="*/ 74613 h 336550" name="connsiteY45"/>
                <a:gd fmla="*/ 179387 w 338138" name="connsiteX46"/>
                <a:gd fmla="*/ 22225 h 336550" name="connsiteY46"/>
                <a:gd fmla="*/ 169069 w 338138" name="connsiteX47"/>
                <a:gd fmla="*/ 0 h 336550" name="connsiteY47"/>
                <a:gd fmla="*/ 338138 w 338138" name="connsiteX48"/>
                <a:gd fmla="*/ 157758 h 336550" name="connsiteY48"/>
                <a:gd fmla="*/ 338138 w 338138" name="connsiteX49"/>
                <a:gd fmla="*/ 178792 h 336550" name="connsiteY49"/>
                <a:gd fmla="*/ 169069 w 338138" name="connsiteX50"/>
                <a:gd fmla="*/ 336550 h 336550" name="connsiteY50"/>
                <a:gd fmla="*/ 0 w 338138" name="connsiteX51"/>
                <a:gd fmla="*/ 178792 h 336550" name="connsiteY51"/>
                <a:gd fmla="*/ 0 w 338138" name="connsiteX52"/>
                <a:gd fmla="*/ 157758 h 336550" name="connsiteY52"/>
                <a:gd fmla="*/ 21133 w 338138" name="connsiteX53"/>
                <a:gd fmla="*/ 86767 h 336550" name="connsiteY53"/>
                <a:gd fmla="*/ 38305 w 338138" name="connsiteX54"/>
                <a:gd fmla="*/ 131465 h 336550" name="connsiteY54"/>
                <a:gd fmla="*/ 22454 w 338138" name="connsiteX55"/>
                <a:gd fmla="*/ 157758 h 336550" name="connsiteY55"/>
                <a:gd fmla="*/ 47551 w 338138" name="connsiteX56"/>
                <a:gd fmla="*/ 157758 h 336550" name="connsiteY56"/>
                <a:gd fmla="*/ 55476 w 338138" name="connsiteX57"/>
                <a:gd fmla="*/ 178792 h 336550" name="connsiteY57"/>
                <a:gd fmla="*/ 22454 w 338138" name="connsiteX58"/>
                <a:gd fmla="*/ 178792 h 336550" name="connsiteY58"/>
                <a:gd fmla="*/ 64722 w 338138" name="connsiteX59"/>
                <a:gd fmla="*/ 224805 h 336550" name="connsiteY59"/>
                <a:gd fmla="*/ 58117 w 338138" name="connsiteX60"/>
                <a:gd fmla="*/ 187995 h 336550" name="connsiteY60"/>
                <a:gd fmla="*/ 73968 w 338138" name="connsiteX61"/>
                <a:gd fmla="*/ 228749 h 336550" name="connsiteY61"/>
                <a:gd fmla="*/ 84534 w 338138" name="connsiteX62"/>
                <a:gd fmla="*/ 257671 h 336550" name="connsiteY62"/>
                <a:gd fmla="*/ 93780 w 338138" name="connsiteX63"/>
                <a:gd fmla="*/ 237952 h 336550" name="connsiteY63"/>
                <a:gd fmla="*/ 158502 w 338138" name="connsiteX64"/>
                <a:gd fmla="*/ 248469 h 336550" name="connsiteY64"/>
                <a:gd fmla="*/ 158502 w 338138" name="connsiteX65"/>
                <a:gd fmla="*/ 178792 h 336550" name="connsiteY65"/>
                <a:gd fmla="*/ 118877 w 338138" name="connsiteX66"/>
                <a:gd fmla="*/ 178792 h 336550" name="connsiteY66"/>
                <a:gd fmla="*/ 128122 w 338138" name="connsiteX67"/>
                <a:gd fmla="*/ 157758 h 336550" name="connsiteY67"/>
                <a:gd fmla="*/ 158502 w 338138" name="connsiteX68"/>
                <a:gd fmla="*/ 157758 h 336550" name="connsiteY68"/>
                <a:gd fmla="*/ 158502 w 338138" name="connsiteX69"/>
                <a:gd fmla="*/ 88081 h 336550" name="connsiteY69"/>
                <a:gd fmla="*/ 157181 w 338138" name="connsiteX70"/>
                <a:gd fmla="*/ 88081 h 336550" name="connsiteY70"/>
                <a:gd fmla="*/ 158502 w 338138" name="connsiteX71"/>
                <a:gd fmla="*/ 85452 h 336550" name="connsiteY71"/>
                <a:gd fmla="*/ 162465 w 338138" name="connsiteX72"/>
                <a:gd fmla="*/ 59159 h 336550" name="connsiteY72"/>
                <a:gd fmla="*/ 158502 w 338138" name="connsiteX73"/>
                <a:gd fmla="*/ 35495 h 336550" name="connsiteY73"/>
                <a:gd fmla="*/ 158502 w 338138" name="connsiteX74"/>
                <a:gd fmla="*/ 22349 h 336550" name="connsiteY74"/>
                <a:gd fmla="*/ 153219 w 338138" name="connsiteX75"/>
                <a:gd fmla="*/ 23664 h 336550" name="connsiteY75"/>
                <a:gd fmla="*/ 136048 w 338138" name="connsiteX76"/>
                <a:gd fmla="*/ 3944 h 336550" name="connsiteY76"/>
                <a:gd fmla="*/ 169069 w 338138" name="connsiteX77"/>
                <a:gd fmla="*/ 0 h 336550" name="connsiteY77"/>
                <a:gd fmla="*/ 90348 w 338138" name="connsiteX78"/>
                <a:gd fmla="*/ 0 h 336550" name="connsiteY78"/>
                <a:gd fmla="*/ 149225 w 338138" name="connsiteX79"/>
                <a:gd fmla="*/ 59251 h 336550" name="connsiteY79"/>
                <a:gd fmla="*/ 145300 w 338138" name="connsiteX80"/>
                <a:gd fmla="*/ 80318 h 336550" name="connsiteY80"/>
                <a:gd fmla="*/ 86422 w 338138" name="connsiteX81"/>
                <a:gd fmla="*/ 223838 h 336550" name="connsiteY81"/>
                <a:gd fmla="*/ 34087 w 338138" name="connsiteX82"/>
                <a:gd fmla="*/ 79002 h 336550" name="connsiteY82"/>
                <a:gd fmla="*/ 30162 w 338138" name="connsiteX83"/>
                <a:gd fmla="*/ 59251 h 336550" name="connsiteY83"/>
                <a:gd fmla="*/ 90348 w 338138" name="connsiteX84"/>
                <a:gd fmla="*/ 0 h 336550" name="connsiteY8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b="b" l="l" r="r" t="t"/>
              <a:pathLst>
                <a:path h="336550" w="338138">
                  <a:moveTo>
                    <a:pt x="239712" y="261938"/>
                  </a:moveTo>
                  <a:cubicBezTo>
                    <a:pt x="220944" y="267177"/>
                    <a:pt x="200836" y="269796"/>
                    <a:pt x="179387" y="269796"/>
                  </a:cubicBezTo>
                  <a:cubicBezTo>
                    <a:pt x="179387" y="269796"/>
                    <a:pt x="179387" y="269796"/>
                    <a:pt x="179387" y="314326"/>
                  </a:cubicBezTo>
                  <a:cubicBezTo>
                    <a:pt x="203517" y="310397"/>
                    <a:pt x="224966" y="290752"/>
                    <a:pt x="239712" y="261938"/>
                  </a:cubicBezTo>
                  <a:close/>
                  <a:moveTo>
                    <a:pt x="100012" y="261938"/>
                  </a:moveTo>
                  <a:cubicBezTo>
                    <a:pt x="114370" y="290752"/>
                    <a:pt x="135255" y="310397"/>
                    <a:pt x="158750" y="314326"/>
                  </a:cubicBezTo>
                  <a:lnTo>
                    <a:pt x="158750" y="269796"/>
                  </a:lnTo>
                  <a:cubicBezTo>
                    <a:pt x="137865" y="269796"/>
                    <a:pt x="118286" y="267177"/>
                    <a:pt x="100012" y="261938"/>
                  </a:cubicBezTo>
                  <a:close/>
                  <a:moveTo>
                    <a:pt x="301625" y="231775"/>
                  </a:moveTo>
                  <a:cubicBezTo>
                    <a:pt x="291087" y="239586"/>
                    <a:pt x="279231" y="247396"/>
                    <a:pt x="264741" y="252603"/>
                  </a:cubicBezTo>
                  <a:cubicBezTo>
                    <a:pt x="258154" y="269526"/>
                    <a:pt x="250250" y="283846"/>
                    <a:pt x="239712" y="296863"/>
                  </a:cubicBezTo>
                  <a:cubicBezTo>
                    <a:pt x="267375" y="281242"/>
                    <a:pt x="288452" y="259112"/>
                    <a:pt x="301625" y="231775"/>
                  </a:cubicBezTo>
                  <a:close/>
                  <a:moveTo>
                    <a:pt x="36512" y="231775"/>
                  </a:moveTo>
                  <a:cubicBezTo>
                    <a:pt x="49685" y="259112"/>
                    <a:pt x="72079" y="281242"/>
                    <a:pt x="98425" y="296863"/>
                  </a:cubicBezTo>
                  <a:cubicBezTo>
                    <a:pt x="87886" y="283846"/>
                    <a:pt x="79983" y="269526"/>
                    <a:pt x="73396" y="252603"/>
                  </a:cubicBezTo>
                  <a:cubicBezTo>
                    <a:pt x="58906" y="247396"/>
                    <a:pt x="47050" y="239586"/>
                    <a:pt x="36512" y="231775"/>
                  </a:cubicBezTo>
                  <a:close/>
                  <a:moveTo>
                    <a:pt x="279747" y="179388"/>
                  </a:moveTo>
                  <a:cubicBezTo>
                    <a:pt x="279747" y="195173"/>
                    <a:pt x="277069" y="210957"/>
                    <a:pt x="273050" y="225426"/>
                  </a:cubicBezTo>
                  <a:cubicBezTo>
                    <a:pt x="295821" y="213588"/>
                    <a:pt x="310555" y="196488"/>
                    <a:pt x="315913" y="179388"/>
                  </a:cubicBezTo>
                  <a:cubicBezTo>
                    <a:pt x="315913" y="179388"/>
                    <a:pt x="315913" y="179388"/>
                    <a:pt x="279747" y="179388"/>
                  </a:cubicBezTo>
                  <a:close/>
                  <a:moveTo>
                    <a:pt x="179387" y="179388"/>
                  </a:moveTo>
                  <a:cubicBezTo>
                    <a:pt x="179387" y="179388"/>
                    <a:pt x="179387" y="179388"/>
                    <a:pt x="179387" y="249238"/>
                  </a:cubicBezTo>
                  <a:cubicBezTo>
                    <a:pt x="204522" y="249238"/>
                    <a:pt x="228335" y="243966"/>
                    <a:pt x="249501" y="236059"/>
                  </a:cubicBezTo>
                  <a:cubicBezTo>
                    <a:pt x="254793" y="218926"/>
                    <a:pt x="257439" y="200475"/>
                    <a:pt x="258762" y="179388"/>
                  </a:cubicBezTo>
                  <a:cubicBezTo>
                    <a:pt x="258762" y="179388"/>
                    <a:pt x="258762" y="179388"/>
                    <a:pt x="179387" y="179388"/>
                  </a:cubicBezTo>
                  <a:close/>
                  <a:moveTo>
                    <a:pt x="273050" y="111125"/>
                  </a:moveTo>
                  <a:cubicBezTo>
                    <a:pt x="277069" y="125594"/>
                    <a:pt x="279747" y="141379"/>
                    <a:pt x="279747" y="157163"/>
                  </a:cubicBezTo>
                  <a:lnTo>
                    <a:pt x="315913" y="157163"/>
                  </a:lnTo>
                  <a:cubicBezTo>
                    <a:pt x="310555" y="140063"/>
                    <a:pt x="295821" y="122963"/>
                    <a:pt x="273050" y="111125"/>
                  </a:cubicBezTo>
                  <a:close/>
                  <a:moveTo>
                    <a:pt x="179387" y="87313"/>
                  </a:moveTo>
                  <a:lnTo>
                    <a:pt x="179387" y="157163"/>
                  </a:lnTo>
                  <a:cubicBezTo>
                    <a:pt x="179387" y="157163"/>
                    <a:pt x="179387" y="157163"/>
                    <a:pt x="258762" y="157163"/>
                  </a:cubicBezTo>
                  <a:cubicBezTo>
                    <a:pt x="257439" y="136076"/>
                    <a:pt x="254793" y="117625"/>
                    <a:pt x="249501" y="100492"/>
                  </a:cubicBezTo>
                  <a:cubicBezTo>
                    <a:pt x="228335" y="92585"/>
                    <a:pt x="204522" y="87313"/>
                    <a:pt x="179387" y="87313"/>
                  </a:cubicBezTo>
                  <a:close/>
                  <a:moveTo>
                    <a:pt x="239712" y="39688"/>
                  </a:moveTo>
                  <a:cubicBezTo>
                    <a:pt x="250250" y="52705"/>
                    <a:pt x="258154" y="67025"/>
                    <a:pt x="264741" y="83948"/>
                  </a:cubicBezTo>
                  <a:cubicBezTo>
                    <a:pt x="279231" y="89155"/>
                    <a:pt x="291087" y="96965"/>
                    <a:pt x="301625" y="104776"/>
                  </a:cubicBezTo>
                  <a:cubicBezTo>
                    <a:pt x="288452" y="77439"/>
                    <a:pt x="267375" y="55309"/>
                    <a:pt x="239712" y="39688"/>
                  </a:cubicBezTo>
                  <a:close/>
                  <a:moveTo>
                    <a:pt x="89694" y="31750"/>
                  </a:moveTo>
                  <a:cubicBezTo>
                    <a:pt x="74350" y="31750"/>
                    <a:pt x="61912" y="44188"/>
                    <a:pt x="61912" y="59532"/>
                  </a:cubicBezTo>
                  <a:cubicBezTo>
                    <a:pt x="61912" y="74876"/>
                    <a:pt x="74350" y="87314"/>
                    <a:pt x="89694" y="87314"/>
                  </a:cubicBezTo>
                  <a:cubicBezTo>
                    <a:pt x="105038" y="87314"/>
                    <a:pt x="117476" y="74876"/>
                    <a:pt x="117476" y="59532"/>
                  </a:cubicBezTo>
                  <a:cubicBezTo>
                    <a:pt x="117476" y="44188"/>
                    <a:pt x="105038" y="31750"/>
                    <a:pt x="89694" y="31750"/>
                  </a:cubicBezTo>
                  <a:close/>
                  <a:moveTo>
                    <a:pt x="179387" y="22225"/>
                  </a:moveTo>
                  <a:lnTo>
                    <a:pt x="179387" y="66755"/>
                  </a:lnTo>
                  <a:cubicBezTo>
                    <a:pt x="200836" y="66755"/>
                    <a:pt x="220944" y="69374"/>
                    <a:pt x="239712" y="74613"/>
                  </a:cubicBezTo>
                  <a:cubicBezTo>
                    <a:pt x="224966" y="45799"/>
                    <a:pt x="203517" y="26154"/>
                    <a:pt x="179387" y="22225"/>
                  </a:cubicBezTo>
                  <a:close/>
                  <a:moveTo>
                    <a:pt x="169069" y="0"/>
                  </a:moveTo>
                  <a:cubicBezTo>
                    <a:pt x="258887" y="0"/>
                    <a:pt x="331534" y="69676"/>
                    <a:pt x="338138" y="157758"/>
                  </a:cubicBezTo>
                  <a:lnTo>
                    <a:pt x="338138" y="178792"/>
                  </a:lnTo>
                  <a:cubicBezTo>
                    <a:pt x="331534" y="266874"/>
                    <a:pt x="258887" y="336550"/>
                    <a:pt x="169069" y="336550"/>
                  </a:cubicBezTo>
                  <a:cubicBezTo>
                    <a:pt x="79251" y="336550"/>
                    <a:pt x="6604" y="266874"/>
                    <a:pt x="0" y="178792"/>
                  </a:cubicBezTo>
                  <a:cubicBezTo>
                    <a:pt x="0" y="178792"/>
                    <a:pt x="0" y="178792"/>
                    <a:pt x="0" y="157758"/>
                  </a:cubicBezTo>
                  <a:cubicBezTo>
                    <a:pt x="2642" y="131465"/>
                    <a:pt x="9246" y="107801"/>
                    <a:pt x="21133" y="86767"/>
                  </a:cubicBezTo>
                  <a:cubicBezTo>
                    <a:pt x="25096" y="95969"/>
                    <a:pt x="30379" y="113060"/>
                    <a:pt x="38305" y="131465"/>
                  </a:cubicBezTo>
                  <a:cubicBezTo>
                    <a:pt x="30379" y="139353"/>
                    <a:pt x="25096" y="148555"/>
                    <a:pt x="22454" y="157758"/>
                  </a:cubicBezTo>
                  <a:cubicBezTo>
                    <a:pt x="22454" y="157758"/>
                    <a:pt x="22454" y="157758"/>
                    <a:pt x="47551" y="157758"/>
                  </a:cubicBezTo>
                  <a:cubicBezTo>
                    <a:pt x="50192" y="164331"/>
                    <a:pt x="52834" y="172219"/>
                    <a:pt x="55476" y="178792"/>
                  </a:cubicBezTo>
                  <a:cubicBezTo>
                    <a:pt x="55476" y="178792"/>
                    <a:pt x="55476" y="178792"/>
                    <a:pt x="22454" y="178792"/>
                  </a:cubicBezTo>
                  <a:cubicBezTo>
                    <a:pt x="27738" y="195883"/>
                    <a:pt x="42267" y="212973"/>
                    <a:pt x="64722" y="224805"/>
                  </a:cubicBezTo>
                  <a:cubicBezTo>
                    <a:pt x="62080" y="212973"/>
                    <a:pt x="59438" y="201141"/>
                    <a:pt x="58117" y="187995"/>
                  </a:cubicBezTo>
                  <a:cubicBezTo>
                    <a:pt x="66042" y="210344"/>
                    <a:pt x="72647" y="226120"/>
                    <a:pt x="73968" y="228749"/>
                  </a:cubicBezTo>
                  <a:cubicBezTo>
                    <a:pt x="73968" y="228749"/>
                    <a:pt x="73968" y="228749"/>
                    <a:pt x="84534" y="257671"/>
                  </a:cubicBezTo>
                  <a:cubicBezTo>
                    <a:pt x="84534" y="257671"/>
                    <a:pt x="84534" y="257671"/>
                    <a:pt x="93780" y="237952"/>
                  </a:cubicBezTo>
                  <a:cubicBezTo>
                    <a:pt x="113593" y="243210"/>
                    <a:pt x="134727" y="248469"/>
                    <a:pt x="158502" y="248469"/>
                  </a:cubicBezTo>
                  <a:cubicBezTo>
                    <a:pt x="158502" y="248469"/>
                    <a:pt x="158502" y="248469"/>
                    <a:pt x="158502" y="178792"/>
                  </a:cubicBezTo>
                  <a:cubicBezTo>
                    <a:pt x="158502" y="178792"/>
                    <a:pt x="158502" y="178792"/>
                    <a:pt x="118877" y="178792"/>
                  </a:cubicBezTo>
                  <a:cubicBezTo>
                    <a:pt x="122839" y="172219"/>
                    <a:pt x="125481" y="164331"/>
                    <a:pt x="128122" y="157758"/>
                  </a:cubicBezTo>
                  <a:cubicBezTo>
                    <a:pt x="128122" y="157758"/>
                    <a:pt x="128122" y="157758"/>
                    <a:pt x="158502" y="157758"/>
                  </a:cubicBezTo>
                  <a:cubicBezTo>
                    <a:pt x="158502" y="157758"/>
                    <a:pt x="158502" y="157758"/>
                    <a:pt x="158502" y="88081"/>
                  </a:cubicBezTo>
                  <a:cubicBezTo>
                    <a:pt x="158502" y="88081"/>
                    <a:pt x="157181" y="88081"/>
                    <a:pt x="157181" y="88081"/>
                  </a:cubicBezTo>
                  <a:cubicBezTo>
                    <a:pt x="157181" y="86767"/>
                    <a:pt x="157181" y="85452"/>
                    <a:pt x="158502" y="85452"/>
                  </a:cubicBezTo>
                  <a:cubicBezTo>
                    <a:pt x="161144" y="77564"/>
                    <a:pt x="162465" y="68362"/>
                    <a:pt x="162465" y="59159"/>
                  </a:cubicBezTo>
                  <a:cubicBezTo>
                    <a:pt x="162465" y="51271"/>
                    <a:pt x="161144" y="43383"/>
                    <a:pt x="158502" y="35495"/>
                  </a:cubicBezTo>
                  <a:cubicBezTo>
                    <a:pt x="158502" y="35495"/>
                    <a:pt x="158502" y="35495"/>
                    <a:pt x="158502" y="22349"/>
                  </a:cubicBezTo>
                  <a:cubicBezTo>
                    <a:pt x="157181" y="22349"/>
                    <a:pt x="154539" y="23664"/>
                    <a:pt x="153219" y="23664"/>
                  </a:cubicBezTo>
                  <a:cubicBezTo>
                    <a:pt x="147935" y="15776"/>
                    <a:pt x="142652" y="9202"/>
                    <a:pt x="136048" y="3944"/>
                  </a:cubicBezTo>
                  <a:cubicBezTo>
                    <a:pt x="146614" y="1315"/>
                    <a:pt x="157181" y="0"/>
                    <a:pt x="169069" y="0"/>
                  </a:cubicBezTo>
                  <a:close/>
                  <a:moveTo>
                    <a:pt x="90348" y="0"/>
                  </a:moveTo>
                  <a:cubicBezTo>
                    <a:pt x="123057" y="0"/>
                    <a:pt x="149225" y="26334"/>
                    <a:pt x="149225" y="59251"/>
                  </a:cubicBezTo>
                  <a:cubicBezTo>
                    <a:pt x="149225" y="67151"/>
                    <a:pt x="147916" y="73735"/>
                    <a:pt x="145300" y="80318"/>
                  </a:cubicBezTo>
                  <a:cubicBezTo>
                    <a:pt x="137449" y="104019"/>
                    <a:pt x="86422" y="223838"/>
                    <a:pt x="86422" y="223838"/>
                  </a:cubicBezTo>
                  <a:cubicBezTo>
                    <a:pt x="86422" y="223838"/>
                    <a:pt x="38012" y="93485"/>
                    <a:pt x="34087" y="79002"/>
                  </a:cubicBezTo>
                  <a:cubicBezTo>
                    <a:pt x="31470" y="72418"/>
                    <a:pt x="30162" y="65835"/>
                    <a:pt x="30162" y="59251"/>
                  </a:cubicBezTo>
                  <a:cubicBezTo>
                    <a:pt x="30162" y="26334"/>
                    <a:pt x="57638" y="0"/>
                    <a:pt x="90348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226F23F5-EC52-44AF-85DA-E2BBA1475F32}"/>
                </a:ext>
              </a:extLst>
            </p:cNvPr>
            <p:cNvSpPr/>
            <p:nvPr/>
          </p:nvSpPr>
          <p:spPr>
            <a:xfrm>
              <a:off x="4583423" y="2437651"/>
              <a:ext cx="669412" cy="666268"/>
            </a:xfrm>
            <a:custGeom>
              <a:gdLst>
                <a:gd fmla="*/ 239712 w 338138" name="connsiteX0"/>
                <a:gd fmla="*/ 261938 h 336550" name="connsiteY0"/>
                <a:gd fmla="*/ 179387 w 338138" name="connsiteX1"/>
                <a:gd fmla="*/ 269796 h 336550" name="connsiteY1"/>
                <a:gd fmla="*/ 179387 w 338138" name="connsiteX2"/>
                <a:gd fmla="*/ 314326 h 336550" name="connsiteY2"/>
                <a:gd fmla="*/ 239712 w 338138" name="connsiteX3"/>
                <a:gd fmla="*/ 261938 h 336550" name="connsiteY3"/>
                <a:gd fmla="*/ 100012 w 338138" name="connsiteX4"/>
                <a:gd fmla="*/ 261938 h 336550" name="connsiteY4"/>
                <a:gd fmla="*/ 158750 w 338138" name="connsiteX5"/>
                <a:gd fmla="*/ 314326 h 336550" name="connsiteY5"/>
                <a:gd fmla="*/ 158750 w 338138" name="connsiteX6"/>
                <a:gd fmla="*/ 269796 h 336550" name="connsiteY6"/>
                <a:gd fmla="*/ 100012 w 338138" name="connsiteX7"/>
                <a:gd fmla="*/ 261938 h 336550" name="connsiteY7"/>
                <a:gd fmla="*/ 301625 w 338138" name="connsiteX8"/>
                <a:gd fmla="*/ 231775 h 336550" name="connsiteY8"/>
                <a:gd fmla="*/ 264741 w 338138" name="connsiteX9"/>
                <a:gd fmla="*/ 252603 h 336550" name="connsiteY9"/>
                <a:gd fmla="*/ 239712 w 338138" name="connsiteX10"/>
                <a:gd fmla="*/ 296863 h 336550" name="connsiteY10"/>
                <a:gd fmla="*/ 301625 w 338138" name="connsiteX11"/>
                <a:gd fmla="*/ 231775 h 336550" name="connsiteY11"/>
                <a:gd fmla="*/ 36512 w 338138" name="connsiteX12"/>
                <a:gd fmla="*/ 231775 h 336550" name="connsiteY12"/>
                <a:gd fmla="*/ 98425 w 338138" name="connsiteX13"/>
                <a:gd fmla="*/ 296863 h 336550" name="connsiteY13"/>
                <a:gd fmla="*/ 73396 w 338138" name="connsiteX14"/>
                <a:gd fmla="*/ 252603 h 336550" name="connsiteY14"/>
                <a:gd fmla="*/ 36512 w 338138" name="connsiteX15"/>
                <a:gd fmla="*/ 231775 h 336550" name="connsiteY15"/>
                <a:gd fmla="*/ 279747 w 338138" name="connsiteX16"/>
                <a:gd fmla="*/ 179388 h 336550" name="connsiteY16"/>
                <a:gd fmla="*/ 273050 w 338138" name="connsiteX17"/>
                <a:gd fmla="*/ 225426 h 336550" name="connsiteY17"/>
                <a:gd fmla="*/ 315913 w 338138" name="connsiteX18"/>
                <a:gd fmla="*/ 179388 h 336550" name="connsiteY18"/>
                <a:gd fmla="*/ 279747 w 338138" name="connsiteX19"/>
                <a:gd fmla="*/ 179388 h 336550" name="connsiteY19"/>
                <a:gd fmla="*/ 179387 w 338138" name="connsiteX20"/>
                <a:gd fmla="*/ 179388 h 336550" name="connsiteY20"/>
                <a:gd fmla="*/ 179387 w 338138" name="connsiteX21"/>
                <a:gd fmla="*/ 249238 h 336550" name="connsiteY21"/>
                <a:gd fmla="*/ 249501 w 338138" name="connsiteX22"/>
                <a:gd fmla="*/ 236059 h 336550" name="connsiteY22"/>
                <a:gd fmla="*/ 258762 w 338138" name="connsiteX23"/>
                <a:gd fmla="*/ 179388 h 336550" name="connsiteY23"/>
                <a:gd fmla="*/ 179387 w 338138" name="connsiteX24"/>
                <a:gd fmla="*/ 179388 h 336550" name="connsiteY24"/>
                <a:gd fmla="*/ 273050 w 338138" name="connsiteX25"/>
                <a:gd fmla="*/ 111125 h 336550" name="connsiteY25"/>
                <a:gd fmla="*/ 279747 w 338138" name="connsiteX26"/>
                <a:gd fmla="*/ 157163 h 336550" name="connsiteY26"/>
                <a:gd fmla="*/ 315913 w 338138" name="connsiteX27"/>
                <a:gd fmla="*/ 157163 h 336550" name="connsiteY27"/>
                <a:gd fmla="*/ 273050 w 338138" name="connsiteX28"/>
                <a:gd fmla="*/ 111125 h 336550" name="connsiteY28"/>
                <a:gd fmla="*/ 179387 w 338138" name="connsiteX29"/>
                <a:gd fmla="*/ 87313 h 336550" name="connsiteY29"/>
                <a:gd fmla="*/ 179387 w 338138" name="connsiteX30"/>
                <a:gd fmla="*/ 157163 h 336550" name="connsiteY30"/>
                <a:gd fmla="*/ 258762 w 338138" name="connsiteX31"/>
                <a:gd fmla="*/ 157163 h 336550" name="connsiteY31"/>
                <a:gd fmla="*/ 249501 w 338138" name="connsiteX32"/>
                <a:gd fmla="*/ 100492 h 336550" name="connsiteY32"/>
                <a:gd fmla="*/ 179387 w 338138" name="connsiteX33"/>
                <a:gd fmla="*/ 87313 h 336550" name="connsiteY33"/>
                <a:gd fmla="*/ 239712 w 338138" name="connsiteX34"/>
                <a:gd fmla="*/ 39688 h 336550" name="connsiteY34"/>
                <a:gd fmla="*/ 264741 w 338138" name="connsiteX35"/>
                <a:gd fmla="*/ 83948 h 336550" name="connsiteY35"/>
                <a:gd fmla="*/ 301625 w 338138" name="connsiteX36"/>
                <a:gd fmla="*/ 104776 h 336550" name="connsiteY36"/>
                <a:gd fmla="*/ 239712 w 338138" name="connsiteX37"/>
                <a:gd fmla="*/ 39688 h 336550" name="connsiteY37"/>
                <a:gd fmla="*/ 89694 w 338138" name="connsiteX38"/>
                <a:gd fmla="*/ 31750 h 336550" name="connsiteY38"/>
                <a:gd fmla="*/ 61912 w 338138" name="connsiteX39"/>
                <a:gd fmla="*/ 59532 h 336550" name="connsiteY39"/>
                <a:gd fmla="*/ 89694 w 338138" name="connsiteX40"/>
                <a:gd fmla="*/ 87314 h 336550" name="connsiteY40"/>
                <a:gd fmla="*/ 117476 w 338138" name="connsiteX41"/>
                <a:gd fmla="*/ 59532 h 336550" name="connsiteY41"/>
                <a:gd fmla="*/ 89694 w 338138" name="connsiteX42"/>
                <a:gd fmla="*/ 31750 h 336550" name="connsiteY42"/>
                <a:gd fmla="*/ 179387 w 338138" name="connsiteX43"/>
                <a:gd fmla="*/ 22225 h 336550" name="connsiteY43"/>
                <a:gd fmla="*/ 179387 w 338138" name="connsiteX44"/>
                <a:gd fmla="*/ 66755 h 336550" name="connsiteY44"/>
                <a:gd fmla="*/ 239712 w 338138" name="connsiteX45"/>
                <a:gd fmla="*/ 74613 h 336550" name="connsiteY45"/>
                <a:gd fmla="*/ 179387 w 338138" name="connsiteX46"/>
                <a:gd fmla="*/ 22225 h 336550" name="connsiteY46"/>
                <a:gd fmla="*/ 169069 w 338138" name="connsiteX47"/>
                <a:gd fmla="*/ 0 h 336550" name="connsiteY47"/>
                <a:gd fmla="*/ 338138 w 338138" name="connsiteX48"/>
                <a:gd fmla="*/ 157758 h 336550" name="connsiteY48"/>
                <a:gd fmla="*/ 338138 w 338138" name="connsiteX49"/>
                <a:gd fmla="*/ 178792 h 336550" name="connsiteY49"/>
                <a:gd fmla="*/ 169069 w 338138" name="connsiteX50"/>
                <a:gd fmla="*/ 336550 h 336550" name="connsiteY50"/>
                <a:gd fmla="*/ 0 w 338138" name="connsiteX51"/>
                <a:gd fmla="*/ 178792 h 336550" name="connsiteY51"/>
                <a:gd fmla="*/ 0 w 338138" name="connsiteX52"/>
                <a:gd fmla="*/ 157758 h 336550" name="connsiteY52"/>
                <a:gd fmla="*/ 21133 w 338138" name="connsiteX53"/>
                <a:gd fmla="*/ 86767 h 336550" name="connsiteY53"/>
                <a:gd fmla="*/ 38305 w 338138" name="connsiteX54"/>
                <a:gd fmla="*/ 131465 h 336550" name="connsiteY54"/>
                <a:gd fmla="*/ 22454 w 338138" name="connsiteX55"/>
                <a:gd fmla="*/ 157758 h 336550" name="connsiteY55"/>
                <a:gd fmla="*/ 47551 w 338138" name="connsiteX56"/>
                <a:gd fmla="*/ 157758 h 336550" name="connsiteY56"/>
                <a:gd fmla="*/ 55476 w 338138" name="connsiteX57"/>
                <a:gd fmla="*/ 178792 h 336550" name="connsiteY57"/>
                <a:gd fmla="*/ 22454 w 338138" name="connsiteX58"/>
                <a:gd fmla="*/ 178792 h 336550" name="connsiteY58"/>
                <a:gd fmla="*/ 64722 w 338138" name="connsiteX59"/>
                <a:gd fmla="*/ 224805 h 336550" name="connsiteY59"/>
                <a:gd fmla="*/ 58117 w 338138" name="connsiteX60"/>
                <a:gd fmla="*/ 187995 h 336550" name="connsiteY60"/>
                <a:gd fmla="*/ 73968 w 338138" name="connsiteX61"/>
                <a:gd fmla="*/ 228749 h 336550" name="connsiteY61"/>
                <a:gd fmla="*/ 84534 w 338138" name="connsiteX62"/>
                <a:gd fmla="*/ 257671 h 336550" name="connsiteY62"/>
                <a:gd fmla="*/ 93780 w 338138" name="connsiteX63"/>
                <a:gd fmla="*/ 237952 h 336550" name="connsiteY63"/>
                <a:gd fmla="*/ 158502 w 338138" name="connsiteX64"/>
                <a:gd fmla="*/ 248469 h 336550" name="connsiteY64"/>
                <a:gd fmla="*/ 158502 w 338138" name="connsiteX65"/>
                <a:gd fmla="*/ 178792 h 336550" name="connsiteY65"/>
                <a:gd fmla="*/ 118877 w 338138" name="connsiteX66"/>
                <a:gd fmla="*/ 178792 h 336550" name="connsiteY66"/>
                <a:gd fmla="*/ 128122 w 338138" name="connsiteX67"/>
                <a:gd fmla="*/ 157758 h 336550" name="connsiteY67"/>
                <a:gd fmla="*/ 158502 w 338138" name="connsiteX68"/>
                <a:gd fmla="*/ 157758 h 336550" name="connsiteY68"/>
                <a:gd fmla="*/ 158502 w 338138" name="connsiteX69"/>
                <a:gd fmla="*/ 88081 h 336550" name="connsiteY69"/>
                <a:gd fmla="*/ 157181 w 338138" name="connsiteX70"/>
                <a:gd fmla="*/ 88081 h 336550" name="connsiteY70"/>
                <a:gd fmla="*/ 158502 w 338138" name="connsiteX71"/>
                <a:gd fmla="*/ 85452 h 336550" name="connsiteY71"/>
                <a:gd fmla="*/ 162465 w 338138" name="connsiteX72"/>
                <a:gd fmla="*/ 59159 h 336550" name="connsiteY72"/>
                <a:gd fmla="*/ 158502 w 338138" name="connsiteX73"/>
                <a:gd fmla="*/ 35495 h 336550" name="connsiteY73"/>
                <a:gd fmla="*/ 158502 w 338138" name="connsiteX74"/>
                <a:gd fmla="*/ 22349 h 336550" name="connsiteY74"/>
                <a:gd fmla="*/ 153219 w 338138" name="connsiteX75"/>
                <a:gd fmla="*/ 23664 h 336550" name="connsiteY75"/>
                <a:gd fmla="*/ 136048 w 338138" name="connsiteX76"/>
                <a:gd fmla="*/ 3944 h 336550" name="connsiteY76"/>
                <a:gd fmla="*/ 169069 w 338138" name="connsiteX77"/>
                <a:gd fmla="*/ 0 h 336550" name="connsiteY77"/>
                <a:gd fmla="*/ 90348 w 338138" name="connsiteX78"/>
                <a:gd fmla="*/ 0 h 336550" name="connsiteY78"/>
                <a:gd fmla="*/ 149225 w 338138" name="connsiteX79"/>
                <a:gd fmla="*/ 59251 h 336550" name="connsiteY79"/>
                <a:gd fmla="*/ 145300 w 338138" name="connsiteX80"/>
                <a:gd fmla="*/ 80318 h 336550" name="connsiteY80"/>
                <a:gd fmla="*/ 86422 w 338138" name="connsiteX81"/>
                <a:gd fmla="*/ 223838 h 336550" name="connsiteY81"/>
                <a:gd fmla="*/ 34087 w 338138" name="connsiteX82"/>
                <a:gd fmla="*/ 79002 h 336550" name="connsiteY82"/>
                <a:gd fmla="*/ 30162 w 338138" name="connsiteX83"/>
                <a:gd fmla="*/ 59251 h 336550" name="connsiteY83"/>
                <a:gd fmla="*/ 90348 w 338138" name="connsiteX84"/>
                <a:gd fmla="*/ 0 h 336550" name="connsiteY8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b="b" l="l" r="r" t="t"/>
              <a:pathLst>
                <a:path h="336550" w="338138">
                  <a:moveTo>
                    <a:pt x="239712" y="261938"/>
                  </a:moveTo>
                  <a:cubicBezTo>
                    <a:pt x="220944" y="267177"/>
                    <a:pt x="200836" y="269796"/>
                    <a:pt x="179387" y="269796"/>
                  </a:cubicBezTo>
                  <a:cubicBezTo>
                    <a:pt x="179387" y="269796"/>
                    <a:pt x="179387" y="269796"/>
                    <a:pt x="179387" y="314326"/>
                  </a:cubicBezTo>
                  <a:cubicBezTo>
                    <a:pt x="203517" y="310397"/>
                    <a:pt x="224966" y="290752"/>
                    <a:pt x="239712" y="261938"/>
                  </a:cubicBezTo>
                  <a:close/>
                  <a:moveTo>
                    <a:pt x="100012" y="261938"/>
                  </a:moveTo>
                  <a:cubicBezTo>
                    <a:pt x="114370" y="290752"/>
                    <a:pt x="135255" y="310397"/>
                    <a:pt x="158750" y="314326"/>
                  </a:cubicBezTo>
                  <a:lnTo>
                    <a:pt x="158750" y="269796"/>
                  </a:lnTo>
                  <a:cubicBezTo>
                    <a:pt x="137865" y="269796"/>
                    <a:pt x="118286" y="267177"/>
                    <a:pt x="100012" y="261938"/>
                  </a:cubicBezTo>
                  <a:close/>
                  <a:moveTo>
                    <a:pt x="301625" y="231775"/>
                  </a:moveTo>
                  <a:cubicBezTo>
                    <a:pt x="291087" y="239586"/>
                    <a:pt x="279231" y="247396"/>
                    <a:pt x="264741" y="252603"/>
                  </a:cubicBezTo>
                  <a:cubicBezTo>
                    <a:pt x="258154" y="269526"/>
                    <a:pt x="250250" y="283846"/>
                    <a:pt x="239712" y="296863"/>
                  </a:cubicBezTo>
                  <a:cubicBezTo>
                    <a:pt x="267375" y="281242"/>
                    <a:pt x="288452" y="259112"/>
                    <a:pt x="301625" y="231775"/>
                  </a:cubicBezTo>
                  <a:close/>
                  <a:moveTo>
                    <a:pt x="36512" y="231775"/>
                  </a:moveTo>
                  <a:cubicBezTo>
                    <a:pt x="49685" y="259112"/>
                    <a:pt x="72079" y="281242"/>
                    <a:pt x="98425" y="296863"/>
                  </a:cubicBezTo>
                  <a:cubicBezTo>
                    <a:pt x="87886" y="283846"/>
                    <a:pt x="79983" y="269526"/>
                    <a:pt x="73396" y="252603"/>
                  </a:cubicBezTo>
                  <a:cubicBezTo>
                    <a:pt x="58906" y="247396"/>
                    <a:pt x="47050" y="239586"/>
                    <a:pt x="36512" y="231775"/>
                  </a:cubicBezTo>
                  <a:close/>
                  <a:moveTo>
                    <a:pt x="279747" y="179388"/>
                  </a:moveTo>
                  <a:cubicBezTo>
                    <a:pt x="279747" y="195173"/>
                    <a:pt x="277069" y="210957"/>
                    <a:pt x="273050" y="225426"/>
                  </a:cubicBezTo>
                  <a:cubicBezTo>
                    <a:pt x="295821" y="213588"/>
                    <a:pt x="310555" y="196488"/>
                    <a:pt x="315913" y="179388"/>
                  </a:cubicBezTo>
                  <a:cubicBezTo>
                    <a:pt x="315913" y="179388"/>
                    <a:pt x="315913" y="179388"/>
                    <a:pt x="279747" y="179388"/>
                  </a:cubicBezTo>
                  <a:close/>
                  <a:moveTo>
                    <a:pt x="179387" y="179388"/>
                  </a:moveTo>
                  <a:cubicBezTo>
                    <a:pt x="179387" y="179388"/>
                    <a:pt x="179387" y="179388"/>
                    <a:pt x="179387" y="249238"/>
                  </a:cubicBezTo>
                  <a:cubicBezTo>
                    <a:pt x="204522" y="249238"/>
                    <a:pt x="228335" y="243966"/>
                    <a:pt x="249501" y="236059"/>
                  </a:cubicBezTo>
                  <a:cubicBezTo>
                    <a:pt x="254793" y="218926"/>
                    <a:pt x="257439" y="200475"/>
                    <a:pt x="258762" y="179388"/>
                  </a:cubicBezTo>
                  <a:cubicBezTo>
                    <a:pt x="258762" y="179388"/>
                    <a:pt x="258762" y="179388"/>
                    <a:pt x="179387" y="179388"/>
                  </a:cubicBezTo>
                  <a:close/>
                  <a:moveTo>
                    <a:pt x="273050" y="111125"/>
                  </a:moveTo>
                  <a:cubicBezTo>
                    <a:pt x="277069" y="125594"/>
                    <a:pt x="279747" y="141379"/>
                    <a:pt x="279747" y="157163"/>
                  </a:cubicBezTo>
                  <a:lnTo>
                    <a:pt x="315913" y="157163"/>
                  </a:lnTo>
                  <a:cubicBezTo>
                    <a:pt x="310555" y="140063"/>
                    <a:pt x="295821" y="122963"/>
                    <a:pt x="273050" y="111125"/>
                  </a:cubicBezTo>
                  <a:close/>
                  <a:moveTo>
                    <a:pt x="179387" y="87313"/>
                  </a:moveTo>
                  <a:lnTo>
                    <a:pt x="179387" y="157163"/>
                  </a:lnTo>
                  <a:cubicBezTo>
                    <a:pt x="179387" y="157163"/>
                    <a:pt x="179387" y="157163"/>
                    <a:pt x="258762" y="157163"/>
                  </a:cubicBezTo>
                  <a:cubicBezTo>
                    <a:pt x="257439" y="136076"/>
                    <a:pt x="254793" y="117625"/>
                    <a:pt x="249501" y="100492"/>
                  </a:cubicBezTo>
                  <a:cubicBezTo>
                    <a:pt x="228335" y="92585"/>
                    <a:pt x="204522" y="87313"/>
                    <a:pt x="179387" y="87313"/>
                  </a:cubicBezTo>
                  <a:close/>
                  <a:moveTo>
                    <a:pt x="239712" y="39688"/>
                  </a:moveTo>
                  <a:cubicBezTo>
                    <a:pt x="250250" y="52705"/>
                    <a:pt x="258154" y="67025"/>
                    <a:pt x="264741" y="83948"/>
                  </a:cubicBezTo>
                  <a:cubicBezTo>
                    <a:pt x="279231" y="89155"/>
                    <a:pt x="291087" y="96965"/>
                    <a:pt x="301625" y="104776"/>
                  </a:cubicBezTo>
                  <a:cubicBezTo>
                    <a:pt x="288452" y="77439"/>
                    <a:pt x="267375" y="55309"/>
                    <a:pt x="239712" y="39688"/>
                  </a:cubicBezTo>
                  <a:close/>
                  <a:moveTo>
                    <a:pt x="89694" y="31750"/>
                  </a:moveTo>
                  <a:cubicBezTo>
                    <a:pt x="74350" y="31750"/>
                    <a:pt x="61912" y="44188"/>
                    <a:pt x="61912" y="59532"/>
                  </a:cubicBezTo>
                  <a:cubicBezTo>
                    <a:pt x="61912" y="74876"/>
                    <a:pt x="74350" y="87314"/>
                    <a:pt x="89694" y="87314"/>
                  </a:cubicBezTo>
                  <a:cubicBezTo>
                    <a:pt x="105038" y="87314"/>
                    <a:pt x="117476" y="74876"/>
                    <a:pt x="117476" y="59532"/>
                  </a:cubicBezTo>
                  <a:cubicBezTo>
                    <a:pt x="117476" y="44188"/>
                    <a:pt x="105038" y="31750"/>
                    <a:pt x="89694" y="31750"/>
                  </a:cubicBezTo>
                  <a:close/>
                  <a:moveTo>
                    <a:pt x="179387" y="22225"/>
                  </a:moveTo>
                  <a:lnTo>
                    <a:pt x="179387" y="66755"/>
                  </a:lnTo>
                  <a:cubicBezTo>
                    <a:pt x="200836" y="66755"/>
                    <a:pt x="220944" y="69374"/>
                    <a:pt x="239712" y="74613"/>
                  </a:cubicBezTo>
                  <a:cubicBezTo>
                    <a:pt x="224966" y="45799"/>
                    <a:pt x="203517" y="26154"/>
                    <a:pt x="179387" y="22225"/>
                  </a:cubicBezTo>
                  <a:close/>
                  <a:moveTo>
                    <a:pt x="169069" y="0"/>
                  </a:moveTo>
                  <a:cubicBezTo>
                    <a:pt x="258887" y="0"/>
                    <a:pt x="331534" y="69676"/>
                    <a:pt x="338138" y="157758"/>
                  </a:cubicBezTo>
                  <a:lnTo>
                    <a:pt x="338138" y="178792"/>
                  </a:lnTo>
                  <a:cubicBezTo>
                    <a:pt x="331534" y="266874"/>
                    <a:pt x="258887" y="336550"/>
                    <a:pt x="169069" y="336550"/>
                  </a:cubicBezTo>
                  <a:cubicBezTo>
                    <a:pt x="79251" y="336550"/>
                    <a:pt x="6604" y="266874"/>
                    <a:pt x="0" y="178792"/>
                  </a:cubicBezTo>
                  <a:cubicBezTo>
                    <a:pt x="0" y="178792"/>
                    <a:pt x="0" y="178792"/>
                    <a:pt x="0" y="157758"/>
                  </a:cubicBezTo>
                  <a:cubicBezTo>
                    <a:pt x="2642" y="131465"/>
                    <a:pt x="9246" y="107801"/>
                    <a:pt x="21133" y="86767"/>
                  </a:cubicBezTo>
                  <a:cubicBezTo>
                    <a:pt x="25096" y="95969"/>
                    <a:pt x="30379" y="113060"/>
                    <a:pt x="38305" y="131465"/>
                  </a:cubicBezTo>
                  <a:cubicBezTo>
                    <a:pt x="30379" y="139353"/>
                    <a:pt x="25096" y="148555"/>
                    <a:pt x="22454" y="157758"/>
                  </a:cubicBezTo>
                  <a:cubicBezTo>
                    <a:pt x="22454" y="157758"/>
                    <a:pt x="22454" y="157758"/>
                    <a:pt x="47551" y="157758"/>
                  </a:cubicBezTo>
                  <a:cubicBezTo>
                    <a:pt x="50192" y="164331"/>
                    <a:pt x="52834" y="172219"/>
                    <a:pt x="55476" y="178792"/>
                  </a:cubicBezTo>
                  <a:cubicBezTo>
                    <a:pt x="55476" y="178792"/>
                    <a:pt x="55476" y="178792"/>
                    <a:pt x="22454" y="178792"/>
                  </a:cubicBezTo>
                  <a:cubicBezTo>
                    <a:pt x="27738" y="195883"/>
                    <a:pt x="42267" y="212973"/>
                    <a:pt x="64722" y="224805"/>
                  </a:cubicBezTo>
                  <a:cubicBezTo>
                    <a:pt x="62080" y="212973"/>
                    <a:pt x="59438" y="201141"/>
                    <a:pt x="58117" y="187995"/>
                  </a:cubicBezTo>
                  <a:cubicBezTo>
                    <a:pt x="66042" y="210344"/>
                    <a:pt x="72647" y="226120"/>
                    <a:pt x="73968" y="228749"/>
                  </a:cubicBezTo>
                  <a:cubicBezTo>
                    <a:pt x="73968" y="228749"/>
                    <a:pt x="73968" y="228749"/>
                    <a:pt x="84534" y="257671"/>
                  </a:cubicBezTo>
                  <a:cubicBezTo>
                    <a:pt x="84534" y="257671"/>
                    <a:pt x="84534" y="257671"/>
                    <a:pt x="93780" y="237952"/>
                  </a:cubicBezTo>
                  <a:cubicBezTo>
                    <a:pt x="113593" y="243210"/>
                    <a:pt x="134727" y="248469"/>
                    <a:pt x="158502" y="248469"/>
                  </a:cubicBezTo>
                  <a:cubicBezTo>
                    <a:pt x="158502" y="248469"/>
                    <a:pt x="158502" y="248469"/>
                    <a:pt x="158502" y="178792"/>
                  </a:cubicBezTo>
                  <a:cubicBezTo>
                    <a:pt x="158502" y="178792"/>
                    <a:pt x="158502" y="178792"/>
                    <a:pt x="118877" y="178792"/>
                  </a:cubicBezTo>
                  <a:cubicBezTo>
                    <a:pt x="122839" y="172219"/>
                    <a:pt x="125481" y="164331"/>
                    <a:pt x="128122" y="157758"/>
                  </a:cubicBezTo>
                  <a:cubicBezTo>
                    <a:pt x="128122" y="157758"/>
                    <a:pt x="128122" y="157758"/>
                    <a:pt x="158502" y="157758"/>
                  </a:cubicBezTo>
                  <a:cubicBezTo>
                    <a:pt x="158502" y="157758"/>
                    <a:pt x="158502" y="157758"/>
                    <a:pt x="158502" y="88081"/>
                  </a:cubicBezTo>
                  <a:cubicBezTo>
                    <a:pt x="158502" y="88081"/>
                    <a:pt x="157181" y="88081"/>
                    <a:pt x="157181" y="88081"/>
                  </a:cubicBezTo>
                  <a:cubicBezTo>
                    <a:pt x="157181" y="86767"/>
                    <a:pt x="157181" y="85452"/>
                    <a:pt x="158502" y="85452"/>
                  </a:cubicBezTo>
                  <a:cubicBezTo>
                    <a:pt x="161144" y="77564"/>
                    <a:pt x="162465" y="68362"/>
                    <a:pt x="162465" y="59159"/>
                  </a:cubicBezTo>
                  <a:cubicBezTo>
                    <a:pt x="162465" y="51271"/>
                    <a:pt x="161144" y="43383"/>
                    <a:pt x="158502" y="35495"/>
                  </a:cubicBezTo>
                  <a:cubicBezTo>
                    <a:pt x="158502" y="35495"/>
                    <a:pt x="158502" y="35495"/>
                    <a:pt x="158502" y="22349"/>
                  </a:cubicBezTo>
                  <a:cubicBezTo>
                    <a:pt x="157181" y="22349"/>
                    <a:pt x="154539" y="23664"/>
                    <a:pt x="153219" y="23664"/>
                  </a:cubicBezTo>
                  <a:cubicBezTo>
                    <a:pt x="147935" y="15776"/>
                    <a:pt x="142652" y="9202"/>
                    <a:pt x="136048" y="3944"/>
                  </a:cubicBezTo>
                  <a:cubicBezTo>
                    <a:pt x="146614" y="1315"/>
                    <a:pt x="157181" y="0"/>
                    <a:pt x="169069" y="0"/>
                  </a:cubicBezTo>
                  <a:close/>
                  <a:moveTo>
                    <a:pt x="90348" y="0"/>
                  </a:moveTo>
                  <a:cubicBezTo>
                    <a:pt x="123057" y="0"/>
                    <a:pt x="149225" y="26334"/>
                    <a:pt x="149225" y="59251"/>
                  </a:cubicBezTo>
                  <a:cubicBezTo>
                    <a:pt x="149225" y="67151"/>
                    <a:pt x="147916" y="73735"/>
                    <a:pt x="145300" y="80318"/>
                  </a:cubicBezTo>
                  <a:cubicBezTo>
                    <a:pt x="137449" y="104019"/>
                    <a:pt x="86422" y="223838"/>
                    <a:pt x="86422" y="223838"/>
                  </a:cubicBezTo>
                  <a:cubicBezTo>
                    <a:pt x="86422" y="223838"/>
                    <a:pt x="38012" y="93485"/>
                    <a:pt x="34087" y="79002"/>
                  </a:cubicBezTo>
                  <a:cubicBezTo>
                    <a:pt x="31470" y="72418"/>
                    <a:pt x="30162" y="65835"/>
                    <a:pt x="30162" y="59251"/>
                  </a:cubicBezTo>
                  <a:cubicBezTo>
                    <a:pt x="30162" y="26334"/>
                    <a:pt x="57638" y="0"/>
                    <a:pt x="90348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B0F47AB6-C6AA-4E9D-9DD5-C2D9194EB952}"/>
                </a:ext>
              </a:extLst>
            </p:cNvPr>
            <p:cNvSpPr/>
            <p:nvPr/>
          </p:nvSpPr>
          <p:spPr>
            <a:xfrm>
              <a:off x="5056965" y="3620844"/>
              <a:ext cx="705784" cy="646951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0611" w="21600">
                  <a:moveTo>
                    <a:pt x="1063" y="11931"/>
                  </a:moveTo>
                  <a:lnTo>
                    <a:pt x="0" y="1158"/>
                  </a:lnTo>
                  <a:lnTo>
                    <a:pt x="10348" y="52"/>
                  </a:lnTo>
                  <a:cubicBezTo>
                    <a:pt x="15451" y="-494"/>
                    <a:pt x="20012" y="3370"/>
                    <a:pt x="20537" y="8681"/>
                  </a:cubicBezTo>
                  <a:lnTo>
                    <a:pt x="21600" y="19453"/>
                  </a:lnTo>
                  <a:lnTo>
                    <a:pt x="11252" y="20560"/>
                  </a:lnTo>
                  <a:cubicBezTo>
                    <a:pt x="6149" y="21106"/>
                    <a:pt x="1588" y="17242"/>
                    <a:pt x="1063" y="11931"/>
                  </a:cubicBezTo>
                  <a:close/>
                </a:path>
              </a:pathLst>
            </a:custGeom>
            <a:solidFill>
              <a:srgbClr val="6F9161">
                <a:alpha val="54000"/>
              </a:srgb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A1F12369-B771-4A9A-89C8-1259C2FCBE0E}"/>
                </a:ext>
              </a:extLst>
            </p:cNvPr>
            <p:cNvSpPr/>
            <p:nvPr/>
          </p:nvSpPr>
          <p:spPr>
            <a:xfrm>
              <a:off x="6550876" y="4585937"/>
              <a:ext cx="713582" cy="529856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9111" w="21600">
                  <a:moveTo>
                    <a:pt x="4342" y="14903"/>
                  </a:moveTo>
                  <a:lnTo>
                    <a:pt x="0" y="6480"/>
                  </a:lnTo>
                  <a:lnTo>
                    <a:pt x="7069" y="1307"/>
                  </a:lnTo>
                  <a:cubicBezTo>
                    <a:pt x="10556" y="-1244"/>
                    <a:pt x="15117" y="54"/>
                    <a:pt x="17258" y="4209"/>
                  </a:cubicBezTo>
                  <a:lnTo>
                    <a:pt x="21600" y="12631"/>
                  </a:lnTo>
                  <a:lnTo>
                    <a:pt x="14531" y="17805"/>
                  </a:lnTo>
                  <a:cubicBezTo>
                    <a:pt x="11045" y="20356"/>
                    <a:pt x="6483" y="19057"/>
                    <a:pt x="4342" y="14903"/>
                  </a:cubicBezTo>
                  <a:close/>
                </a:path>
              </a:pathLst>
            </a:custGeom>
            <a:solidFill>
              <a:srgbClr val="6F9161">
                <a:alpha val="54000"/>
              </a:srgb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</p:grpSp>
      <p:sp>
        <p:nvSpPr>
          <p:cNvPr id="30" name="išľíďè">
            <a:extLst>
              <a:ext uri="{FF2B5EF4-FFF2-40B4-BE49-F238E27FC236}">
                <a16:creationId xmlns:a16="http://schemas.microsoft.com/office/drawing/2014/main" id="{1C939713-B36A-4BF3-97A1-7D435370B0D7}"/>
              </a:ext>
            </a:extLst>
          </p:cNvPr>
          <p:cNvSpPr/>
          <p:nvPr/>
        </p:nvSpPr>
        <p:spPr bwMode="auto">
          <a:xfrm>
            <a:off x="1121181" y="2985898"/>
            <a:ext cx="2536640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algn="r" lvl="0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此部分内容作为文字排版占位显示（建议使用主题字体）</a:t>
            </a:r>
          </a:p>
        </p:txBody>
      </p:sp>
      <p:sp>
        <p:nvSpPr>
          <p:cNvPr id="31" name="iSlíďè">
            <a:extLst>
              <a:ext uri="{FF2B5EF4-FFF2-40B4-BE49-F238E27FC236}">
                <a16:creationId xmlns:a16="http://schemas.microsoft.com/office/drawing/2014/main" id="{D3FE064B-AD26-4712-A829-77E7E82362FA}"/>
              </a:ext>
            </a:extLst>
          </p:cNvPr>
          <p:cNvSpPr txBox="1"/>
          <p:nvPr/>
        </p:nvSpPr>
        <p:spPr bwMode="auto">
          <a:xfrm>
            <a:off x="2057121" y="2660359"/>
            <a:ext cx="1438709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lnSpcReduction="1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32" name="išľíďè">
            <a:extLst>
              <a:ext uri="{FF2B5EF4-FFF2-40B4-BE49-F238E27FC236}">
                <a16:creationId xmlns:a16="http://schemas.microsoft.com/office/drawing/2014/main" id="{B158DA85-70B2-4B7A-A725-6CCE4AD7AA06}"/>
              </a:ext>
            </a:extLst>
          </p:cNvPr>
          <p:cNvSpPr/>
          <p:nvPr/>
        </p:nvSpPr>
        <p:spPr bwMode="auto">
          <a:xfrm>
            <a:off x="1121181" y="4401281"/>
            <a:ext cx="2536640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algn="r" lvl="0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此部分内容作为文字排版占位显示（建议使用主题字体）</a:t>
            </a:r>
          </a:p>
        </p:txBody>
      </p:sp>
      <p:sp>
        <p:nvSpPr>
          <p:cNvPr id="33" name="iSlíďè">
            <a:extLst>
              <a:ext uri="{FF2B5EF4-FFF2-40B4-BE49-F238E27FC236}">
                <a16:creationId xmlns:a16="http://schemas.microsoft.com/office/drawing/2014/main" id="{99F99B11-740D-48EE-BFD0-146573D8790B}"/>
              </a:ext>
            </a:extLst>
          </p:cNvPr>
          <p:cNvSpPr txBox="1"/>
          <p:nvPr/>
        </p:nvSpPr>
        <p:spPr bwMode="auto">
          <a:xfrm>
            <a:off x="2057121" y="4075742"/>
            <a:ext cx="1438709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lnSpcReduction="1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34" name="išľíďè">
            <a:extLst>
              <a:ext uri="{FF2B5EF4-FFF2-40B4-BE49-F238E27FC236}">
                <a16:creationId xmlns:a16="http://schemas.microsoft.com/office/drawing/2014/main" id="{8D92B978-5A97-4D33-B788-10F941B3F3B1}"/>
              </a:ext>
            </a:extLst>
          </p:cNvPr>
          <p:cNvSpPr/>
          <p:nvPr/>
        </p:nvSpPr>
        <p:spPr bwMode="auto">
          <a:xfrm>
            <a:off x="8374370" y="2995988"/>
            <a:ext cx="2536640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lvl="0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此部分内容作为文字排版占位显示（建议使用主题字体）</a:t>
            </a:r>
          </a:p>
        </p:txBody>
      </p:sp>
      <p:sp>
        <p:nvSpPr>
          <p:cNvPr id="35" name="iSlíďè">
            <a:extLst>
              <a:ext uri="{FF2B5EF4-FFF2-40B4-BE49-F238E27FC236}">
                <a16:creationId xmlns:a16="http://schemas.microsoft.com/office/drawing/2014/main" id="{1D62E532-E21C-419A-8018-21D9B1F43375}"/>
              </a:ext>
            </a:extLst>
          </p:cNvPr>
          <p:cNvSpPr txBox="1"/>
          <p:nvPr/>
        </p:nvSpPr>
        <p:spPr bwMode="auto">
          <a:xfrm>
            <a:off x="8402530" y="2644792"/>
            <a:ext cx="1438709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lnSpcReduction="1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36" name="išľíďè">
            <a:extLst>
              <a:ext uri="{FF2B5EF4-FFF2-40B4-BE49-F238E27FC236}">
                <a16:creationId xmlns:a16="http://schemas.microsoft.com/office/drawing/2014/main" id="{F4F2A7CE-1D74-471D-B7E0-FAAC9DF7D5A3}"/>
              </a:ext>
            </a:extLst>
          </p:cNvPr>
          <p:cNvSpPr/>
          <p:nvPr/>
        </p:nvSpPr>
        <p:spPr bwMode="auto">
          <a:xfrm>
            <a:off x="8374370" y="4376415"/>
            <a:ext cx="2536640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lvl="0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此部分内容作为文字排版占位显示（建议使用主题字体）</a:t>
            </a:r>
          </a:p>
        </p:txBody>
      </p:sp>
      <p:sp>
        <p:nvSpPr>
          <p:cNvPr id="37" name="iSlíďè">
            <a:extLst>
              <a:ext uri="{FF2B5EF4-FFF2-40B4-BE49-F238E27FC236}">
                <a16:creationId xmlns:a16="http://schemas.microsoft.com/office/drawing/2014/main" id="{BED30872-0EE5-47C0-8CD4-8BE9AE69BF73}"/>
              </a:ext>
            </a:extLst>
          </p:cNvPr>
          <p:cNvSpPr txBox="1"/>
          <p:nvPr/>
        </p:nvSpPr>
        <p:spPr bwMode="auto">
          <a:xfrm>
            <a:off x="8402530" y="4060175"/>
            <a:ext cx="1438709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lnSpcReduction="1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id="{C0F7B277-9B31-4A15-ACE5-DA5037C4C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5" y="220663"/>
            <a:ext cx="264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点击此处添加标题</a:t>
            </a:r>
          </a:p>
        </p:txBody>
      </p:sp>
      <p:sp>
        <p:nvSpPr>
          <p:cNvPr id="39" name="矩形 1">
            <a:extLst>
              <a:ext uri="{FF2B5EF4-FFF2-40B4-BE49-F238E27FC236}">
                <a16:creationId xmlns:a16="http://schemas.microsoft.com/office/drawing/2014/main" id="{6FF549FA-1FAA-4916-9023-F7CC0698A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3"/>
            <a:ext cx="144463" cy="46355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</p:spTree>
    <p:extLst>
      <p:ext uri="{BB962C8B-B14F-4D97-AF65-F5344CB8AC3E}">
        <p14:creationId val="3069943813"/>
      </p:ext>
    </p:extLst>
  </p:cSld>
  <p:clrMapOvr>
    <a:masterClrMapping/>
  </p:clrMapOvr>
  <mc:AlternateContent>
    <mc:Choice Requires="p14">
      <p:transition p14:dur="1250" spd="slow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4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9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4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9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2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4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9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 nodeType="clickPar">
                      <p:stCondLst>
                        <p:cond delay="indefinite"/>
                      </p:stCondLst>
                      <p:childTnLst>
                        <p:par>
                          <p:cTn fill="hold" id="4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2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4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 nodeType="clickPar">
                      <p:stCondLst>
                        <p:cond delay="indefinite"/>
                      </p:stCondLst>
                      <p:childTnLst>
                        <p:par>
                          <p:cTn fill="hold" id="4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7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9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0"/>
      <p:bldP grpId="0" spid="31"/>
      <p:bldP grpId="0" spid="32"/>
      <p:bldP grpId="0" spid="33"/>
      <p:bldP grpId="0" spid="34"/>
      <p:bldP grpId="0" spid="35"/>
      <p:bldP grpId="0" spid="36"/>
      <p:bldP grpId="0" spid="37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2">
            <a:extLst>
              <a:ext uri="{FF2B5EF4-FFF2-40B4-BE49-F238E27FC236}">
                <a16:creationId xmlns:a16="http://schemas.microsoft.com/office/drawing/2014/main" id="{12DF105D-70A5-4798-84FB-9E477A8C699B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802137" y="1846001"/>
            <a:ext cx="4204827" cy="3032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b="1" lang="en-US" sz="19897">
                <a:solidFill>
                  <a:schemeClr val="accent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  <a:sym charset="-122" panose="02010601030101010101" pitchFamily="2" typeface="FZHei-B01S"/>
              </a:rPr>
              <a:t>03</a:t>
            </a:r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9754B6F5-8DB5-40BF-B965-F76B8A91ADDD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5813947" y="3420788"/>
            <a:ext cx="4608005" cy="0"/>
          </a:xfrm>
          <a:prstGeom prst="line">
            <a:avLst/>
          </a:prstGeom>
          <a:ln w="12700">
            <a:solidFill>
              <a:schemeClr val="tx1">
                <a:lumMod val="20000"/>
                <a:lumOff val="8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11">
            <a:extLst>
              <a:ext uri="{FF2B5EF4-FFF2-40B4-BE49-F238E27FC236}">
                <a16:creationId xmlns:a16="http://schemas.microsoft.com/office/drawing/2014/main" id="{D4ECDEC0-843B-4B6E-8697-FAB512ECE6AC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261071" y="3143791"/>
            <a:ext cx="3286960" cy="54864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lang="zh-CN" sz="3600">
                <a:solidFill>
                  <a:schemeClr val="accent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  <a:sym charset="-122" panose="02010601030101010101" pitchFamily="2" typeface="FZHei-B01S"/>
              </a:rPr>
              <a:t>章节 PART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AFF519C-C625-4C25-B8A2-592C13EEEAC3}"/>
              </a:ext>
            </a:extLst>
          </p:cNvPr>
          <p:cNvSpPr/>
          <p:nvPr/>
        </p:nvSpPr>
        <p:spPr>
          <a:xfrm>
            <a:off x="6096000" y="2598003"/>
            <a:ext cx="4236916" cy="82296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/>
          <a:p>
            <a:pPr algn="dist">
              <a:defRPr/>
            </a:pPr>
            <a:r>
              <a:rPr altLang="en-US" lang="zh-CN" sz="5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10601030101010101" pitchFamily="2" typeface="FZHei-B01S"/>
              </a:rPr>
              <a:t>成功项目展示</a:t>
            </a: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CE6209C5-9D68-4B49-AA6A-EFB1B28FED68}"/>
              </a:ext>
            </a:extLst>
          </p:cNvPr>
          <p:cNvSpPr txBox="1"/>
          <p:nvPr/>
        </p:nvSpPr>
        <p:spPr>
          <a:xfrm>
            <a:off x="6185037" y="3496466"/>
            <a:ext cx="1888475" cy="32263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62545" lvl="1" marL="162545">
              <a:buFont charset="0" panose="020b0604020202020204" pitchFamily="34" typeface="Arial"/>
              <a:buChar char="•"/>
            </a:pPr>
            <a:r>
              <a:rPr altLang="en-US" lang="zh-CN" sz="1517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添加相关标题文字</a:t>
            </a: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356CB04B-0B3A-4466-ACF6-B1EE9DFF5F5F}"/>
              </a:ext>
            </a:extLst>
          </p:cNvPr>
          <p:cNvSpPr txBox="1"/>
          <p:nvPr/>
        </p:nvSpPr>
        <p:spPr>
          <a:xfrm>
            <a:off x="8218142" y="3496466"/>
            <a:ext cx="1888475" cy="32263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62545" lvl="1" marL="162545">
              <a:buFont charset="0" panose="020b0604020202020204" pitchFamily="34" typeface="Arial"/>
              <a:buChar char="•"/>
            </a:pPr>
            <a:r>
              <a:rPr altLang="en-US" lang="zh-CN" sz="1517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添加相关标题文字</a:t>
            </a:r>
          </a:p>
        </p:txBody>
      </p:sp>
      <p:sp>
        <p:nvSpPr>
          <p:cNvPr id="8" name="TextBox 11">
            <a:extLst>
              <a:ext uri="{FF2B5EF4-FFF2-40B4-BE49-F238E27FC236}">
                <a16:creationId xmlns:a16="http://schemas.microsoft.com/office/drawing/2014/main" id="{C1F87233-E12A-4221-A7FE-1189E632205D}"/>
              </a:ext>
            </a:extLst>
          </p:cNvPr>
          <p:cNvSpPr txBox="1"/>
          <p:nvPr/>
        </p:nvSpPr>
        <p:spPr>
          <a:xfrm>
            <a:off x="6185037" y="3851464"/>
            <a:ext cx="1888475" cy="32263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62545" lvl="1" marL="162545">
              <a:buFont charset="0" panose="020b0604020202020204" pitchFamily="34" typeface="Arial"/>
              <a:buChar char="•"/>
            </a:pPr>
            <a:r>
              <a:rPr altLang="en-US" lang="zh-CN" sz="1517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添加相关标题文字</a:t>
            </a: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02769A20-9D3F-493F-B281-B25FF5644555}"/>
              </a:ext>
            </a:extLst>
          </p:cNvPr>
          <p:cNvSpPr txBox="1"/>
          <p:nvPr/>
        </p:nvSpPr>
        <p:spPr>
          <a:xfrm>
            <a:off x="8218142" y="3851464"/>
            <a:ext cx="1888475" cy="32263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62545" lvl="1" marL="162545">
              <a:buFont charset="0" panose="020b0604020202020204" pitchFamily="34" typeface="Arial"/>
              <a:buChar char="•"/>
            </a:pPr>
            <a:r>
              <a:rPr altLang="en-US" lang="zh-CN" sz="1517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添加相关标题文字</a:t>
            </a:r>
          </a:p>
        </p:txBody>
      </p:sp>
    </p:spTree>
    <p:extLst>
      <p:ext uri="{BB962C8B-B14F-4D97-AF65-F5344CB8AC3E}">
        <p14:creationId val="2429523359"/>
      </p:ext>
    </p:extLst>
  </p:cSld>
  <p:clrMapOvr>
    <a:masterClrMapping/>
  </p:clrMapOvr>
  <mc:AlternateContent>
    <mc:Choice Requires="p14">
      <p:transition p14:dur="1250" spd="slow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23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6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3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6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4"/>
      <p:bldP grpId="0" spid="5"/>
      <p:bldP grpId="0" spid="6"/>
      <p:bldP grpId="0" spid="7"/>
      <p:bldP grpId="0" spid="8"/>
      <p:bldP grpId="0" spid="9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5B09DF94-A24D-4E99-8B2B-EE23820EC307}"/>
              </a:ext>
            </a:extLst>
          </p:cNvPr>
          <p:cNvGrpSpPr/>
          <p:nvPr/>
        </p:nvGrpSpPr>
        <p:grpSpPr>
          <a:xfrm>
            <a:off x="1385077" y="1585596"/>
            <a:ext cx="9100067" cy="3996935"/>
            <a:chOff x="2756967" y="2176165"/>
            <a:chExt cx="7344816" cy="3225992"/>
          </a:xfrm>
        </p:grpSpPr>
        <p:grpSp>
          <p:nvGrpSpPr>
            <p:cNvPr id="83" name="组合 19">
              <a:extLst>
                <a:ext uri="{FF2B5EF4-FFF2-40B4-BE49-F238E27FC236}">
                  <a16:creationId xmlns:a16="http://schemas.microsoft.com/office/drawing/2014/main" id="{6003FDB4-B2A0-4451-BB09-9B0B8EC442DC}"/>
                </a:ext>
              </a:extLst>
            </p:cNvPr>
            <p:cNvGrpSpPr/>
            <p:nvPr/>
          </p:nvGrpSpPr>
          <p:grpSpPr>
            <a:xfrm>
              <a:off x="3505768" y="2897684"/>
              <a:ext cx="1572802" cy="1577446"/>
              <a:chOff x="2384473" y="2272578"/>
              <a:chExt cx="2052000" cy="2052000"/>
            </a:xfrm>
          </p:grpSpPr>
          <p:sp>
            <p:nvSpPr>
              <p:cNvPr id="84" name="泪滴形 83">
                <a:extLst>
                  <a:ext uri="{FF2B5EF4-FFF2-40B4-BE49-F238E27FC236}">
                    <a16:creationId xmlns:a16="http://schemas.microsoft.com/office/drawing/2014/main" id="{57635E64-72F1-4CD8-A86C-363D8E70CDAB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3500000">
                <a:off x="2384473" y="2272578"/>
                <a:ext cx="2052000" cy="2052000"/>
              </a:xfrm>
              <a:prstGeom prst="teardrop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649540">
                  <a:defRPr/>
                </a:pPr>
                <a:endParaRPr altLang="en-US" lang="zh-CN" sz="1327"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  <a:sym charset="-122" panose="02010601030101010101" pitchFamily="2" typeface="FZHei-B01S"/>
                </a:endParaRPr>
              </a:p>
            </p:txBody>
          </p:sp>
          <p:grpSp>
            <p:nvGrpSpPr>
              <p:cNvPr id="85" name="组合 32">
                <a:extLst>
                  <a:ext uri="{FF2B5EF4-FFF2-40B4-BE49-F238E27FC236}">
                    <a16:creationId xmlns:a16="http://schemas.microsoft.com/office/drawing/2014/main" id="{63CE3BE6-B33F-42E9-BF3D-4E1C1F07A975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3044743" y="3046578"/>
                <a:ext cx="605333" cy="504000"/>
                <a:chOff x="521255" y="5321301"/>
                <a:chExt cx="360363" cy="300038"/>
              </a:xfrm>
              <a:solidFill>
                <a:srgbClr val="9DA8B1"/>
              </a:solidFill>
            </p:grpSpPr>
            <p:sp>
              <p:nvSpPr>
                <p:cNvPr id="86" name="Freeform 342">
                  <a:extLst>
                    <a:ext uri="{FF2B5EF4-FFF2-40B4-BE49-F238E27FC236}">
                      <a16:creationId xmlns:a16="http://schemas.microsoft.com/office/drawing/2014/main" id="{D113164C-AA15-472A-A9EE-49F25B7C9957}"/>
                    </a:ext>
                  </a:extLst>
                </p:cNvPr>
                <p:cNvSpPr/>
                <p:nvPr/>
              </p:nvSpPr>
              <p:spPr bwMode="auto">
                <a:xfrm>
                  <a:off x="575230" y="5373689"/>
                  <a:ext cx="252413" cy="195263"/>
                </a:xfrm>
                <a:custGeom>
                  <a:gdLst>
                    <a:gd fmla="*/ 12 w 159" name="T0"/>
                    <a:gd fmla="*/ 75 h 123" name="T1"/>
                    <a:gd fmla="*/ 28 w 159" name="T2"/>
                    <a:gd fmla="*/ 64 h 123" name="T3"/>
                    <a:gd fmla="*/ 52 w 159" name="T4"/>
                    <a:gd fmla="*/ 92 h 123" name="T5"/>
                    <a:gd fmla="*/ 80 w 159" name="T6"/>
                    <a:gd fmla="*/ 32 h 123" name="T7"/>
                    <a:gd fmla="*/ 110 w 159" name="T8"/>
                    <a:gd fmla="*/ 123 h 123" name="T9"/>
                    <a:gd fmla="*/ 136 w 159" name="T10"/>
                    <a:gd fmla="*/ 59 h 123" name="T11"/>
                    <a:gd fmla="*/ 147 w 159" name="T12"/>
                    <a:gd fmla="*/ 85 h 123" name="T13"/>
                    <a:gd fmla="*/ 159 w 159" name="T14"/>
                    <a:gd fmla="*/ 83 h 123" name="T15"/>
                    <a:gd fmla="*/ 136 w 159" name="T16"/>
                    <a:gd fmla="*/ 29 h 123" name="T17"/>
                    <a:gd fmla="*/ 111 w 159" name="T18"/>
                    <a:gd fmla="*/ 89 h 123" name="T19"/>
                    <a:gd fmla="*/ 81 w 159" name="T20"/>
                    <a:gd fmla="*/ 0 h 123" name="T21"/>
                    <a:gd fmla="*/ 49 w 159" name="T22"/>
                    <a:gd fmla="*/ 72 h 123" name="T23"/>
                    <a:gd fmla="*/ 31 w 159" name="T24"/>
                    <a:gd fmla="*/ 50 h 123" name="T25"/>
                    <a:gd fmla="*/ 0 w 159" name="T26"/>
                    <a:gd fmla="*/ 72 h 123" name="T27"/>
                    <a:gd fmla="*/ 8 w 159" name="T28"/>
                    <a:gd fmla="*/ 78 h 123" name="T29"/>
                    <a:gd fmla="*/ 12 w 159" name="T30"/>
                    <a:gd fmla="*/ 75 h 123" name="T3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b="b" l="0" r="r" t="0"/>
                  <a:pathLst>
                    <a:path h="123" w="159">
                      <a:moveTo>
                        <a:pt x="12" y="75"/>
                      </a:moveTo>
                      <a:lnTo>
                        <a:pt x="28" y="64"/>
                      </a:lnTo>
                      <a:lnTo>
                        <a:pt x="52" y="92"/>
                      </a:lnTo>
                      <a:lnTo>
                        <a:pt x="80" y="32"/>
                      </a:lnTo>
                      <a:lnTo>
                        <a:pt x="110" y="123"/>
                      </a:lnTo>
                      <a:lnTo>
                        <a:pt x="136" y="59"/>
                      </a:lnTo>
                      <a:lnTo>
                        <a:pt x="147" y="85"/>
                      </a:lnTo>
                      <a:lnTo>
                        <a:pt x="159" y="83"/>
                      </a:lnTo>
                      <a:lnTo>
                        <a:pt x="136" y="29"/>
                      </a:lnTo>
                      <a:lnTo>
                        <a:pt x="111" y="89"/>
                      </a:lnTo>
                      <a:lnTo>
                        <a:pt x="81" y="0"/>
                      </a:lnTo>
                      <a:lnTo>
                        <a:pt x="49" y="72"/>
                      </a:lnTo>
                      <a:lnTo>
                        <a:pt x="31" y="50"/>
                      </a:lnTo>
                      <a:lnTo>
                        <a:pt x="0" y="72"/>
                      </a:lnTo>
                      <a:lnTo>
                        <a:pt x="8" y="78"/>
                      </a:lnTo>
                      <a:lnTo>
                        <a:pt x="12" y="75"/>
                      </a:ln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bIns="57781" lIns="115562" rIns="115562" tIns="57781"/>
                <a:lstStyle/>
                <a:p>
                  <a:pPr defTabSz="649540">
                    <a:defRPr/>
                  </a:pPr>
                  <a:endParaRPr altLang="en-US" lang="zh-CN" sz="1327"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10601030101010101" pitchFamily="2" typeface="FZHei-B01S"/>
                  </a:endParaRPr>
                </a:p>
              </p:txBody>
            </p:sp>
            <p:sp>
              <p:nvSpPr>
                <p:cNvPr id="87" name="Freeform 343">
                  <a:extLst>
                    <a:ext uri="{FF2B5EF4-FFF2-40B4-BE49-F238E27FC236}">
                      <a16:creationId xmlns:a16="http://schemas.microsoft.com/office/drawing/2014/main" id="{9B675202-0824-4113-B9E8-86F8AC6063E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21255" y="5321301"/>
                  <a:ext cx="360363" cy="300038"/>
                </a:xfrm>
                <a:custGeom>
                  <a:gdLst>
                    <a:gd fmla="*/ 0 w 227" name="T0"/>
                    <a:gd fmla="*/ 0 h 189" name="T1"/>
                    <a:gd fmla="*/ 0 w 227" name="T2"/>
                    <a:gd fmla="*/ 189 h 189" name="T3"/>
                    <a:gd fmla="*/ 227 w 227" name="T4"/>
                    <a:gd fmla="*/ 189 h 189" name="T5"/>
                    <a:gd fmla="*/ 227 w 227" name="T6"/>
                    <a:gd fmla="*/ 0 h 189" name="T7"/>
                    <a:gd fmla="*/ 0 w 227" name="T8"/>
                    <a:gd fmla="*/ 0 h 189" name="T9"/>
                    <a:gd fmla="*/ 205 w 227" name="T10"/>
                    <a:gd fmla="*/ 167 h 189" name="T11"/>
                    <a:gd fmla="*/ 22 w 227" name="T12"/>
                    <a:gd fmla="*/ 167 h 189" name="T13"/>
                    <a:gd fmla="*/ 22 w 227" name="T14"/>
                    <a:gd fmla="*/ 22 h 189" name="T15"/>
                    <a:gd fmla="*/ 205 w 227" name="T16"/>
                    <a:gd fmla="*/ 22 h 189" name="T17"/>
                    <a:gd fmla="*/ 205 w 227" name="T18"/>
                    <a:gd fmla="*/ 167 h 189" name="T1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b="b" l="0" r="r" t="0"/>
                  <a:pathLst>
                    <a:path h="189" w="226">
                      <a:moveTo>
                        <a:pt x="0" y="0"/>
                      </a:moveTo>
                      <a:lnTo>
                        <a:pt x="0" y="189"/>
                      </a:lnTo>
                      <a:lnTo>
                        <a:pt x="227" y="189"/>
                      </a:lnTo>
                      <a:lnTo>
                        <a:pt x="227" y="0"/>
                      </a:lnTo>
                      <a:lnTo>
                        <a:pt x="0" y="0"/>
                      </a:lnTo>
                      <a:close/>
                      <a:moveTo>
                        <a:pt x="205" y="167"/>
                      </a:moveTo>
                      <a:lnTo>
                        <a:pt x="22" y="167"/>
                      </a:lnTo>
                      <a:lnTo>
                        <a:pt x="22" y="22"/>
                      </a:lnTo>
                      <a:lnTo>
                        <a:pt x="205" y="22"/>
                      </a:lnTo>
                      <a:lnTo>
                        <a:pt x="205" y="167"/>
                      </a:ln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bIns="57781" lIns="115562" rIns="115562" tIns="57781"/>
                <a:lstStyle/>
                <a:p>
                  <a:pPr defTabSz="649540">
                    <a:defRPr/>
                  </a:pPr>
                  <a:endParaRPr altLang="en-US" lang="zh-CN" sz="1327"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10601030101010101" pitchFamily="2" typeface="FZHei-B01S"/>
                  </a:endParaRPr>
                </a:p>
              </p:txBody>
            </p:sp>
          </p:grpSp>
        </p:grpSp>
        <p:grpSp>
          <p:nvGrpSpPr>
            <p:cNvPr id="88" name="组合 35">
              <a:extLst>
                <a:ext uri="{FF2B5EF4-FFF2-40B4-BE49-F238E27FC236}">
                  <a16:creationId xmlns:a16="http://schemas.microsoft.com/office/drawing/2014/main" id="{B009BD87-2B91-4294-A383-7044F7F85CEB}"/>
                </a:ext>
              </a:extLst>
            </p:cNvPr>
            <p:cNvGrpSpPr/>
            <p:nvPr/>
          </p:nvGrpSpPr>
          <p:grpSpPr>
            <a:xfrm>
              <a:off x="4800993" y="2897684"/>
              <a:ext cx="1571532" cy="1577446"/>
              <a:chOff x="4111294" y="2272576"/>
              <a:chExt cx="2052000" cy="2052000"/>
            </a:xfrm>
          </p:grpSpPr>
          <p:sp>
            <p:nvSpPr>
              <p:cNvPr id="89" name="泪滴形 88">
                <a:extLst>
                  <a:ext uri="{FF2B5EF4-FFF2-40B4-BE49-F238E27FC236}">
                    <a16:creationId xmlns:a16="http://schemas.microsoft.com/office/drawing/2014/main" id="{A821C43C-A4B0-4FC9-9940-5B85062BBBDB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3500000">
                <a:off x="4111294" y="2272576"/>
                <a:ext cx="2052000" cy="2052000"/>
              </a:xfrm>
              <a:prstGeom prst="teardrop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649540">
                  <a:defRPr/>
                </a:pPr>
                <a:endParaRPr altLang="en-US" lang="zh-CN" sz="1327"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  <a:sym charset="-122" panose="02010601030101010101" pitchFamily="2" typeface="FZHei-B01S"/>
                </a:endParaRPr>
              </a:p>
            </p:txBody>
          </p:sp>
          <p:sp>
            <p:nvSpPr>
              <p:cNvPr id="90" name="Freeform 195">
                <a:extLst>
                  <a:ext uri="{FF2B5EF4-FFF2-40B4-BE49-F238E27FC236}">
                    <a16:creationId xmlns:a16="http://schemas.microsoft.com/office/drawing/2014/main" id="{03C68400-05B4-476C-B6B2-EEED564904A0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4772642" y="3027791"/>
                <a:ext cx="666320" cy="541569"/>
              </a:xfrm>
              <a:custGeom>
                <a:gdLst>
                  <a:gd fmla="*/ 201 w 252" name="T0"/>
                  <a:gd fmla="*/ 52 h 204" name="T1"/>
                  <a:gd fmla="*/ 201 w 252" name="T2"/>
                  <a:gd fmla="*/ 0 h 204" name="T3"/>
                  <a:gd fmla="*/ 0 w 252" name="T4"/>
                  <a:gd fmla="*/ 0 h 204" name="T5"/>
                  <a:gd fmla="*/ 0 w 252" name="T6"/>
                  <a:gd fmla="*/ 152 h 204" name="T7"/>
                  <a:gd fmla="*/ 51 w 252" name="T8"/>
                  <a:gd fmla="*/ 152 h 204" name="T9"/>
                  <a:gd fmla="*/ 51 w 252" name="T10"/>
                  <a:gd fmla="*/ 204 h 204" name="T11"/>
                  <a:gd fmla="*/ 252 w 252" name="T12"/>
                  <a:gd fmla="*/ 204 h 204" name="T13"/>
                  <a:gd fmla="*/ 252 w 252" name="T14"/>
                  <a:gd fmla="*/ 52 h 204" name="T15"/>
                  <a:gd fmla="*/ 201 w 252" name="T16"/>
                  <a:gd fmla="*/ 52 h 204" name="T17"/>
                  <a:gd fmla="*/ 25 w 252" name="T18"/>
                  <a:gd fmla="*/ 127 h 204" name="T19"/>
                  <a:gd fmla="*/ 25 w 252" name="T20"/>
                  <a:gd fmla="*/ 25 h 204" name="T21"/>
                  <a:gd fmla="*/ 176 w 252" name="T22"/>
                  <a:gd fmla="*/ 25 h 204" name="T23"/>
                  <a:gd fmla="*/ 176 w 252" name="T24"/>
                  <a:gd fmla="*/ 52 h 204" name="T25"/>
                  <a:gd fmla="*/ 51 w 252" name="T26"/>
                  <a:gd fmla="*/ 52 h 204" name="T27"/>
                  <a:gd fmla="*/ 51 w 252" name="T28"/>
                  <a:gd fmla="*/ 127 h 204" name="T29"/>
                  <a:gd fmla="*/ 25 w 252" name="T30"/>
                  <a:gd fmla="*/ 127 h 204" name="T31"/>
                  <a:gd fmla="*/ 76 w 252" name="T32"/>
                  <a:gd fmla="*/ 77 h 204" name="T33"/>
                  <a:gd fmla="*/ 227 w 252" name="T34"/>
                  <a:gd fmla="*/ 77 h 204" name="T35"/>
                  <a:gd fmla="*/ 227 w 252" name="T36"/>
                  <a:gd fmla="*/ 179 h 204" name="T37"/>
                  <a:gd fmla="*/ 76 w 252" name="T38"/>
                  <a:gd fmla="*/ 179 h 204" name="T39"/>
                  <a:gd fmla="*/ 76 w 252" name="T40"/>
                  <a:gd fmla="*/ 77 h 204" name="T4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b="b" l="0" r="r" t="0"/>
                <a:pathLst>
                  <a:path h="204" w="251">
                    <a:moveTo>
                      <a:pt x="201" y="52"/>
                    </a:moveTo>
                    <a:lnTo>
                      <a:pt x="201" y="0"/>
                    </a:lnTo>
                    <a:lnTo>
                      <a:pt x="0" y="0"/>
                    </a:lnTo>
                    <a:lnTo>
                      <a:pt x="0" y="152"/>
                    </a:lnTo>
                    <a:lnTo>
                      <a:pt x="51" y="152"/>
                    </a:lnTo>
                    <a:lnTo>
                      <a:pt x="51" y="204"/>
                    </a:lnTo>
                    <a:lnTo>
                      <a:pt x="252" y="204"/>
                    </a:lnTo>
                    <a:lnTo>
                      <a:pt x="252" y="52"/>
                    </a:lnTo>
                    <a:lnTo>
                      <a:pt x="201" y="52"/>
                    </a:lnTo>
                    <a:close/>
                    <a:moveTo>
                      <a:pt x="25" y="127"/>
                    </a:moveTo>
                    <a:lnTo>
                      <a:pt x="25" y="25"/>
                    </a:lnTo>
                    <a:lnTo>
                      <a:pt x="176" y="25"/>
                    </a:lnTo>
                    <a:lnTo>
                      <a:pt x="176" y="52"/>
                    </a:lnTo>
                    <a:lnTo>
                      <a:pt x="51" y="52"/>
                    </a:lnTo>
                    <a:lnTo>
                      <a:pt x="51" y="127"/>
                    </a:lnTo>
                    <a:lnTo>
                      <a:pt x="25" y="127"/>
                    </a:lnTo>
                    <a:close/>
                    <a:moveTo>
                      <a:pt x="76" y="77"/>
                    </a:moveTo>
                    <a:lnTo>
                      <a:pt x="227" y="77"/>
                    </a:lnTo>
                    <a:lnTo>
                      <a:pt x="227" y="179"/>
                    </a:lnTo>
                    <a:lnTo>
                      <a:pt x="76" y="179"/>
                    </a:lnTo>
                    <a:lnTo>
                      <a:pt x="76" y="77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bIns="57781" lIns="115562" rIns="115562" tIns="57781"/>
              <a:lstStyle/>
              <a:p>
                <a:pPr defTabSz="649540">
                  <a:defRPr/>
                </a:pPr>
                <a:endParaRPr altLang="en-US" lang="zh-CN" sz="1327"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  <a:sym charset="-122" panose="02010601030101010101" pitchFamily="2" typeface="FZHei-B01S"/>
                </a:endParaRPr>
              </a:p>
            </p:txBody>
          </p:sp>
        </p:grpSp>
        <p:grpSp>
          <p:nvGrpSpPr>
            <p:cNvPr id="91" name="组合 38">
              <a:extLst>
                <a:ext uri="{FF2B5EF4-FFF2-40B4-BE49-F238E27FC236}">
                  <a16:creationId xmlns:a16="http://schemas.microsoft.com/office/drawing/2014/main" id="{D757C426-2D3D-44AD-9201-B26A95F3108E}"/>
                </a:ext>
              </a:extLst>
            </p:cNvPr>
            <p:cNvGrpSpPr/>
            <p:nvPr/>
          </p:nvGrpSpPr>
          <p:grpSpPr>
            <a:xfrm>
              <a:off x="6149790" y="2897684"/>
              <a:ext cx="1571532" cy="1577446"/>
              <a:chOff x="5909556" y="2272576"/>
              <a:chExt cx="2052000" cy="2052000"/>
            </a:xfrm>
          </p:grpSpPr>
          <p:sp>
            <p:nvSpPr>
              <p:cNvPr id="92" name="泪滴形 91">
                <a:extLst>
                  <a:ext uri="{FF2B5EF4-FFF2-40B4-BE49-F238E27FC236}">
                    <a16:creationId xmlns:a16="http://schemas.microsoft.com/office/drawing/2014/main" id="{5DD91484-6AC5-4921-B630-645093A44653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3500000">
                <a:off x="5909556" y="2272576"/>
                <a:ext cx="2052000" cy="2052000"/>
              </a:xfrm>
              <a:prstGeom prst="teardrop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649540">
                  <a:defRPr/>
                </a:pPr>
                <a:endParaRPr altLang="en-US" lang="zh-CN" sz="1327"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  <a:sym charset="-122" panose="02010601030101010101" pitchFamily="2" typeface="FZHei-B01S"/>
                </a:endParaRPr>
              </a:p>
            </p:txBody>
          </p:sp>
          <p:grpSp>
            <p:nvGrpSpPr>
              <p:cNvPr id="93" name="组合 40">
                <a:extLst>
                  <a:ext uri="{FF2B5EF4-FFF2-40B4-BE49-F238E27FC236}">
                    <a16:creationId xmlns:a16="http://schemas.microsoft.com/office/drawing/2014/main" id="{FCBD53E5-6AD9-4E9B-8579-6A432A2453FB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6599557" y="3046576"/>
                <a:ext cx="671999" cy="504000"/>
                <a:chOff x="17463" y="6819899"/>
                <a:chExt cx="400050" cy="300038"/>
              </a:xfrm>
              <a:solidFill>
                <a:srgbClr val="9DA8B1"/>
              </a:solidFill>
            </p:grpSpPr>
            <p:sp>
              <p:nvSpPr>
                <p:cNvPr id="94" name="Rectangle 426">
                  <a:extLst>
                    <a:ext uri="{FF2B5EF4-FFF2-40B4-BE49-F238E27FC236}">
                      <a16:creationId xmlns:a16="http://schemas.microsoft.com/office/drawing/2014/main" id="{8914840E-752C-4087-ADFD-7EF8F0F715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8900" y="6991349"/>
                  <a:ext cx="31750" cy="6985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bIns="57781" lIns="115562" rIns="115562" tIns="57781"/>
                <a:lstStyle/>
                <a:p>
                  <a:pPr defTabSz="649540">
                    <a:defRPr/>
                  </a:pPr>
                  <a:endParaRPr altLang="en-US" lang="zh-CN" sz="1327"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10601030101010101" pitchFamily="2" typeface="FZHei-B01S"/>
                  </a:endParaRPr>
                </a:p>
              </p:txBody>
            </p:sp>
            <p:sp>
              <p:nvSpPr>
                <p:cNvPr id="95" name="Rectangle 427">
                  <a:extLst>
                    <a:ext uri="{FF2B5EF4-FFF2-40B4-BE49-F238E27FC236}">
                      <a16:creationId xmlns:a16="http://schemas.microsoft.com/office/drawing/2014/main" id="{9545BC62-018C-440A-B731-321919A702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4463" y="6911974"/>
                  <a:ext cx="33338" cy="149225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bIns="57781" lIns="115562" rIns="115562" tIns="57781"/>
                <a:lstStyle/>
                <a:p>
                  <a:pPr defTabSz="649540">
                    <a:defRPr/>
                  </a:pPr>
                  <a:endParaRPr altLang="en-US" lang="zh-CN" sz="1327"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10601030101010101" pitchFamily="2" typeface="FZHei-B01S"/>
                  </a:endParaRPr>
                </a:p>
              </p:txBody>
            </p:sp>
            <p:sp>
              <p:nvSpPr>
                <p:cNvPr id="96" name="Rectangle 428">
                  <a:extLst>
                    <a:ext uri="{FF2B5EF4-FFF2-40B4-BE49-F238E27FC236}">
                      <a16:creationId xmlns:a16="http://schemas.microsoft.com/office/drawing/2014/main" id="{E228D848-297E-4508-B5AA-C89DBCAA31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0025" y="6946899"/>
                  <a:ext cx="33338" cy="1143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bIns="57781" lIns="115562" rIns="115562" tIns="57781"/>
                <a:lstStyle/>
                <a:p>
                  <a:pPr defTabSz="649540">
                    <a:defRPr/>
                  </a:pPr>
                  <a:endParaRPr altLang="en-US" lang="zh-CN" sz="1327"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10601030101010101" pitchFamily="2" typeface="FZHei-B01S"/>
                  </a:endParaRPr>
                </a:p>
              </p:txBody>
            </p:sp>
            <p:sp>
              <p:nvSpPr>
                <p:cNvPr id="97" name="Rectangle 429">
                  <a:extLst>
                    <a:ext uri="{FF2B5EF4-FFF2-40B4-BE49-F238E27FC236}">
                      <a16:creationId xmlns:a16="http://schemas.microsoft.com/office/drawing/2014/main" id="{8A8708A6-05EE-418B-A1B0-1593C69525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7175" y="7024687"/>
                  <a:ext cx="31750" cy="36513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bIns="57781" lIns="115562" rIns="115562" tIns="57781"/>
                <a:lstStyle/>
                <a:p>
                  <a:pPr defTabSz="649540">
                    <a:defRPr/>
                  </a:pPr>
                  <a:endParaRPr altLang="en-US" lang="zh-CN" sz="1327"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10601030101010101" pitchFamily="2" typeface="FZHei-B01S"/>
                  </a:endParaRPr>
                </a:p>
              </p:txBody>
            </p:sp>
            <p:sp>
              <p:nvSpPr>
                <p:cNvPr id="98" name="Rectangle 430">
                  <a:extLst>
                    <a:ext uri="{FF2B5EF4-FFF2-40B4-BE49-F238E27FC236}">
                      <a16:creationId xmlns:a16="http://schemas.microsoft.com/office/drawing/2014/main" id="{A42F96CD-4D3E-4E1C-8A21-E6E775893A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738" y="6883399"/>
                  <a:ext cx="33338" cy="1778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bIns="57781" lIns="115562" rIns="115562" tIns="57781"/>
                <a:lstStyle/>
                <a:p>
                  <a:pPr defTabSz="649540">
                    <a:defRPr/>
                  </a:pPr>
                  <a:endParaRPr altLang="en-US" lang="zh-CN" sz="1327"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10601030101010101" pitchFamily="2" typeface="FZHei-B01S"/>
                  </a:endParaRPr>
                </a:p>
              </p:txBody>
            </p:sp>
            <p:sp>
              <p:nvSpPr>
                <p:cNvPr id="99" name="Freeform 431">
                  <a:extLst>
                    <a:ext uri="{FF2B5EF4-FFF2-40B4-BE49-F238E27FC236}">
                      <a16:creationId xmlns:a16="http://schemas.microsoft.com/office/drawing/2014/main" id="{2F98A6DB-B678-4E09-89AA-F987975B2B3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7463" y="6819899"/>
                  <a:ext cx="400050" cy="300038"/>
                </a:xfrm>
                <a:custGeom>
                  <a:gdLst>
                    <a:gd fmla="*/ 0 w 252" name="T0"/>
                    <a:gd fmla="*/ 0 h 189" name="T1"/>
                    <a:gd fmla="*/ 0 w 252" name="T2"/>
                    <a:gd fmla="*/ 189 h 189" name="T3"/>
                    <a:gd fmla="*/ 252 w 252" name="T4"/>
                    <a:gd fmla="*/ 189 h 189" name="T5"/>
                    <a:gd fmla="*/ 252 w 252" name="T6"/>
                    <a:gd fmla="*/ 0 h 189" name="T7"/>
                    <a:gd fmla="*/ 0 w 252" name="T8"/>
                    <a:gd fmla="*/ 0 h 189" name="T9"/>
                    <a:gd fmla="*/ 231 w 252" name="T10"/>
                    <a:gd fmla="*/ 168 h 189" name="T11"/>
                    <a:gd fmla="*/ 21 w 252" name="T12"/>
                    <a:gd fmla="*/ 168 h 189" name="T13"/>
                    <a:gd fmla="*/ 21 w 252" name="T14"/>
                    <a:gd fmla="*/ 21 h 189" name="T15"/>
                    <a:gd fmla="*/ 231 w 252" name="T16"/>
                    <a:gd fmla="*/ 21 h 189" name="T17"/>
                    <a:gd fmla="*/ 231 w 252" name="T18"/>
                    <a:gd fmla="*/ 168 h 189" name="T1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b="b" l="0" r="r" t="0"/>
                  <a:pathLst>
                    <a:path h="189" w="251">
                      <a:moveTo>
                        <a:pt x="0" y="0"/>
                      </a:moveTo>
                      <a:lnTo>
                        <a:pt x="0" y="189"/>
                      </a:lnTo>
                      <a:lnTo>
                        <a:pt x="252" y="189"/>
                      </a:lnTo>
                      <a:lnTo>
                        <a:pt x="252" y="0"/>
                      </a:lnTo>
                      <a:lnTo>
                        <a:pt x="0" y="0"/>
                      </a:lnTo>
                      <a:close/>
                      <a:moveTo>
                        <a:pt x="231" y="168"/>
                      </a:moveTo>
                      <a:lnTo>
                        <a:pt x="21" y="168"/>
                      </a:lnTo>
                      <a:lnTo>
                        <a:pt x="21" y="21"/>
                      </a:lnTo>
                      <a:lnTo>
                        <a:pt x="231" y="21"/>
                      </a:lnTo>
                      <a:lnTo>
                        <a:pt x="231" y="168"/>
                      </a:ln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bIns="57781" lIns="115562" rIns="115562" tIns="57781"/>
                <a:lstStyle/>
                <a:p>
                  <a:pPr defTabSz="649540">
                    <a:defRPr/>
                  </a:pPr>
                  <a:endParaRPr altLang="en-US" lang="zh-CN" sz="1327"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10601030101010101" pitchFamily="2" typeface="FZHei-B01S"/>
                  </a:endParaRPr>
                </a:p>
              </p:txBody>
            </p:sp>
          </p:grpSp>
        </p:grpSp>
        <p:grpSp>
          <p:nvGrpSpPr>
            <p:cNvPr id="100" name="组合 47">
              <a:extLst>
                <a:ext uri="{FF2B5EF4-FFF2-40B4-BE49-F238E27FC236}">
                  <a16:creationId xmlns:a16="http://schemas.microsoft.com/office/drawing/2014/main" id="{7FDBE8DF-617A-470E-947A-F20695A87D1B}"/>
                </a:ext>
              </a:extLst>
            </p:cNvPr>
            <p:cNvGrpSpPr/>
            <p:nvPr/>
          </p:nvGrpSpPr>
          <p:grpSpPr>
            <a:xfrm>
              <a:off x="7466443" y="2897684"/>
              <a:ext cx="1571532" cy="1577446"/>
              <a:chOff x="7664955" y="2272577"/>
              <a:chExt cx="2052000" cy="2052000"/>
            </a:xfrm>
          </p:grpSpPr>
          <p:sp>
            <p:nvSpPr>
              <p:cNvPr id="101" name="泪滴形 100">
                <a:extLst>
                  <a:ext uri="{FF2B5EF4-FFF2-40B4-BE49-F238E27FC236}">
                    <a16:creationId xmlns:a16="http://schemas.microsoft.com/office/drawing/2014/main" id="{BF88A03E-8E91-42B6-B1BD-1091C7B53304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rot="8100000">
                <a:off x="7664955" y="2272577"/>
                <a:ext cx="2052000" cy="2052000"/>
              </a:xfrm>
              <a:prstGeom prst="teardrop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649540">
                  <a:defRPr/>
                </a:pPr>
                <a:endParaRPr altLang="en-US" lang="zh-CN" sz="1327">
                  <a:latin charset="-122" panose="020b0503020204020204" pitchFamily="34" typeface="微软雅黑"/>
                  <a:ea charset="-122" panose="020b0503020204020204" pitchFamily="34" typeface="微软雅黑"/>
                  <a:cs charset="0" panose="020b0604020202020204" pitchFamily="34" typeface="Arial"/>
                  <a:sym charset="-122" panose="02010601030101010101" pitchFamily="2" typeface="FZHei-B01S"/>
                </a:endParaRPr>
              </a:p>
            </p:txBody>
          </p:sp>
          <p:grpSp>
            <p:nvGrpSpPr>
              <p:cNvPr id="102" name="组合 49">
                <a:extLst>
                  <a:ext uri="{FF2B5EF4-FFF2-40B4-BE49-F238E27FC236}">
                    <a16:creationId xmlns:a16="http://schemas.microsoft.com/office/drawing/2014/main" id="{E60DDF7F-0E55-435B-BF28-037F7CB94895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8379660" y="3046577"/>
                <a:ext cx="622590" cy="504000"/>
                <a:chOff x="12042775" y="6005512"/>
                <a:chExt cx="400050" cy="323850"/>
              </a:xfrm>
              <a:solidFill>
                <a:srgbClr val="E9E9E9"/>
              </a:solidFill>
            </p:grpSpPr>
            <p:sp>
              <p:nvSpPr>
                <p:cNvPr id="103" name="Freeform 367">
                  <a:extLst>
                    <a:ext uri="{FF2B5EF4-FFF2-40B4-BE49-F238E27FC236}">
                      <a16:creationId xmlns:a16="http://schemas.microsoft.com/office/drawing/2014/main" id="{AB2B7B17-AD12-4A34-AF5D-306980040C0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2042775" y="6005512"/>
                  <a:ext cx="400050" cy="323850"/>
                </a:xfrm>
                <a:custGeom>
                  <a:gdLst>
                    <a:gd fmla="*/ 0 w 252" name="T0"/>
                    <a:gd fmla="*/ 0 h 204" name="T1"/>
                    <a:gd fmla="*/ 0 w 252" name="T2"/>
                    <a:gd fmla="*/ 204 h 204" name="T3"/>
                    <a:gd fmla="*/ 252 w 252" name="T4"/>
                    <a:gd fmla="*/ 204 h 204" name="T5"/>
                    <a:gd fmla="*/ 252 w 252" name="T6"/>
                    <a:gd fmla="*/ 0 h 204" name="T7"/>
                    <a:gd fmla="*/ 0 w 252" name="T8"/>
                    <a:gd fmla="*/ 0 h 204" name="T9"/>
                    <a:gd fmla="*/ 231 w 252" name="T10"/>
                    <a:gd fmla="*/ 183 h 204" name="T11"/>
                    <a:gd fmla="*/ 21 w 252" name="T12"/>
                    <a:gd fmla="*/ 183 h 204" name="T13"/>
                    <a:gd fmla="*/ 21 w 252" name="T14"/>
                    <a:gd fmla="*/ 21 h 204" name="T15"/>
                    <a:gd fmla="*/ 231 w 252" name="T16"/>
                    <a:gd fmla="*/ 21 h 204" name="T17"/>
                    <a:gd fmla="*/ 231 w 252" name="T18"/>
                    <a:gd fmla="*/ 183 h 204" name="T1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b="b" l="0" r="r" t="0"/>
                  <a:pathLst>
                    <a:path h="204" w="251">
                      <a:moveTo>
                        <a:pt x="0" y="0"/>
                      </a:moveTo>
                      <a:lnTo>
                        <a:pt x="0" y="204"/>
                      </a:lnTo>
                      <a:lnTo>
                        <a:pt x="252" y="204"/>
                      </a:lnTo>
                      <a:lnTo>
                        <a:pt x="252" y="0"/>
                      </a:lnTo>
                      <a:lnTo>
                        <a:pt x="0" y="0"/>
                      </a:lnTo>
                      <a:close/>
                      <a:moveTo>
                        <a:pt x="231" y="183"/>
                      </a:moveTo>
                      <a:lnTo>
                        <a:pt x="21" y="183"/>
                      </a:lnTo>
                      <a:lnTo>
                        <a:pt x="21" y="21"/>
                      </a:lnTo>
                      <a:lnTo>
                        <a:pt x="231" y="21"/>
                      </a:lnTo>
                      <a:lnTo>
                        <a:pt x="231" y="18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bIns="57781" lIns="115562" rIns="115562" tIns="57781"/>
                <a:lstStyle/>
                <a:p>
                  <a:pPr defTabSz="649540">
                    <a:defRPr/>
                  </a:pPr>
                  <a:endParaRPr altLang="en-US" lang="zh-CN" sz="1327"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10601030101010101" pitchFamily="2" typeface="FZHei-B01S"/>
                  </a:endParaRPr>
                </a:p>
              </p:txBody>
            </p:sp>
            <p:sp>
              <p:nvSpPr>
                <p:cNvPr id="104" name="Oval 368">
                  <a:extLst>
                    <a:ext uri="{FF2B5EF4-FFF2-40B4-BE49-F238E27FC236}">
                      <a16:creationId xmlns:a16="http://schemas.microsoft.com/office/drawing/2014/main" id="{890A6400-7386-4C01-B0B4-A96D702AD1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099925" y="6059487"/>
                  <a:ext cx="42863" cy="42863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 bIns="57781" lIns="115562" rIns="115562" tIns="57781"/>
                <a:lstStyle/>
                <a:p>
                  <a:pPr defTabSz="649540">
                    <a:defRPr/>
                  </a:pPr>
                  <a:endParaRPr altLang="en-US" lang="zh-CN" sz="1327"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10601030101010101" pitchFamily="2" typeface="FZHei-B01S"/>
                  </a:endParaRPr>
                </a:p>
              </p:txBody>
            </p:sp>
            <p:sp>
              <p:nvSpPr>
                <p:cNvPr id="105" name="Oval 369">
                  <a:extLst>
                    <a:ext uri="{FF2B5EF4-FFF2-40B4-BE49-F238E27FC236}">
                      <a16:creationId xmlns:a16="http://schemas.microsoft.com/office/drawing/2014/main" id="{286685B3-B773-4621-9DE5-B66BD911A5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344400" y="6059487"/>
                  <a:ext cx="39688" cy="42863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 bIns="57781" lIns="115562" rIns="115562" tIns="57781"/>
                <a:lstStyle/>
                <a:p>
                  <a:pPr defTabSz="649540">
                    <a:defRPr/>
                  </a:pPr>
                  <a:endParaRPr altLang="en-US" lang="zh-CN" sz="1327"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10601030101010101" pitchFamily="2" typeface="FZHei-B01S"/>
                  </a:endParaRPr>
                </a:p>
              </p:txBody>
            </p:sp>
            <p:sp>
              <p:nvSpPr>
                <p:cNvPr id="106" name="Oval 370">
                  <a:extLst>
                    <a:ext uri="{FF2B5EF4-FFF2-40B4-BE49-F238E27FC236}">
                      <a16:creationId xmlns:a16="http://schemas.microsoft.com/office/drawing/2014/main" id="{A63DA916-9C70-47FE-9AA4-FDCE944F20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099925" y="6232524"/>
                  <a:ext cx="42863" cy="41275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 bIns="57781" lIns="115562" rIns="115562" tIns="57781"/>
                <a:lstStyle/>
                <a:p>
                  <a:pPr defTabSz="649540">
                    <a:defRPr/>
                  </a:pPr>
                  <a:endParaRPr altLang="en-US" lang="zh-CN" sz="1327"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10601030101010101" pitchFamily="2" typeface="FZHei-B01S"/>
                  </a:endParaRPr>
                </a:p>
              </p:txBody>
            </p:sp>
            <p:sp>
              <p:nvSpPr>
                <p:cNvPr id="107" name="Oval 371">
                  <a:extLst>
                    <a:ext uri="{FF2B5EF4-FFF2-40B4-BE49-F238E27FC236}">
                      <a16:creationId xmlns:a16="http://schemas.microsoft.com/office/drawing/2014/main" id="{FAAD2BE2-698E-4CFF-965B-B8E3D5BEE8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344400" y="6232524"/>
                  <a:ext cx="39688" cy="41275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 bIns="57781" lIns="115562" rIns="115562" tIns="57781"/>
                <a:lstStyle/>
                <a:p>
                  <a:pPr defTabSz="649540">
                    <a:defRPr/>
                  </a:pPr>
                  <a:endParaRPr altLang="en-US" lang="zh-CN" sz="1327"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10601030101010101" pitchFamily="2" typeface="FZHei-B01S"/>
                  </a:endParaRPr>
                </a:p>
              </p:txBody>
            </p:sp>
            <p:sp>
              <p:nvSpPr>
                <p:cNvPr id="108" name="Freeform 372">
                  <a:extLst>
                    <a:ext uri="{FF2B5EF4-FFF2-40B4-BE49-F238E27FC236}">
                      <a16:creationId xmlns:a16="http://schemas.microsoft.com/office/drawing/2014/main" id="{CB54D382-2067-4869-8C61-21408DF566F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2188825" y="6089649"/>
                  <a:ext cx="109538" cy="155575"/>
                </a:xfrm>
                <a:custGeom>
                  <a:gdLst>
                    <a:gd fmla="*/ 69 w 69" name="T0"/>
                    <a:gd fmla="*/ 0 h 98" name="T1"/>
                    <a:gd fmla="*/ 0 w 69" name="T2"/>
                    <a:gd fmla="*/ 0 h 98" name="T3"/>
                    <a:gd fmla="*/ 0 w 69" name="T4"/>
                    <a:gd fmla="*/ 98 h 98" name="T5"/>
                    <a:gd fmla="*/ 69 w 69" name="T6"/>
                    <a:gd fmla="*/ 98 h 98" name="T7"/>
                    <a:gd fmla="*/ 69 w 69" name="T8"/>
                    <a:gd fmla="*/ 0 h 98" name="T9"/>
                    <a:gd fmla="*/ 50 w 69" name="T10"/>
                    <a:gd fmla="*/ 83 h 98" name="T11"/>
                    <a:gd fmla="*/ 18 w 69" name="T12"/>
                    <a:gd fmla="*/ 83 h 98" name="T13"/>
                    <a:gd fmla="*/ 18 w 69" name="T14"/>
                    <a:gd fmla="*/ 48 h 98" name="T15"/>
                    <a:gd fmla="*/ 50 w 69" name="T16"/>
                    <a:gd fmla="*/ 48 h 98" name="T17"/>
                    <a:gd fmla="*/ 50 w 69" name="T18"/>
                    <a:gd fmla="*/ 83 h 98" name="T1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b="b" l="0" r="r" t="0"/>
                  <a:pathLst>
                    <a:path h="98" w="69">
                      <a:moveTo>
                        <a:pt x="69" y="0"/>
                      </a:moveTo>
                      <a:lnTo>
                        <a:pt x="0" y="0"/>
                      </a:lnTo>
                      <a:lnTo>
                        <a:pt x="0" y="98"/>
                      </a:lnTo>
                      <a:lnTo>
                        <a:pt x="69" y="98"/>
                      </a:lnTo>
                      <a:lnTo>
                        <a:pt x="69" y="0"/>
                      </a:lnTo>
                      <a:close/>
                      <a:moveTo>
                        <a:pt x="50" y="83"/>
                      </a:moveTo>
                      <a:lnTo>
                        <a:pt x="18" y="83"/>
                      </a:lnTo>
                      <a:lnTo>
                        <a:pt x="18" y="48"/>
                      </a:lnTo>
                      <a:lnTo>
                        <a:pt x="50" y="48"/>
                      </a:lnTo>
                      <a:lnTo>
                        <a:pt x="50" y="8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bIns="57781" lIns="115562" rIns="115562" tIns="57781"/>
                <a:lstStyle/>
                <a:p>
                  <a:pPr defTabSz="649540">
                    <a:defRPr/>
                  </a:pPr>
                  <a:endParaRPr altLang="en-US" lang="zh-CN" sz="1327"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10601030101010101" pitchFamily="2" typeface="FZHei-B01S"/>
                  </a:endParaRPr>
                </a:p>
              </p:txBody>
            </p:sp>
          </p:grpSp>
        </p:grpSp>
        <p:sp>
          <p:nvSpPr>
            <p:cNvPr id="109" name="矩形 108">
              <a:extLst>
                <a:ext uri="{FF2B5EF4-FFF2-40B4-BE49-F238E27FC236}">
                  <a16:creationId xmlns:a16="http://schemas.microsoft.com/office/drawing/2014/main" id="{B37164EE-76D1-4BCD-931C-307EB4B17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381" y="4541935"/>
              <a:ext cx="1459997" cy="21569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32505" lIns="65011" rIns="65011" tIns="32505" wrap="square">
              <a:spAutoFit/>
            </a:bodyPr>
            <a:lstStyle/>
            <a:p>
              <a:pPr algn="ctr"/>
              <a:r>
                <a:rPr altLang="en-US" b="1" lang="zh-CN" sz="1327">
                  <a:solidFill>
                    <a:schemeClr val="bg2">
                      <a:lumMod val="1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点击添加主要观点</a:t>
              </a:r>
            </a:p>
          </p:txBody>
        </p:sp>
        <p:sp>
          <p:nvSpPr>
            <p:cNvPr id="110" name="矩形 109">
              <a:extLst>
                <a:ext uri="{FF2B5EF4-FFF2-40B4-BE49-F238E27FC236}">
                  <a16:creationId xmlns:a16="http://schemas.microsoft.com/office/drawing/2014/main" id="{E7F6D0DC-1328-4787-B367-E4A72496AA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6967" y="2176165"/>
              <a:ext cx="7344816" cy="476861"/>
            </a:xfrm>
            <a:prstGeom prst="rect">
              <a:avLst/>
            </a:prstGeom>
            <a:noFill/>
            <a:ln>
              <a:noFill/>
            </a:ln>
          </p:spPr>
          <p:txBody>
            <a:bodyPr bIns="32505" lIns="65011" rIns="65011" tIns="32505" wrap="square"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algn="ctr" defTabSz="649540">
                <a:lnSpc>
                  <a:spcPct val="130000"/>
                </a:lnSpc>
                <a:spcBef>
                  <a:spcPct val="0"/>
                </a:spcBef>
                <a:buNone/>
                <a:defRPr/>
              </a:pPr>
              <a:r>
                <a:rPr altLang="en-US" lang="zh-CN" sz="1327">
                  <a:solidFill>
                    <a:schemeClr val="bg1">
                      <a:lumMod val="50000"/>
                    </a:schemeClr>
                  </a:solidFill>
                  <a:sym charset="-122" panose="02010601030101010101" pitchFamily="2" typeface="FZHei-B01S"/>
                </a:rPr>
                <a:t>在此录入上述图表的综合描述说明，在此录入上述图表的综合描述说明。在此录入上述图表的综合描述说明，在此录入上述图表的综合描述说明，在此录入上述图表的综合描述说明。</a:t>
              </a:r>
            </a:p>
          </p:txBody>
        </p:sp>
        <p:sp>
          <p:nvSpPr>
            <p:cNvPr id="111" name="矩形 47">
              <a:extLst>
                <a:ext uri="{FF2B5EF4-FFF2-40B4-BE49-F238E27FC236}">
                  <a16:creationId xmlns:a16="http://schemas.microsoft.com/office/drawing/2014/main" id="{93E65755-2CB7-4A35-97FC-CF0FE4C97F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6967" y="4726644"/>
              <a:ext cx="7344816" cy="689056"/>
            </a:xfrm>
            <a:prstGeom prst="rect">
              <a:avLst/>
            </a:prstGeom>
            <a:noFill/>
            <a:ln>
              <a:noFill/>
            </a:ln>
          </p:spPr>
          <p:txBody>
            <a:bodyPr bIns="32505" lIns="65011" rIns="65011" tIns="32505" wrap="square"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f0502020204030204" pitchFamily="34" typeface="Calibri"/>
                </a:defRPr>
              </a:lvl9pPr>
            </a:lstStyle>
            <a:p>
              <a:pPr algn="ctr" defTabSz="649540">
                <a:lnSpc>
                  <a:spcPct val="130000"/>
                </a:lnSpc>
                <a:spcBef>
                  <a:spcPct val="0"/>
                </a:spcBef>
                <a:buNone/>
                <a:defRPr/>
              </a:pPr>
              <a:r>
                <a:rPr altLang="en-US" lang="zh-CN" sz="1327">
                  <a:solidFill>
                    <a:schemeClr val="bg1">
                      <a:lumMod val="50000"/>
                    </a:schemeClr>
                  </a:solidFill>
                  <a:sym charset="-122" panose="02010601030101010101" pitchFamily="2" typeface="FZHei-B01S"/>
                </a:rPr>
                <a:t>在此录入上述图表的综合描述说明，在此录入上述图表的综合描述说明。在此录入上述图表的综合描述说明，在此录入上述图表的综合描述说明，在此录入上述图表的综合描述说明，在此录入上述图表的综合描述说明，在此录入上述图表的综合描述说明，在此录入上述图表的综合描述说明。</a:t>
              </a:r>
            </a:p>
          </p:txBody>
        </p:sp>
      </p:grpSp>
      <p:sp>
        <p:nvSpPr>
          <p:cNvPr id="32" name="文本框 10">
            <a:extLst>
              <a:ext uri="{FF2B5EF4-FFF2-40B4-BE49-F238E27FC236}">
                <a16:creationId xmlns:a16="http://schemas.microsoft.com/office/drawing/2014/main" id="{1B6A14BC-86B4-4D07-A961-8D4405D9D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5" y="220663"/>
            <a:ext cx="264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点击此处添加标题</a:t>
            </a:r>
          </a:p>
        </p:txBody>
      </p:sp>
      <p:sp>
        <p:nvSpPr>
          <p:cNvPr id="33" name="矩形 1">
            <a:extLst>
              <a:ext uri="{FF2B5EF4-FFF2-40B4-BE49-F238E27FC236}">
                <a16:creationId xmlns:a16="http://schemas.microsoft.com/office/drawing/2014/main" id="{EC70DDC3-8C6D-4973-9975-F9C38A3CC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3"/>
            <a:ext cx="144463" cy="46355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</p:spTree>
    <p:extLst>
      <p:ext uri="{BB962C8B-B14F-4D97-AF65-F5344CB8AC3E}">
        <p14:creationId val="1276734456"/>
      </p:ext>
    </p:extLst>
  </p:cSld>
  <p:clrMapOvr>
    <a:masterClrMapping/>
  </p:clrMapOvr>
  <mc:AlternateContent>
    <mc:Choice Requires="p14">
      <p:transition p14:dur="1250" spd="slow">
        <p:randomBar dir="vert"/>
      </p:transition>
    </mc:Choice>
    <mc:Fallback>
      <p:transition spd="slow">
        <p:randomBar dir="vert"/>
      </p:transition>
    </mc:Fallback>
  </mc:AlternateContent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8e2497b3-dd8a-48d7-acc5-b1ffcb15ea80"/>
          <p:cNvGrpSpPr>
            <a:grpSpLocks noChangeAspect="1"/>
          </p:cNvGrpSpPr>
          <p:nvPr/>
        </p:nvGrpSpPr>
        <p:grpSpPr>
          <a:xfrm>
            <a:off x="700604" y="1456510"/>
            <a:ext cx="10790793" cy="4986382"/>
            <a:chOff x="696847" y="1130258"/>
            <a:chExt cx="10790794" cy="4986381"/>
          </a:xfrm>
        </p:grpSpPr>
        <p:sp>
          <p:nvSpPr>
            <p:cNvPr id="4" name="Straight Connector 10"/>
            <p:cNvSpPr/>
            <p:nvPr/>
          </p:nvSpPr>
          <p:spPr bwMode="auto">
            <a:xfrm>
              <a:off x="719138" y="6116639"/>
              <a:ext cx="10768503" cy="0"/>
            </a:xfrm>
            <a:prstGeom prst="line">
              <a:avLst/>
            </a:prstGeom>
            <a:noFill/>
            <a:ln cap="flat" w="12700">
              <a:solidFill>
                <a:srgbClr val="B3B3B3"/>
              </a:solidFill>
              <a:prstDash val="solid"/>
              <a:miter lim="800000"/>
              <a:headEnd len="med" type="none" w="med"/>
              <a:tailEnd len="med" type="none" w="med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5" name="Rectangle 11"/>
            <p:cNvSpPr/>
            <p:nvPr/>
          </p:nvSpPr>
          <p:spPr>
            <a:xfrm>
              <a:off x="696847" y="1130599"/>
              <a:ext cx="5378484" cy="321245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6" name="TextBox 14"/>
            <p:cNvSpPr txBox="1"/>
            <p:nvPr/>
          </p:nvSpPr>
          <p:spPr>
            <a:xfrm>
              <a:off x="696847" y="4364239"/>
              <a:ext cx="5378484" cy="1585041"/>
            </a:xfrm>
            <a:prstGeom prst="rect">
              <a:avLst/>
            </a:prstGeom>
            <a:solidFill>
              <a:schemeClr val="accent2"/>
            </a:solidFill>
          </p:spPr>
          <p:txBody>
            <a:bodyPr anchor="ctr" bIns="60960" lIns="121920" rIns="121920" tIns="60960" vert="horz" wrap="none">
              <a:normAutofit/>
            </a:bodyPr>
            <a:lstStyle/>
            <a:p>
              <a:pPr algn="ctr"/>
              <a:endPara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7" name="TextBox 15"/>
            <p:cNvSpPr txBox="1"/>
            <p:nvPr/>
          </p:nvSpPr>
          <p:spPr>
            <a:xfrm>
              <a:off x="6109157" y="1130258"/>
              <a:ext cx="5378484" cy="1585041"/>
            </a:xfrm>
            <a:prstGeom prst="rect">
              <a:avLst/>
            </a:prstGeom>
            <a:solidFill>
              <a:schemeClr val="accent1"/>
            </a:solidFill>
          </p:spPr>
          <p:txBody>
            <a:bodyPr anchor="ctr" bIns="60960" lIns="121920" rIns="121920" tIns="60960" vert="horz" wrap="none">
              <a:normAutofit/>
            </a:bodyPr>
            <a:lstStyle/>
            <a:p>
              <a:pPr algn="ctr"/>
              <a:endPara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8" name="Rectangle 1"/>
            <p:cNvSpPr/>
            <p:nvPr/>
          </p:nvSpPr>
          <p:spPr>
            <a:xfrm>
              <a:off x="696847" y="1130259"/>
              <a:ext cx="5378484" cy="3212793"/>
            </a:xfrm>
            <a:prstGeom prst="rect">
              <a:avLst/>
            </a:prstGeom>
            <a:solidFill>
              <a:schemeClr val="accent3"/>
            </a:solidFill>
            <a:ln algn="ctr" cap="flat" cmpd="sng" w="12700">
              <a:noFill/>
              <a:prstDash val="solid"/>
              <a:miter lim="800000"/>
            </a:ln>
            <a:effectLst/>
            <a:extLst>
              <a:ext uri="{91240B29-F687-4F45-9708-019B960494DF}">
                <a14:hiddenLine algn="ctr" cap="flat" cmpd="sng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9" name="Rectangle 2"/>
            <p:cNvSpPr/>
            <p:nvPr/>
          </p:nvSpPr>
          <p:spPr>
            <a:xfrm>
              <a:off x="6102500" y="2744320"/>
              <a:ext cx="5378484" cy="3204960"/>
            </a:xfrm>
            <a:prstGeom prst="rect">
              <a:avLst/>
            </a:prstGeom>
            <a:solidFill>
              <a:schemeClr val="accent3"/>
            </a:solidFill>
            <a:ln algn="ctr" cap="flat" cmpd="sng" w="12700">
              <a:noFill/>
              <a:prstDash val="solid"/>
              <a:miter lim="800000"/>
            </a:ln>
            <a:effectLst/>
            <a:extLst>
              <a:ext uri="{91240B29-F687-4F45-9708-019B960494DF}">
                <a14:hiddenLine algn="ctr" cap="flat" cmpd="sng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7018811" y="1319140"/>
              <a:ext cx="3559175" cy="1396159"/>
              <a:chOff x="12734924" y="858980"/>
              <a:chExt cx="3559175" cy="1396159"/>
            </a:xfrm>
          </p:grpSpPr>
          <p:sp>
            <p:nvSpPr>
              <p:cNvPr id="14" name="矩形 13"/>
              <p:cNvSpPr/>
              <p:nvPr/>
            </p:nvSpPr>
            <p:spPr>
              <a:xfrm>
                <a:off x="12734923" y="862254"/>
                <a:ext cx="3559175" cy="335280"/>
              </a:xfrm>
              <a:prstGeom prst="rect">
                <a:avLst/>
              </a:prstGeom>
            </p:spPr>
            <p:txBody>
              <a:bodyPr anchor="b" wrap="square">
                <a:spAutoFit/>
              </a:bodyPr>
              <a:lstStyle/>
              <a:p>
                <a:pPr algn="ctr"/>
                <a:r>
                  <a:rPr altLang="en-US" b="1" lang="zh-CN" sz="1600">
                    <a:solidFill>
                      <a:prstClr val="white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10601030101010101" pitchFamily="2" typeface="FZHei-B01S"/>
                  </a:rPr>
                  <a:t>标题文本预设</a:t>
                </a: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12734924" y="1192972"/>
                <a:ext cx="3559175" cy="1062167"/>
              </a:xfrm>
              <a:prstGeom prst="rect">
                <a:avLst/>
              </a:prstGeom>
            </p:spPr>
            <p:txBody>
              <a:bodyPr anchor="b"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altLang="en-US" lang="zh-CN" sz="1333">
                    <a:solidFill>
                      <a:prstClr val="white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10601030101010101" pitchFamily="2" typeface="FZHei-B01S"/>
                  </a:rPr>
                  <a:t>此部分内容作为文字排版占位显示（建议使用主题字体）</a:t>
                </a:r>
                <a:br>
                  <a:rPr altLang="en-US" lang="zh-CN" sz="1333">
                    <a:solidFill>
                      <a:prstClr val="white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10601030101010101" pitchFamily="2" typeface="FZHei-B01S"/>
                  </a:rPr>
                </a:br>
                <a:r>
                  <a:rPr altLang="en-US" lang="zh-CN" sz="1333">
                    <a:solidFill>
                      <a:prstClr val="white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10601030101010101" pitchFamily="2" typeface="FZHei-B01S"/>
                  </a:rPr>
                  <a:t>如需更改请在（设置形状格式）菜单下（文本选项）中调整</a:t>
                </a: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1606500" y="4489164"/>
              <a:ext cx="3559176" cy="1423180"/>
              <a:chOff x="12734923" y="795023"/>
              <a:chExt cx="3559176" cy="1423180"/>
            </a:xfrm>
          </p:grpSpPr>
          <p:sp>
            <p:nvSpPr>
              <p:cNvPr id="12" name="矩形 11"/>
              <p:cNvSpPr/>
              <p:nvPr/>
            </p:nvSpPr>
            <p:spPr>
              <a:xfrm>
                <a:off x="12734925" y="798298"/>
                <a:ext cx="3559175" cy="335280"/>
              </a:xfrm>
              <a:prstGeom prst="rect">
                <a:avLst/>
              </a:prstGeom>
            </p:spPr>
            <p:txBody>
              <a:bodyPr anchor="b" wrap="square">
                <a:spAutoFit/>
              </a:bodyPr>
              <a:lstStyle/>
              <a:p>
                <a:pPr algn="ctr"/>
                <a:r>
                  <a:rPr altLang="en-US" b="1" lang="zh-CN" sz="1600">
                    <a:solidFill>
                      <a:prstClr val="white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10601030101010101" pitchFamily="2" typeface="FZHei-B01S"/>
                  </a:rPr>
                  <a:t>标题文本预设</a:t>
                </a: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2734922" y="1156036"/>
                <a:ext cx="3559175" cy="1062167"/>
              </a:xfrm>
              <a:prstGeom prst="rect">
                <a:avLst/>
              </a:prstGeom>
            </p:spPr>
            <p:txBody>
              <a:bodyPr anchor="b"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altLang="en-US" lang="zh-CN" sz="1333">
                    <a:solidFill>
                      <a:prstClr val="white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10601030101010101" pitchFamily="2" typeface="FZHei-B01S"/>
                  </a:rPr>
                  <a:t>此部分内容作为文字排版占位显示（建议使用主题字体）</a:t>
                </a:r>
                <a:br>
                  <a:rPr altLang="en-US" lang="zh-CN" sz="1333">
                    <a:solidFill>
                      <a:prstClr val="white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10601030101010101" pitchFamily="2" typeface="FZHei-B01S"/>
                  </a:rPr>
                </a:br>
                <a:r>
                  <a:rPr altLang="en-US" lang="zh-CN" sz="1333">
                    <a:solidFill>
                      <a:prstClr val="white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10601030101010101" pitchFamily="2" typeface="FZHei-B01S"/>
                  </a:rPr>
                  <a:t>如需更改请在（设置形状格式）菜单下（文本选项）中调整</a:t>
                </a:r>
              </a:p>
            </p:txBody>
          </p:sp>
        </p:grpSp>
      </p:grpSp>
      <p:sp>
        <p:nvSpPr>
          <p:cNvPr id="16" name="文本框 10">
            <a:extLst>
              <a:ext uri="{FF2B5EF4-FFF2-40B4-BE49-F238E27FC236}">
                <a16:creationId xmlns:a16="http://schemas.microsoft.com/office/drawing/2014/main" id="{3081461B-EAFD-490E-BB6F-7A3C45823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5" y="220663"/>
            <a:ext cx="264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点击此处添加标题</a:t>
            </a:r>
          </a:p>
        </p:txBody>
      </p:sp>
      <p:sp>
        <p:nvSpPr>
          <p:cNvPr id="17" name="矩形 1">
            <a:extLst>
              <a:ext uri="{FF2B5EF4-FFF2-40B4-BE49-F238E27FC236}">
                <a16:creationId xmlns:a16="http://schemas.microsoft.com/office/drawing/2014/main" id="{ACF9E7C4-DE3A-427E-B73D-FFF045A69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3"/>
            <a:ext cx="144463" cy="46355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</p:spTree>
    <p:extLst>
      <p:ext uri="{BB962C8B-B14F-4D97-AF65-F5344CB8AC3E}">
        <p14:creationId val="3934125036"/>
      </p:ext>
    </p:extLst>
  </p:cSld>
  <p:clrMapOvr>
    <a:masterClrMapping/>
  </p:clrMapOvr>
  <mc:AlternateContent>
    <mc:Choice Requires="p14">
      <p:transition p14:dur="1250" spd="slow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8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68599 L 0 0 E" pathEditMode="relative" ptsTypes="">
                                      <p:cBhvr>
                                        <p:cTn dur="2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id="10" nodeType="with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2000" fill="hold" id="11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  <p:from x="3716" y="7702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3" nodeType="afterEffect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00" fill="hold" id="1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00" fill="hold" id="1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2" name="组合 31"/>
          <p:cNvGrpSpPr/>
          <p:nvPr/>
        </p:nvGrpSpPr>
        <p:grpSpPr>
          <a:xfrm>
            <a:off x="772476" y="1268769"/>
            <a:ext cx="2249318" cy="2249319"/>
            <a:chOff x="952500" y="1248183"/>
            <a:chExt cx="2249318" cy="2249318"/>
          </a:xfrm>
        </p:grpSpPr>
        <p:sp>
          <p:nvSpPr>
            <p:cNvPr id="53" name="椭圆 52"/>
            <p:cNvSpPr/>
            <p:nvPr/>
          </p:nvSpPr>
          <p:spPr>
            <a:xfrm>
              <a:off x="1256060" y="1600200"/>
              <a:ext cx="1621465" cy="162146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54" name="不完整圆 53"/>
            <p:cNvSpPr/>
            <p:nvPr/>
          </p:nvSpPr>
          <p:spPr>
            <a:xfrm>
              <a:off x="952500" y="1248183"/>
              <a:ext cx="2249318" cy="2249318"/>
            </a:xfrm>
            <a:prstGeom prst="pie">
              <a:avLst>
                <a:gd fmla="val 1036755" name="adj1"/>
                <a:gd fmla="val 3004227" name="adj2"/>
              </a:avLst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55" name="不完整圆 54"/>
            <p:cNvSpPr/>
            <p:nvPr/>
          </p:nvSpPr>
          <p:spPr>
            <a:xfrm>
              <a:off x="1079825" y="1375508"/>
              <a:ext cx="1994668" cy="1994668"/>
            </a:xfrm>
            <a:prstGeom prst="pie">
              <a:avLst>
                <a:gd fmla="val 10011311" name="adj1"/>
                <a:gd fmla="val 11626575" name="adj2"/>
              </a:avLst>
            </a:prstGeom>
            <a:solidFill>
              <a:schemeClr val="bg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56" name="不完整圆 55"/>
            <p:cNvSpPr/>
            <p:nvPr/>
          </p:nvSpPr>
          <p:spPr>
            <a:xfrm>
              <a:off x="1069458" y="1413067"/>
              <a:ext cx="1994668" cy="1994668"/>
            </a:xfrm>
            <a:prstGeom prst="pie">
              <a:avLst>
                <a:gd fmla="val 20636632" name="adj1"/>
                <a:gd fmla="val 62307" name="adj2"/>
              </a:avLst>
            </a:prstGeom>
            <a:solidFill>
              <a:schemeClr val="bg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57" name="椭圆 56"/>
            <p:cNvSpPr/>
            <p:nvPr/>
          </p:nvSpPr>
          <p:spPr>
            <a:xfrm>
              <a:off x="1685615" y="2029755"/>
              <a:ext cx="762355" cy="762355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r>
                <a:rPr b="1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01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772476" y="3592701"/>
            <a:ext cx="2249318" cy="2249319"/>
            <a:chOff x="952500" y="3572115"/>
            <a:chExt cx="2249318" cy="2249318"/>
          </a:xfrm>
        </p:grpSpPr>
        <p:sp>
          <p:nvSpPr>
            <p:cNvPr id="48" name="椭圆 47"/>
            <p:cNvSpPr/>
            <p:nvPr/>
          </p:nvSpPr>
          <p:spPr>
            <a:xfrm>
              <a:off x="1256060" y="3924132"/>
              <a:ext cx="1621465" cy="162146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49" name="不完整圆 48"/>
            <p:cNvSpPr/>
            <p:nvPr/>
          </p:nvSpPr>
          <p:spPr>
            <a:xfrm>
              <a:off x="952500" y="3572115"/>
              <a:ext cx="2249318" cy="2249318"/>
            </a:xfrm>
            <a:prstGeom prst="pie">
              <a:avLst>
                <a:gd fmla="val 21276164" name="adj1"/>
                <a:gd fmla="val 6016494" name="adj2"/>
              </a:avLst>
            </a:prstGeom>
            <a:solidFill>
              <a:schemeClr val="accent3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50" name="不完整圆 49"/>
            <p:cNvSpPr/>
            <p:nvPr/>
          </p:nvSpPr>
          <p:spPr>
            <a:xfrm>
              <a:off x="1079825" y="3699440"/>
              <a:ext cx="1994668" cy="1994668"/>
            </a:xfrm>
            <a:prstGeom prst="pie">
              <a:avLst>
                <a:gd fmla="val 12514476" name="adj1"/>
                <a:gd fmla="val 13417672" name="adj2"/>
              </a:avLst>
            </a:prstGeom>
            <a:solidFill>
              <a:schemeClr val="bg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51" name="不完整圆 50"/>
            <p:cNvSpPr/>
            <p:nvPr/>
          </p:nvSpPr>
          <p:spPr>
            <a:xfrm>
              <a:off x="1069458" y="3736999"/>
              <a:ext cx="1994668" cy="1994668"/>
            </a:xfrm>
            <a:prstGeom prst="pie">
              <a:avLst>
                <a:gd fmla="val 18606717" name="adj1"/>
                <a:gd fmla="val 19933140" name="adj2"/>
              </a:avLst>
            </a:prstGeom>
            <a:solidFill>
              <a:schemeClr val="bg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52" name="椭圆 51"/>
            <p:cNvSpPr/>
            <p:nvPr/>
          </p:nvSpPr>
          <p:spPr>
            <a:xfrm>
              <a:off x="1685615" y="4353687"/>
              <a:ext cx="762355" cy="76235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r>
                <a:rPr b="1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03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181360" y="1248783"/>
            <a:ext cx="2249318" cy="2249319"/>
            <a:chOff x="6515942" y="1248183"/>
            <a:chExt cx="2249318" cy="2249318"/>
          </a:xfrm>
        </p:grpSpPr>
        <p:sp>
          <p:nvSpPr>
            <p:cNvPr id="27" name="椭圆 26"/>
            <p:cNvSpPr/>
            <p:nvPr/>
          </p:nvSpPr>
          <p:spPr>
            <a:xfrm>
              <a:off x="6819502" y="1600200"/>
              <a:ext cx="1621465" cy="162146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8" name="不完整圆 27"/>
            <p:cNvSpPr/>
            <p:nvPr/>
          </p:nvSpPr>
          <p:spPr>
            <a:xfrm>
              <a:off x="6515942" y="1248183"/>
              <a:ext cx="2249318" cy="2249318"/>
            </a:xfrm>
            <a:prstGeom prst="pie">
              <a:avLst>
                <a:gd fmla="val 1036755" name="adj1"/>
                <a:gd fmla="val 5124093" name="adj2"/>
              </a:avLst>
            </a:prstGeom>
            <a:solidFill>
              <a:schemeClr val="accent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9" name="不完整圆 28"/>
            <p:cNvSpPr/>
            <p:nvPr/>
          </p:nvSpPr>
          <p:spPr>
            <a:xfrm>
              <a:off x="6643267" y="1375508"/>
              <a:ext cx="1994668" cy="1994668"/>
            </a:xfrm>
            <a:prstGeom prst="pie">
              <a:avLst>
                <a:gd fmla="val 10011311" name="adj1"/>
                <a:gd fmla="val 11626575" name="adj2"/>
              </a:avLst>
            </a:prstGeom>
            <a:solidFill>
              <a:schemeClr val="bg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30" name="不完整圆 29"/>
            <p:cNvSpPr/>
            <p:nvPr/>
          </p:nvSpPr>
          <p:spPr>
            <a:xfrm>
              <a:off x="6632900" y="1413067"/>
              <a:ext cx="1994668" cy="1994668"/>
            </a:xfrm>
            <a:prstGeom prst="pie">
              <a:avLst>
                <a:gd fmla="val 20636632" name="adj1"/>
                <a:gd fmla="val 62307" name="adj2"/>
              </a:avLst>
            </a:prstGeom>
            <a:solidFill>
              <a:schemeClr val="bg1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31" name="椭圆 30"/>
            <p:cNvSpPr/>
            <p:nvPr/>
          </p:nvSpPr>
          <p:spPr>
            <a:xfrm>
              <a:off x="7249057" y="2029755"/>
              <a:ext cx="762355" cy="76235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r>
                <a:rPr b="1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02</a:t>
              </a:r>
            </a:p>
          </p:txBody>
        </p:sp>
      </p:grpSp>
      <p:grpSp>
        <p:nvGrpSpPr>
          <p:cNvPr id="59" name="千图PPT彼岸天：ID 8661124库_组合 58"/>
          <p:cNvGrpSpPr/>
          <p:nvPr>
            <p:custDataLst>
              <p:tags r:id="rId3"/>
            </p:custDataLst>
          </p:nvPr>
        </p:nvGrpSpPr>
        <p:grpSpPr>
          <a:xfrm>
            <a:off x="6181360" y="3572715"/>
            <a:ext cx="2249318" cy="2249319"/>
            <a:chOff x="6181360" y="3572115"/>
            <a:chExt cx="2249318" cy="2249318"/>
          </a:xfrm>
        </p:grpSpPr>
        <p:sp>
          <p:nvSpPr>
            <p:cNvPr id="7" name="不完整圆 6"/>
            <p:cNvSpPr/>
            <p:nvPr/>
          </p:nvSpPr>
          <p:spPr>
            <a:xfrm>
              <a:off x="6181360" y="3572115"/>
              <a:ext cx="2249318" cy="2249318"/>
            </a:xfrm>
            <a:prstGeom prst="pie">
              <a:avLst>
                <a:gd fmla="val 3242023" name="adj1"/>
                <a:gd fmla="val 5124093" name="adj2"/>
              </a:avLst>
            </a:prstGeom>
            <a:solidFill>
              <a:schemeClr val="accent4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6298318" y="3699440"/>
              <a:ext cx="2005035" cy="2032227"/>
              <a:chOff x="6632900" y="3699440"/>
              <a:chExt cx="2005035" cy="2032227"/>
            </a:xfrm>
          </p:grpSpPr>
          <p:sp>
            <p:nvSpPr>
              <p:cNvPr id="23" name="椭圆 22"/>
              <p:cNvSpPr/>
              <p:nvPr/>
            </p:nvSpPr>
            <p:spPr>
              <a:xfrm>
                <a:off x="6819502" y="3924132"/>
                <a:ext cx="1621465" cy="1621465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endParaRPr>
              </a:p>
            </p:txBody>
          </p:sp>
          <p:sp>
            <p:nvSpPr>
              <p:cNvPr id="24" name="不完整圆 23"/>
              <p:cNvSpPr/>
              <p:nvPr/>
            </p:nvSpPr>
            <p:spPr>
              <a:xfrm>
                <a:off x="6643267" y="3699440"/>
                <a:ext cx="1994668" cy="1994668"/>
              </a:xfrm>
              <a:prstGeom prst="pie">
                <a:avLst>
                  <a:gd fmla="val 11124369" name="adj1"/>
                  <a:gd fmla="val 13295589" name="adj2"/>
                </a:avLst>
              </a:prstGeom>
              <a:solidFill>
                <a:schemeClr val="bg1">
                  <a:lumMod val="75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endParaRPr>
              </a:p>
            </p:txBody>
          </p:sp>
          <p:sp>
            <p:nvSpPr>
              <p:cNvPr id="25" name="不完整圆 24"/>
              <p:cNvSpPr/>
              <p:nvPr/>
            </p:nvSpPr>
            <p:spPr>
              <a:xfrm>
                <a:off x="6632900" y="3736999"/>
                <a:ext cx="1994668" cy="1994668"/>
              </a:xfrm>
              <a:prstGeom prst="pie">
                <a:avLst>
                  <a:gd fmla="val 1256667" name="adj1"/>
                  <a:gd fmla="val 2036580" name="adj2"/>
                </a:avLst>
              </a:prstGeom>
              <a:solidFill>
                <a:schemeClr val="bg1">
                  <a:lumMod val="75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endParaRPr>
              </a:p>
            </p:txBody>
          </p:sp>
          <p:sp>
            <p:nvSpPr>
              <p:cNvPr id="26" name="椭圆 25"/>
              <p:cNvSpPr/>
              <p:nvPr/>
            </p:nvSpPr>
            <p:spPr>
              <a:xfrm>
                <a:off x="7249057" y="4353687"/>
                <a:ext cx="762355" cy="762355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/>
              <a:p>
                <a:pPr algn="ctr"/>
                <a:r>
                  <a:rPr b="1" lang="en-US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10601030101010101" pitchFamily="2" typeface="FZHei-B01S"/>
                  </a:rPr>
                  <a:t>04</a:t>
                </a:r>
              </a:p>
            </p:txBody>
          </p:sp>
        </p:grpSp>
      </p:grpSp>
      <p:sp>
        <p:nvSpPr>
          <p:cNvPr id="61" name="išľíďè">
            <a:extLst>
              <a:ext uri="{FF2B5EF4-FFF2-40B4-BE49-F238E27FC236}">
                <a16:creationId xmlns:a16="http://schemas.microsoft.com/office/drawing/2014/main" id="{910A5409-D3B6-46FD-984C-7FD8521AB124}"/>
              </a:ext>
            </a:extLst>
          </p:cNvPr>
          <p:cNvSpPr/>
          <p:nvPr/>
        </p:nvSpPr>
        <p:spPr bwMode="auto">
          <a:xfrm>
            <a:off x="3500542" y="2523448"/>
            <a:ext cx="2543126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>
              <a:lnSpc>
                <a:spcPct val="120000"/>
              </a:lnSpc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此部分内容作为文字排版占位显示</a:t>
            </a:r>
            <a:b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</a:b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（建议使用主题字体）</a:t>
            </a:r>
          </a:p>
        </p:txBody>
      </p:sp>
      <p:sp>
        <p:nvSpPr>
          <p:cNvPr id="62" name="iSlíďè">
            <a:extLst>
              <a:ext uri="{FF2B5EF4-FFF2-40B4-BE49-F238E27FC236}">
                <a16:creationId xmlns:a16="http://schemas.microsoft.com/office/drawing/2014/main" id="{C331FCE0-E132-4B42-802F-4D97E0298056}"/>
              </a:ext>
            </a:extLst>
          </p:cNvPr>
          <p:cNvSpPr txBox="1"/>
          <p:nvPr/>
        </p:nvSpPr>
        <p:spPr bwMode="auto">
          <a:xfrm>
            <a:off x="3507443" y="2211272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fontScale="92500" lnSpcReduction="2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63" name="išľíďè">
            <a:extLst>
              <a:ext uri="{FF2B5EF4-FFF2-40B4-BE49-F238E27FC236}">
                <a16:creationId xmlns:a16="http://schemas.microsoft.com/office/drawing/2014/main" id="{07AE7B73-8586-49A2-88F7-0E5E49C366EC}"/>
              </a:ext>
            </a:extLst>
          </p:cNvPr>
          <p:cNvSpPr/>
          <p:nvPr/>
        </p:nvSpPr>
        <p:spPr bwMode="auto">
          <a:xfrm>
            <a:off x="8722541" y="2560226"/>
            <a:ext cx="2543126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>
              <a:lnSpc>
                <a:spcPct val="120000"/>
              </a:lnSpc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此部分内容作为文字排版占位显示</a:t>
            </a:r>
            <a:b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</a:b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（建议使用主题字体）</a:t>
            </a:r>
          </a:p>
        </p:txBody>
      </p:sp>
      <p:sp>
        <p:nvSpPr>
          <p:cNvPr id="64" name="iSlíďè">
            <a:extLst>
              <a:ext uri="{FF2B5EF4-FFF2-40B4-BE49-F238E27FC236}">
                <a16:creationId xmlns:a16="http://schemas.microsoft.com/office/drawing/2014/main" id="{60E1032E-4C87-4D3E-977F-871375A6278F}"/>
              </a:ext>
            </a:extLst>
          </p:cNvPr>
          <p:cNvSpPr txBox="1"/>
          <p:nvPr/>
        </p:nvSpPr>
        <p:spPr bwMode="auto">
          <a:xfrm>
            <a:off x="8729442" y="2248050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fontScale="92500" lnSpcReduction="2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65" name="išľíďè">
            <a:extLst>
              <a:ext uri="{FF2B5EF4-FFF2-40B4-BE49-F238E27FC236}">
                <a16:creationId xmlns:a16="http://schemas.microsoft.com/office/drawing/2014/main" id="{1AAA7781-33D9-4B7F-A0CB-D66ECDBF7888}"/>
              </a:ext>
            </a:extLst>
          </p:cNvPr>
          <p:cNvSpPr/>
          <p:nvPr/>
        </p:nvSpPr>
        <p:spPr bwMode="auto">
          <a:xfrm>
            <a:off x="3507443" y="4848221"/>
            <a:ext cx="2543126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defTabSz="913765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此部分内容作为文字排版占位显示</a:t>
            </a:r>
            <a:b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</a:b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（建议使用主题字体）</a:t>
            </a:r>
          </a:p>
        </p:txBody>
      </p:sp>
      <p:sp>
        <p:nvSpPr>
          <p:cNvPr id="66" name="iSlíďè">
            <a:extLst>
              <a:ext uri="{FF2B5EF4-FFF2-40B4-BE49-F238E27FC236}">
                <a16:creationId xmlns:a16="http://schemas.microsoft.com/office/drawing/2014/main" id="{DADEC065-786D-4E41-BCAC-7B0A3B8961CE}"/>
              </a:ext>
            </a:extLst>
          </p:cNvPr>
          <p:cNvSpPr txBox="1"/>
          <p:nvPr/>
        </p:nvSpPr>
        <p:spPr bwMode="auto">
          <a:xfrm>
            <a:off x="3514344" y="4536045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fontScale="92500" lnSpcReduction="2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67" name="išľíďè">
            <a:extLst>
              <a:ext uri="{FF2B5EF4-FFF2-40B4-BE49-F238E27FC236}">
                <a16:creationId xmlns:a16="http://schemas.microsoft.com/office/drawing/2014/main" id="{8EB251CA-792D-43DD-818B-B5E901FA9DD1}"/>
              </a:ext>
            </a:extLst>
          </p:cNvPr>
          <p:cNvSpPr/>
          <p:nvPr/>
        </p:nvSpPr>
        <p:spPr bwMode="auto">
          <a:xfrm>
            <a:off x="8729442" y="4884999"/>
            <a:ext cx="2543126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defTabSz="913765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此部分内容作为文字排版占位显示</a:t>
            </a:r>
            <a:b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</a:b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（建议使用主题字体）</a:t>
            </a:r>
          </a:p>
        </p:txBody>
      </p:sp>
      <p:sp>
        <p:nvSpPr>
          <p:cNvPr id="68" name="iSlíďè">
            <a:extLst>
              <a:ext uri="{FF2B5EF4-FFF2-40B4-BE49-F238E27FC236}">
                <a16:creationId xmlns:a16="http://schemas.microsoft.com/office/drawing/2014/main" id="{6F22FC62-4849-489F-921D-1179104E682E}"/>
              </a:ext>
            </a:extLst>
          </p:cNvPr>
          <p:cNvSpPr txBox="1"/>
          <p:nvPr/>
        </p:nvSpPr>
        <p:spPr bwMode="auto">
          <a:xfrm>
            <a:off x="8736343" y="4572823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fontScale="92500" lnSpcReduction="2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35" name="文本框 10">
            <a:extLst>
              <a:ext uri="{FF2B5EF4-FFF2-40B4-BE49-F238E27FC236}">
                <a16:creationId xmlns:a16="http://schemas.microsoft.com/office/drawing/2014/main" id="{02A46585-669A-419F-8EB9-EF3CF11E2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5" y="220663"/>
            <a:ext cx="264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点击此处添加标题</a:t>
            </a:r>
          </a:p>
        </p:txBody>
      </p:sp>
      <p:sp>
        <p:nvSpPr>
          <p:cNvPr id="36" name="矩形 1">
            <a:extLst>
              <a:ext uri="{FF2B5EF4-FFF2-40B4-BE49-F238E27FC236}">
                <a16:creationId xmlns:a16="http://schemas.microsoft.com/office/drawing/2014/main" id="{24845CCC-8963-4BC8-90ED-511D2F970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3"/>
            <a:ext cx="144463" cy="46355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</p:spTree>
    <p:extLst>
      <p:ext uri="{BB962C8B-B14F-4D97-AF65-F5344CB8AC3E}">
        <p14:creationId val="2448066077"/>
      </p:ext>
    </p:extLst>
  </p:cSld>
  <p:clrMapOvr>
    <a:masterClrMapping/>
  </p:clrMapOvr>
  <mc:AlternateContent>
    <mc:Choice Requires="p14">
      <p:transition p14:dur="1250" spd="slow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7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千图PPT彼岸天：ID 8661124库_组合 1"/>
          <p:cNvGrpSpPr/>
          <p:nvPr>
            <p:custDataLst>
              <p:tags r:id="rId3"/>
            </p:custDataLst>
          </p:nvPr>
        </p:nvGrpSpPr>
        <p:grpSpPr>
          <a:xfrm>
            <a:off x="3984003" y="985705"/>
            <a:ext cx="4297019" cy="4744915"/>
            <a:chOff x="3984003" y="985106"/>
            <a:chExt cx="4297019" cy="4744914"/>
          </a:xfrm>
        </p:grpSpPr>
        <p:sp>
          <p:nvSpPr>
            <p:cNvPr id="4" name="任意多边形: 形状 3"/>
            <p:cNvSpPr/>
            <p:nvPr/>
          </p:nvSpPr>
          <p:spPr>
            <a:xfrm rot="2529849">
              <a:off x="7362001" y="1473220"/>
              <a:ext cx="652464" cy="1304926"/>
            </a:xfrm>
            <a:custGeom>
              <a:gdLst>
                <a:gd fmla="*/ 1 w 652464" name="connsiteX0"/>
                <a:gd fmla="*/ 0 h 1304926" name="connsiteY0"/>
                <a:gd fmla="*/ 652464 w 652464" name="connsiteX1"/>
                <a:gd fmla="*/ 652463 h 1304926" name="connsiteY1"/>
                <a:gd fmla="*/ 1 w 652464" name="connsiteX2"/>
                <a:gd fmla="*/ 1304926 h 1304926" name="connsiteY2"/>
                <a:gd fmla="*/ 0 w 652464" name="connsiteX3"/>
                <a:gd fmla="*/ 1304926 h 1304926" name="connsiteY3"/>
                <a:gd fmla="*/ 0 w 652464" name="connsiteX4"/>
                <a:gd fmla="*/ 0 h 1304926" name="connsiteY4"/>
                <a:gd fmla="*/ 1 w 652464" name="connsiteX5"/>
                <a:gd fmla="*/ 0 h 130492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304926" w="652464">
                  <a:moveTo>
                    <a:pt x="1" y="0"/>
                  </a:moveTo>
                  <a:cubicBezTo>
                    <a:pt x="360346" y="0"/>
                    <a:pt x="652464" y="292118"/>
                    <a:pt x="652464" y="652463"/>
                  </a:cubicBezTo>
                  <a:cubicBezTo>
                    <a:pt x="652464" y="1012808"/>
                    <a:pt x="360346" y="1304926"/>
                    <a:pt x="1" y="1304926"/>
                  </a:cubicBezTo>
                  <a:lnTo>
                    <a:pt x="0" y="1304926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5" name="任意多边形: 形状 4"/>
            <p:cNvSpPr/>
            <p:nvPr/>
          </p:nvSpPr>
          <p:spPr>
            <a:xfrm rot="2529849">
              <a:off x="6878381" y="1035250"/>
              <a:ext cx="652462" cy="1304926"/>
            </a:xfrm>
            <a:custGeom>
              <a:gdLst>
                <a:gd fmla="*/ 652462 w 652462" name="connsiteX0"/>
                <a:gd fmla="*/ 0 h 1304926" name="connsiteY0"/>
                <a:gd fmla="*/ 652462 w 652462" name="connsiteX1"/>
                <a:gd fmla="*/ 1304926 h 1304926" name="connsiteY1"/>
                <a:gd fmla="*/ 520969 w 652462" name="connsiteX2"/>
                <a:gd fmla="*/ 1291670 h 1304926" name="connsiteY2"/>
                <a:gd fmla="*/ 0 w 652462" name="connsiteX3"/>
                <a:gd fmla="*/ 652463 h 1304926" name="connsiteY3"/>
                <a:gd fmla="*/ 520969 w 652462" name="connsiteX4"/>
                <a:gd fmla="*/ 13256 h 1304926" name="connsiteY4"/>
                <a:gd fmla="*/ 652462 w 652462" name="connsiteX5"/>
                <a:gd fmla="*/ 0 h 130492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304926" w="652462">
                  <a:moveTo>
                    <a:pt x="652462" y="0"/>
                  </a:moveTo>
                  <a:lnTo>
                    <a:pt x="652462" y="1304926"/>
                  </a:lnTo>
                  <a:lnTo>
                    <a:pt x="520969" y="1291670"/>
                  </a:lnTo>
                  <a:cubicBezTo>
                    <a:pt x="223653" y="1230831"/>
                    <a:pt x="0" y="967765"/>
                    <a:pt x="0" y="652463"/>
                  </a:cubicBezTo>
                  <a:cubicBezTo>
                    <a:pt x="0" y="337161"/>
                    <a:pt x="223653" y="74096"/>
                    <a:pt x="520969" y="13256"/>
                  </a:cubicBezTo>
                  <a:lnTo>
                    <a:pt x="652462" y="0"/>
                  </a:lnTo>
                  <a:close/>
                </a:path>
              </a:pathLst>
            </a:cu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6" name="任意多边形: 形状 5"/>
            <p:cNvSpPr/>
            <p:nvPr/>
          </p:nvSpPr>
          <p:spPr>
            <a:xfrm flipH="1" rot="2529849">
              <a:off x="4250559" y="3936980"/>
              <a:ext cx="652464" cy="1304926"/>
            </a:xfrm>
            <a:custGeom>
              <a:gdLst>
                <a:gd fmla="*/ 1 w 652464" name="connsiteX0"/>
                <a:gd fmla="*/ 0 h 1304926" name="connsiteY0"/>
                <a:gd fmla="*/ 652464 w 652464" name="connsiteX1"/>
                <a:gd fmla="*/ 652463 h 1304926" name="connsiteY1"/>
                <a:gd fmla="*/ 1 w 652464" name="connsiteX2"/>
                <a:gd fmla="*/ 1304926 h 1304926" name="connsiteY2"/>
                <a:gd fmla="*/ 0 w 652464" name="connsiteX3"/>
                <a:gd fmla="*/ 1304926 h 1304926" name="connsiteY3"/>
                <a:gd fmla="*/ 0 w 652464" name="connsiteX4"/>
                <a:gd fmla="*/ 0 h 1304926" name="connsiteY4"/>
                <a:gd fmla="*/ 1 w 652464" name="connsiteX5"/>
                <a:gd fmla="*/ 0 h 130492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304926" w="652464">
                  <a:moveTo>
                    <a:pt x="1" y="0"/>
                  </a:moveTo>
                  <a:cubicBezTo>
                    <a:pt x="360346" y="0"/>
                    <a:pt x="652464" y="292118"/>
                    <a:pt x="652464" y="652463"/>
                  </a:cubicBezTo>
                  <a:cubicBezTo>
                    <a:pt x="652464" y="1012808"/>
                    <a:pt x="360346" y="1304926"/>
                    <a:pt x="1" y="1304926"/>
                  </a:cubicBezTo>
                  <a:lnTo>
                    <a:pt x="0" y="1304926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6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7" name="任意多边形: 形状 6"/>
            <p:cNvSpPr/>
            <p:nvPr/>
          </p:nvSpPr>
          <p:spPr>
            <a:xfrm flipH="1" rot="2529849">
              <a:off x="4734181" y="4374950"/>
              <a:ext cx="652462" cy="1304926"/>
            </a:xfrm>
            <a:custGeom>
              <a:gdLst>
                <a:gd fmla="*/ 652462 w 652462" name="connsiteX0"/>
                <a:gd fmla="*/ 0 h 1304926" name="connsiteY0"/>
                <a:gd fmla="*/ 652462 w 652462" name="connsiteX1"/>
                <a:gd fmla="*/ 1304926 h 1304926" name="connsiteY1"/>
                <a:gd fmla="*/ 520969 w 652462" name="connsiteX2"/>
                <a:gd fmla="*/ 1291670 h 1304926" name="connsiteY2"/>
                <a:gd fmla="*/ 0 w 652462" name="connsiteX3"/>
                <a:gd fmla="*/ 652463 h 1304926" name="connsiteY3"/>
                <a:gd fmla="*/ 520969 w 652462" name="connsiteX4"/>
                <a:gd fmla="*/ 13256 h 1304926" name="connsiteY4"/>
                <a:gd fmla="*/ 652462 w 652462" name="connsiteX5"/>
                <a:gd fmla="*/ 0 h 130492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304926" w="652462">
                  <a:moveTo>
                    <a:pt x="652462" y="0"/>
                  </a:moveTo>
                  <a:lnTo>
                    <a:pt x="652462" y="1304926"/>
                  </a:lnTo>
                  <a:lnTo>
                    <a:pt x="520969" y="1291670"/>
                  </a:lnTo>
                  <a:cubicBezTo>
                    <a:pt x="223653" y="1230831"/>
                    <a:pt x="0" y="967765"/>
                    <a:pt x="0" y="652463"/>
                  </a:cubicBezTo>
                  <a:cubicBezTo>
                    <a:pt x="0" y="337161"/>
                    <a:pt x="223653" y="74096"/>
                    <a:pt x="520969" y="13256"/>
                  </a:cubicBezTo>
                  <a:lnTo>
                    <a:pt x="652462" y="0"/>
                  </a:lnTo>
                  <a:close/>
                </a:path>
              </a:pathLst>
            </a:cu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 flipH="1" rot="2529849">
              <a:off x="6002440" y="2002493"/>
              <a:ext cx="652464" cy="1304926"/>
            </a:xfrm>
            <a:custGeom>
              <a:gdLst>
                <a:gd fmla="*/ 1 w 652464" name="connsiteX0"/>
                <a:gd fmla="*/ 0 h 1304926" name="connsiteY0"/>
                <a:gd fmla="*/ 652464 w 652464" name="connsiteX1"/>
                <a:gd fmla="*/ 652463 h 1304926" name="connsiteY1"/>
                <a:gd fmla="*/ 1 w 652464" name="connsiteX2"/>
                <a:gd fmla="*/ 1304926 h 1304926" name="connsiteY2"/>
                <a:gd fmla="*/ 0 w 652464" name="connsiteX3"/>
                <a:gd fmla="*/ 1304926 h 1304926" name="connsiteY3"/>
                <a:gd fmla="*/ 0 w 652464" name="connsiteX4"/>
                <a:gd fmla="*/ 0 h 1304926" name="connsiteY4"/>
                <a:gd fmla="*/ 1 w 652464" name="connsiteX5"/>
                <a:gd fmla="*/ 0 h 130492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304926" w="652464">
                  <a:moveTo>
                    <a:pt x="1" y="0"/>
                  </a:moveTo>
                  <a:cubicBezTo>
                    <a:pt x="360346" y="0"/>
                    <a:pt x="652464" y="292118"/>
                    <a:pt x="652464" y="652463"/>
                  </a:cubicBezTo>
                  <a:cubicBezTo>
                    <a:pt x="652464" y="1012808"/>
                    <a:pt x="360346" y="1304926"/>
                    <a:pt x="1" y="1304926"/>
                  </a:cubicBezTo>
                  <a:lnTo>
                    <a:pt x="0" y="1304926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 flipH="1" rot="2529849">
              <a:off x="6486062" y="2440463"/>
              <a:ext cx="652462" cy="1304926"/>
            </a:xfrm>
            <a:custGeom>
              <a:gdLst>
                <a:gd fmla="*/ 652462 w 652462" name="connsiteX0"/>
                <a:gd fmla="*/ 0 h 1304926" name="connsiteY0"/>
                <a:gd fmla="*/ 652462 w 652462" name="connsiteX1"/>
                <a:gd fmla="*/ 1304926 h 1304926" name="connsiteY1"/>
                <a:gd fmla="*/ 520969 w 652462" name="connsiteX2"/>
                <a:gd fmla="*/ 1291670 h 1304926" name="connsiteY2"/>
                <a:gd fmla="*/ 0 w 652462" name="connsiteX3"/>
                <a:gd fmla="*/ 652463 h 1304926" name="connsiteY3"/>
                <a:gd fmla="*/ 520969 w 652462" name="connsiteX4"/>
                <a:gd fmla="*/ 13256 h 1304926" name="connsiteY4"/>
                <a:gd fmla="*/ 652462 w 652462" name="connsiteX5"/>
                <a:gd fmla="*/ 0 h 130492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304926" w="652462">
                  <a:moveTo>
                    <a:pt x="652462" y="0"/>
                  </a:moveTo>
                  <a:lnTo>
                    <a:pt x="652462" y="1304926"/>
                  </a:lnTo>
                  <a:lnTo>
                    <a:pt x="520969" y="1291670"/>
                  </a:lnTo>
                  <a:cubicBezTo>
                    <a:pt x="223653" y="1230831"/>
                    <a:pt x="0" y="967765"/>
                    <a:pt x="0" y="652463"/>
                  </a:cubicBezTo>
                  <a:cubicBezTo>
                    <a:pt x="0" y="337161"/>
                    <a:pt x="223653" y="74096"/>
                    <a:pt x="520969" y="13256"/>
                  </a:cubicBezTo>
                  <a:lnTo>
                    <a:pt x="652462" y="0"/>
                  </a:lnTo>
                  <a:close/>
                </a:path>
              </a:pathLst>
            </a:cu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0" name="任意多边形: 形状 9"/>
            <p:cNvSpPr/>
            <p:nvPr/>
          </p:nvSpPr>
          <p:spPr>
            <a:xfrm rot="2529849">
              <a:off x="5610120" y="3407707"/>
              <a:ext cx="652464" cy="1304926"/>
            </a:xfrm>
            <a:custGeom>
              <a:gdLst>
                <a:gd fmla="*/ 1 w 652464" name="connsiteX0"/>
                <a:gd fmla="*/ 0 h 1304926" name="connsiteY0"/>
                <a:gd fmla="*/ 652464 w 652464" name="connsiteX1"/>
                <a:gd fmla="*/ 652463 h 1304926" name="connsiteY1"/>
                <a:gd fmla="*/ 1 w 652464" name="connsiteX2"/>
                <a:gd fmla="*/ 1304926 h 1304926" name="connsiteY2"/>
                <a:gd fmla="*/ 0 w 652464" name="connsiteX3"/>
                <a:gd fmla="*/ 1304926 h 1304926" name="connsiteY3"/>
                <a:gd fmla="*/ 0 w 652464" name="connsiteX4"/>
                <a:gd fmla="*/ 0 h 1304926" name="connsiteY4"/>
                <a:gd fmla="*/ 1 w 652464" name="connsiteX5"/>
                <a:gd fmla="*/ 0 h 130492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304926" w="652464">
                  <a:moveTo>
                    <a:pt x="1" y="0"/>
                  </a:moveTo>
                  <a:cubicBezTo>
                    <a:pt x="360346" y="0"/>
                    <a:pt x="652464" y="292118"/>
                    <a:pt x="652464" y="652463"/>
                  </a:cubicBezTo>
                  <a:cubicBezTo>
                    <a:pt x="652464" y="1012808"/>
                    <a:pt x="360346" y="1304926"/>
                    <a:pt x="1" y="1304926"/>
                  </a:cubicBezTo>
                  <a:lnTo>
                    <a:pt x="0" y="1304926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3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 rot="2529849">
              <a:off x="5126500" y="2969737"/>
              <a:ext cx="652462" cy="1304926"/>
            </a:xfrm>
            <a:custGeom>
              <a:gdLst>
                <a:gd fmla="*/ 652462 w 652462" name="connsiteX0"/>
                <a:gd fmla="*/ 0 h 1304926" name="connsiteY0"/>
                <a:gd fmla="*/ 652462 w 652462" name="connsiteX1"/>
                <a:gd fmla="*/ 1304926 h 1304926" name="connsiteY1"/>
                <a:gd fmla="*/ 520969 w 652462" name="connsiteX2"/>
                <a:gd fmla="*/ 1291670 h 1304926" name="connsiteY2"/>
                <a:gd fmla="*/ 0 w 652462" name="connsiteX3"/>
                <a:gd fmla="*/ 652463 h 1304926" name="connsiteY3"/>
                <a:gd fmla="*/ 520969 w 652462" name="connsiteX4"/>
                <a:gd fmla="*/ 13256 h 1304926" name="connsiteY4"/>
                <a:gd fmla="*/ 652462 w 652462" name="connsiteX5"/>
                <a:gd fmla="*/ 0 h 130492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304926" w="652462">
                  <a:moveTo>
                    <a:pt x="652462" y="0"/>
                  </a:moveTo>
                  <a:lnTo>
                    <a:pt x="652462" y="1304926"/>
                  </a:lnTo>
                  <a:lnTo>
                    <a:pt x="520969" y="1291670"/>
                  </a:lnTo>
                  <a:cubicBezTo>
                    <a:pt x="223653" y="1230831"/>
                    <a:pt x="0" y="967765"/>
                    <a:pt x="0" y="652463"/>
                  </a:cubicBezTo>
                  <a:cubicBezTo>
                    <a:pt x="0" y="337161"/>
                    <a:pt x="223653" y="74096"/>
                    <a:pt x="520969" y="13256"/>
                  </a:cubicBezTo>
                  <a:lnTo>
                    <a:pt x="652462" y="0"/>
                  </a:lnTo>
                  <a:close/>
                </a:path>
              </a:pathLst>
            </a:custGeom>
            <a:solidFill>
              <a:schemeClr val="bg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cxnSp>
          <p:nvCxnSpPr>
            <p:cNvPr id="12" name="直接连接符 11"/>
            <p:cNvCxnSpPr/>
            <p:nvPr/>
          </p:nvCxnSpPr>
          <p:spPr>
            <a:xfrm flipH="1">
              <a:off x="3984003" y="985106"/>
              <a:ext cx="4297019" cy="4744914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išľíďè">
            <a:extLst>
              <a:ext uri="{FF2B5EF4-FFF2-40B4-BE49-F238E27FC236}">
                <a16:creationId xmlns:a16="http://schemas.microsoft.com/office/drawing/2014/main" id="{CD91AB76-6A35-437F-BCD6-74B4AEA44388}"/>
              </a:ext>
            </a:extLst>
          </p:cNvPr>
          <p:cNvSpPr/>
          <p:nvPr/>
        </p:nvSpPr>
        <p:spPr bwMode="auto">
          <a:xfrm>
            <a:off x="3894712" y="1332389"/>
            <a:ext cx="2543126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>
              <a:lnSpc>
                <a:spcPct val="120000"/>
              </a:lnSpc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此部分内容作为文字排版占位显示</a:t>
            </a:r>
            <a:b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</a:b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（建议使用主题字体）</a:t>
            </a:r>
          </a:p>
        </p:txBody>
      </p:sp>
      <p:sp>
        <p:nvSpPr>
          <p:cNvPr id="26" name="iSlíďè">
            <a:extLst>
              <a:ext uri="{FF2B5EF4-FFF2-40B4-BE49-F238E27FC236}">
                <a16:creationId xmlns:a16="http://schemas.microsoft.com/office/drawing/2014/main" id="{CFEC997A-CF3F-4E97-AF8F-D783F8AA01A8}"/>
              </a:ext>
            </a:extLst>
          </p:cNvPr>
          <p:cNvSpPr txBox="1"/>
          <p:nvPr/>
        </p:nvSpPr>
        <p:spPr bwMode="auto">
          <a:xfrm>
            <a:off x="3901613" y="1020213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fontScale="92500" lnSpcReduction="2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27" name="išľíďè">
            <a:extLst>
              <a:ext uri="{FF2B5EF4-FFF2-40B4-BE49-F238E27FC236}">
                <a16:creationId xmlns:a16="http://schemas.microsoft.com/office/drawing/2014/main" id="{09450BF4-DD41-4092-84FF-E24287FB745D}"/>
              </a:ext>
            </a:extLst>
          </p:cNvPr>
          <p:cNvSpPr/>
          <p:nvPr/>
        </p:nvSpPr>
        <p:spPr bwMode="auto">
          <a:xfrm>
            <a:off x="7614771" y="3266859"/>
            <a:ext cx="2543126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>
              <a:lnSpc>
                <a:spcPct val="120000"/>
              </a:lnSpc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此部分内容作为文字排版占位显示</a:t>
            </a:r>
            <a:b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</a:b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（建议使用主题字体）</a:t>
            </a:r>
          </a:p>
        </p:txBody>
      </p:sp>
      <p:sp>
        <p:nvSpPr>
          <p:cNvPr id="28" name="iSlíďè">
            <a:extLst>
              <a:ext uri="{FF2B5EF4-FFF2-40B4-BE49-F238E27FC236}">
                <a16:creationId xmlns:a16="http://schemas.microsoft.com/office/drawing/2014/main" id="{F0B08A62-B816-4954-9665-DF9A953F37D6}"/>
              </a:ext>
            </a:extLst>
          </p:cNvPr>
          <p:cNvSpPr txBox="1"/>
          <p:nvPr/>
        </p:nvSpPr>
        <p:spPr bwMode="auto">
          <a:xfrm>
            <a:off x="7621672" y="2954683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fontScale="92500" lnSpcReduction="2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29" name="išľíďè">
            <a:extLst>
              <a:ext uri="{FF2B5EF4-FFF2-40B4-BE49-F238E27FC236}">
                <a16:creationId xmlns:a16="http://schemas.microsoft.com/office/drawing/2014/main" id="{33EB14C5-2DA7-468A-8A2C-1388D1FD7E6F}"/>
              </a:ext>
            </a:extLst>
          </p:cNvPr>
          <p:cNvSpPr/>
          <p:nvPr/>
        </p:nvSpPr>
        <p:spPr bwMode="auto">
          <a:xfrm>
            <a:off x="1988013" y="3229458"/>
            <a:ext cx="2543126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>
              <a:lnSpc>
                <a:spcPct val="120000"/>
              </a:lnSpc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此部分内容作为文字排版占位显示</a:t>
            </a:r>
            <a:b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</a:b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（建议使用主题字体）</a:t>
            </a:r>
          </a:p>
        </p:txBody>
      </p:sp>
      <p:sp>
        <p:nvSpPr>
          <p:cNvPr id="30" name="iSlíďè">
            <a:extLst>
              <a:ext uri="{FF2B5EF4-FFF2-40B4-BE49-F238E27FC236}">
                <a16:creationId xmlns:a16="http://schemas.microsoft.com/office/drawing/2014/main" id="{D7C7B6EC-2B81-4CC0-BD98-6184736FF308}"/>
              </a:ext>
            </a:extLst>
          </p:cNvPr>
          <p:cNvSpPr txBox="1"/>
          <p:nvPr/>
        </p:nvSpPr>
        <p:spPr bwMode="auto">
          <a:xfrm>
            <a:off x="1994914" y="2917282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fontScale="92500" lnSpcReduction="2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31" name="išľíďè">
            <a:extLst>
              <a:ext uri="{FF2B5EF4-FFF2-40B4-BE49-F238E27FC236}">
                <a16:creationId xmlns:a16="http://schemas.microsoft.com/office/drawing/2014/main" id="{0AA18FBF-C233-4332-9C26-75907C99D2C3}"/>
              </a:ext>
            </a:extLst>
          </p:cNvPr>
          <p:cNvSpPr/>
          <p:nvPr/>
        </p:nvSpPr>
        <p:spPr bwMode="auto">
          <a:xfrm>
            <a:off x="5781393" y="5146459"/>
            <a:ext cx="2543126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>
              <a:lnSpc>
                <a:spcPct val="120000"/>
              </a:lnSpc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此部分内容作为文字排版占位显示</a:t>
            </a:r>
            <a:b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</a:b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（建议使用主题字体）</a:t>
            </a:r>
          </a:p>
        </p:txBody>
      </p:sp>
      <p:sp>
        <p:nvSpPr>
          <p:cNvPr id="32" name="iSlíďè">
            <a:extLst>
              <a:ext uri="{FF2B5EF4-FFF2-40B4-BE49-F238E27FC236}">
                <a16:creationId xmlns:a16="http://schemas.microsoft.com/office/drawing/2014/main" id="{7917E8A5-2DB2-4F42-9A8F-59BF1BB4EC75}"/>
              </a:ext>
            </a:extLst>
          </p:cNvPr>
          <p:cNvSpPr txBox="1"/>
          <p:nvPr/>
        </p:nvSpPr>
        <p:spPr bwMode="auto">
          <a:xfrm>
            <a:off x="5788294" y="4834283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fontScale="92500" lnSpcReduction="2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20" name="文本框 10">
            <a:extLst>
              <a:ext uri="{FF2B5EF4-FFF2-40B4-BE49-F238E27FC236}">
                <a16:creationId xmlns:a16="http://schemas.microsoft.com/office/drawing/2014/main" id="{21D6B1EB-1A48-4CF3-B3E2-85E55FD0E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5" y="220663"/>
            <a:ext cx="264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点击此处添加标题</a:t>
            </a:r>
          </a:p>
        </p:txBody>
      </p:sp>
      <p:sp>
        <p:nvSpPr>
          <p:cNvPr id="21" name="矩形 1">
            <a:extLst>
              <a:ext uri="{FF2B5EF4-FFF2-40B4-BE49-F238E27FC236}">
                <a16:creationId xmlns:a16="http://schemas.microsoft.com/office/drawing/2014/main" id="{3C7C8CDD-C955-41B0-B256-B9CE23B74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3"/>
            <a:ext cx="144463" cy="46355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</p:spTree>
    <p:extLst>
      <p:ext uri="{BB962C8B-B14F-4D97-AF65-F5344CB8AC3E}">
        <p14:creationId val="2555966528"/>
      </p:ext>
    </p:extLst>
  </p:cSld>
  <p:clrMapOvr>
    <a:masterClrMapping/>
  </p:clrMapOvr>
  <mc:AlternateContent>
    <mc:Choice Requires="p14">
      <p:transition p14:dur="1250" spd="slow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5" name="千图PPT彼岸天：ID 8661124库_组合 34">
            <a:extLst>
              <a:ext uri="{FF2B5EF4-FFF2-40B4-BE49-F238E27FC236}">
                <a16:creationId xmlns:a16="http://schemas.microsoft.com/office/drawing/2014/main" id="{DB4EDCF9-20D2-4834-8DD7-71B251BBE241}"/>
              </a:ext>
            </a:extLst>
          </p:cNvPr>
          <p:cNvGrpSpPr/>
          <p:nvPr>
            <p:custDataLst>
              <p:tags r:id="rId3"/>
            </p:custDataLst>
          </p:nvPr>
        </p:nvGrpSpPr>
        <p:grpSpPr>
          <a:xfrm>
            <a:off x="2099556" y="4059517"/>
            <a:ext cx="7992888" cy="923250"/>
            <a:chOff x="2099556" y="4059517"/>
            <a:chExt cx="7992888" cy="923250"/>
          </a:xfrm>
        </p:grpSpPr>
        <p:grpSp>
          <p:nvGrpSpPr>
            <p:cNvPr id="6" name="Group 31">
              <a:extLst>
                <a:ext uri="{FF2B5EF4-FFF2-40B4-BE49-F238E27FC236}">
                  <a16:creationId xmlns:a16="http://schemas.microsoft.com/office/drawing/2014/main" id="{82F7E5BF-4073-4914-BF9F-68A7B43FDEB3}"/>
                </a:ext>
              </a:extLst>
            </p:cNvPr>
            <p:cNvGrpSpPr/>
            <p:nvPr/>
          </p:nvGrpSpPr>
          <p:grpSpPr>
            <a:xfrm>
              <a:off x="2099556" y="4059517"/>
              <a:ext cx="2009323" cy="562462"/>
              <a:chOff x="816" y="2304"/>
              <a:chExt cx="1440" cy="448"/>
            </a:xfrm>
          </p:grpSpPr>
          <p:sp>
            <p:nvSpPr>
              <p:cNvPr id="28" name="Freeform: Shape 32">
                <a:extLst>
                  <a:ext uri="{FF2B5EF4-FFF2-40B4-BE49-F238E27FC236}">
                    <a16:creationId xmlns:a16="http://schemas.microsoft.com/office/drawing/2014/main" id="{2E0C3D6D-52CD-49AD-8915-359B360744DF}"/>
                  </a:ext>
                </a:extLst>
              </p:cNvPr>
              <p:cNvSpPr/>
              <p:nvPr/>
            </p:nvSpPr>
            <p:spPr bwMode="gray">
              <a:xfrm>
                <a:off x="901" y="2562"/>
                <a:ext cx="1270" cy="190"/>
              </a:xfrm>
              <a:custGeom>
                <a:gdLst>
                  <a:gd fmla="*/ 1120 w 1120" name="T0"/>
                  <a:gd fmla="*/ 252 h 252" name="T1"/>
                  <a:gd fmla="*/ 1116 w 1120" name="T2"/>
                  <a:gd fmla="*/ 250 h 252" name="T3"/>
                  <a:gd fmla="*/ 1100 w 1120" name="T4"/>
                  <a:gd fmla="*/ 246 h 252" name="T5"/>
                  <a:gd fmla="*/ 1074 w 1120" name="T6"/>
                  <a:gd fmla="*/ 240 h 252" name="T7"/>
                  <a:gd fmla="*/ 1038 w 1120" name="T8"/>
                  <a:gd fmla="*/ 232 h 252" name="T9"/>
                  <a:gd fmla="*/ 992 w 1120" name="T10"/>
                  <a:gd fmla="*/ 222 h 252" name="T11"/>
                  <a:gd fmla="*/ 938 w 1120" name="T12"/>
                  <a:gd fmla="*/ 212 h 252" name="T13"/>
                  <a:gd fmla="*/ 876 w 1120" name="T14"/>
                  <a:gd fmla="*/ 204 h 252" name="T15"/>
                  <a:gd fmla="*/ 806 w 1120" name="T16"/>
                  <a:gd fmla="*/ 196 h 252" name="T17"/>
                  <a:gd fmla="*/ 730 w 1120" name="T18"/>
                  <a:gd fmla="*/ 190 h 252" name="T19"/>
                  <a:gd fmla="*/ 646 w 1120" name="T20"/>
                  <a:gd fmla="*/ 184 h 252" name="T21"/>
                  <a:gd fmla="*/ 556 w 1120" name="T22"/>
                  <a:gd fmla="*/ 184 h 252" name="T23"/>
                  <a:gd fmla="*/ 466 w 1120" name="T24"/>
                  <a:gd fmla="*/ 184 h 252" name="T25"/>
                  <a:gd fmla="*/ 384 w 1120" name="T26"/>
                  <a:gd fmla="*/ 190 h 252" name="T27"/>
                  <a:gd fmla="*/ 308 w 1120" name="T28"/>
                  <a:gd fmla="*/ 196 h 252" name="T29"/>
                  <a:gd fmla="*/ 238 w 1120" name="T30"/>
                  <a:gd fmla="*/ 204 h 252" name="T31"/>
                  <a:gd fmla="*/ 178 w 1120" name="T32"/>
                  <a:gd fmla="*/ 212 h 252" name="T33"/>
                  <a:gd fmla="*/ 126 w 1120" name="T34"/>
                  <a:gd fmla="*/ 222 h 252" name="T35"/>
                  <a:gd fmla="*/ 82 w 1120" name="T36"/>
                  <a:gd fmla="*/ 232 h 252" name="T37"/>
                  <a:gd fmla="*/ 46 w 1120" name="T38"/>
                  <a:gd fmla="*/ 240 h 252" name="T39"/>
                  <a:gd fmla="*/ 20 w 1120" name="T40"/>
                  <a:gd fmla="*/ 246 h 252" name="T41"/>
                  <a:gd fmla="*/ 6 w 1120" name="T42"/>
                  <a:gd fmla="*/ 250 h 252" name="T43"/>
                  <a:gd fmla="*/ 0 w 1120" name="T44"/>
                  <a:gd fmla="*/ 252 h 252" name="T45"/>
                  <a:gd fmla="*/ 0 w 1120" name="T46"/>
                  <a:gd fmla="*/ 62 h 252" name="T47"/>
                  <a:gd fmla="*/ 560 w 1120" name="T48"/>
                  <a:gd fmla="*/ 0 h 252" name="T49"/>
                  <a:gd fmla="*/ 1120 w 1120" name="T50"/>
                  <a:gd fmla="*/ 62 h 252" name="T51"/>
                  <a:gd fmla="*/ 1120 w 1120" name="T52"/>
                  <a:gd fmla="*/ 252 h 252" name="T53"/>
                  <a:gd fmla="*/ 1120 w 1120" name="T54"/>
                  <a:gd fmla="*/ 252 h 252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251" w="1120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endParaRPr>
              </a:p>
            </p:txBody>
          </p:sp>
          <p:sp>
            <p:nvSpPr>
              <p:cNvPr id="29" name="Rectangle 33">
                <a:extLst>
                  <a:ext uri="{FF2B5EF4-FFF2-40B4-BE49-F238E27FC236}">
                    <a16:creationId xmlns:a16="http://schemas.microsoft.com/office/drawing/2014/main" id="{CD8A9458-420E-4D2E-80DB-318851F7C592}"/>
                  </a:ext>
                </a:extLst>
              </p:cNvPr>
              <p:cNvSpPr/>
              <p:nvPr/>
            </p:nvSpPr>
            <p:spPr bwMode="gray">
              <a:xfrm>
                <a:off x="816" y="2304"/>
                <a:ext cx="1440" cy="393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ffectLst/>
              <a:extLst>
                <a:ext uri="{91240B29-F687-4F45-9708-019B960494DF}">
                  <a14:hiddenLine algn="ctr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br" dir="10800000" dist="76200" kx="-3284103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 wrap="none">
                <a:normAutofit/>
              </a:bodyPr>
              <a:lstStyle/>
              <a:p>
                <a:pPr algn="ctr"/>
                <a:r>
                  <a:rPr b="1" lang="en-US" sz="16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10601030101010101" pitchFamily="2" typeface="FZHei-B01S"/>
                  </a:rPr>
                  <a:t>2018</a:t>
                </a:r>
              </a:p>
            </p:txBody>
          </p:sp>
        </p:grpSp>
        <p:sp>
          <p:nvSpPr>
            <p:cNvPr id="13" name="Straight Connector 42">
              <a:extLst>
                <a:ext uri="{FF2B5EF4-FFF2-40B4-BE49-F238E27FC236}">
                  <a16:creationId xmlns:a16="http://schemas.microsoft.com/office/drawing/2014/main" id="{3DC15F03-B45A-4E23-873B-422455A663DC}"/>
                </a:ext>
              </a:extLst>
            </p:cNvPr>
            <p:cNvSpPr/>
            <p:nvPr/>
          </p:nvSpPr>
          <p:spPr bwMode="auto">
            <a:xfrm>
              <a:off x="3165278" y="4982767"/>
              <a:ext cx="6927166" cy="0"/>
            </a:xfrm>
            <a:prstGeom prst="line">
              <a:avLst/>
            </a:prstGeom>
            <a:noFill/>
            <a:ln cap="rnd" w="38100">
              <a:solidFill>
                <a:schemeClr val="bg1">
                  <a:lumMod val="50000"/>
                </a:schemeClr>
              </a:solidFill>
              <a:prstDash val="sysDot"/>
              <a:round/>
              <a:tailEnd len="med" type="oval" w="med"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</p:grpSp>
      <p:grpSp>
        <p:nvGrpSpPr>
          <p:cNvPr id="37" name="千图PPT彼岸天：ID 8661124库_组合 36">
            <a:extLst>
              <a:ext uri="{FF2B5EF4-FFF2-40B4-BE49-F238E27FC236}">
                <a16:creationId xmlns:a16="http://schemas.microsoft.com/office/drawing/2014/main" id="{ABD7346B-8A74-4AD1-BB53-02FDCC93DC75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2099556" y="4557218"/>
            <a:ext cx="2009323" cy="1396908"/>
            <a:chOff x="2099556" y="4557218"/>
            <a:chExt cx="2009323" cy="1396908"/>
          </a:xfrm>
        </p:grpSpPr>
        <p:cxnSp>
          <p:nvCxnSpPr>
            <p:cNvPr id="10" name="Straight Arrow Connector 39">
              <a:extLst>
                <a:ext uri="{FF2B5EF4-FFF2-40B4-BE49-F238E27FC236}">
                  <a16:creationId xmlns:a16="http://schemas.microsoft.com/office/drawing/2014/main" id="{CE5CF809-C889-4C97-A52B-AEE1F134AF6B}"/>
                </a:ext>
              </a:extLst>
            </p:cNvPr>
            <p:cNvCxnSpPr>
              <a:cxnSpLocks noChangeShapeType="1"/>
              <a:stCxn id="28" idx="11"/>
              <a:endCxn id="27" idx="0"/>
            </p:cNvCxnSpPr>
            <p:nvPr/>
          </p:nvCxnSpPr>
          <p:spPr bwMode="gray">
            <a:xfrm>
              <a:off x="3098667" y="4557218"/>
              <a:ext cx="5553" cy="834443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7" name="Group 34">
              <a:extLst>
                <a:ext uri="{FF2B5EF4-FFF2-40B4-BE49-F238E27FC236}">
                  <a16:creationId xmlns:a16="http://schemas.microsoft.com/office/drawing/2014/main" id="{6444ACC0-049A-4076-BFBB-858299FCE929}"/>
                </a:ext>
              </a:extLst>
            </p:cNvPr>
            <p:cNvGrpSpPr/>
            <p:nvPr/>
          </p:nvGrpSpPr>
          <p:grpSpPr>
            <a:xfrm>
              <a:off x="2099556" y="5391664"/>
              <a:ext cx="2009323" cy="562462"/>
              <a:chOff x="816" y="2304"/>
              <a:chExt cx="1440" cy="448"/>
            </a:xfrm>
          </p:grpSpPr>
          <p:sp>
            <p:nvSpPr>
              <p:cNvPr id="26" name="Freeform: Shape 35">
                <a:extLst>
                  <a:ext uri="{FF2B5EF4-FFF2-40B4-BE49-F238E27FC236}">
                    <a16:creationId xmlns:a16="http://schemas.microsoft.com/office/drawing/2014/main" id="{66D1001D-429A-495E-8BF5-192027C1541F}"/>
                  </a:ext>
                </a:extLst>
              </p:cNvPr>
              <p:cNvSpPr/>
              <p:nvPr/>
            </p:nvSpPr>
            <p:spPr bwMode="gray">
              <a:xfrm>
                <a:off x="901" y="2562"/>
                <a:ext cx="1270" cy="190"/>
              </a:xfrm>
              <a:custGeom>
                <a:gdLst>
                  <a:gd fmla="*/ 1120 w 1120" name="T0"/>
                  <a:gd fmla="*/ 252 h 252" name="T1"/>
                  <a:gd fmla="*/ 1116 w 1120" name="T2"/>
                  <a:gd fmla="*/ 250 h 252" name="T3"/>
                  <a:gd fmla="*/ 1100 w 1120" name="T4"/>
                  <a:gd fmla="*/ 246 h 252" name="T5"/>
                  <a:gd fmla="*/ 1074 w 1120" name="T6"/>
                  <a:gd fmla="*/ 240 h 252" name="T7"/>
                  <a:gd fmla="*/ 1038 w 1120" name="T8"/>
                  <a:gd fmla="*/ 232 h 252" name="T9"/>
                  <a:gd fmla="*/ 992 w 1120" name="T10"/>
                  <a:gd fmla="*/ 222 h 252" name="T11"/>
                  <a:gd fmla="*/ 938 w 1120" name="T12"/>
                  <a:gd fmla="*/ 212 h 252" name="T13"/>
                  <a:gd fmla="*/ 876 w 1120" name="T14"/>
                  <a:gd fmla="*/ 204 h 252" name="T15"/>
                  <a:gd fmla="*/ 806 w 1120" name="T16"/>
                  <a:gd fmla="*/ 196 h 252" name="T17"/>
                  <a:gd fmla="*/ 730 w 1120" name="T18"/>
                  <a:gd fmla="*/ 190 h 252" name="T19"/>
                  <a:gd fmla="*/ 646 w 1120" name="T20"/>
                  <a:gd fmla="*/ 184 h 252" name="T21"/>
                  <a:gd fmla="*/ 556 w 1120" name="T22"/>
                  <a:gd fmla="*/ 184 h 252" name="T23"/>
                  <a:gd fmla="*/ 466 w 1120" name="T24"/>
                  <a:gd fmla="*/ 184 h 252" name="T25"/>
                  <a:gd fmla="*/ 384 w 1120" name="T26"/>
                  <a:gd fmla="*/ 190 h 252" name="T27"/>
                  <a:gd fmla="*/ 308 w 1120" name="T28"/>
                  <a:gd fmla="*/ 196 h 252" name="T29"/>
                  <a:gd fmla="*/ 238 w 1120" name="T30"/>
                  <a:gd fmla="*/ 204 h 252" name="T31"/>
                  <a:gd fmla="*/ 178 w 1120" name="T32"/>
                  <a:gd fmla="*/ 212 h 252" name="T33"/>
                  <a:gd fmla="*/ 126 w 1120" name="T34"/>
                  <a:gd fmla="*/ 222 h 252" name="T35"/>
                  <a:gd fmla="*/ 82 w 1120" name="T36"/>
                  <a:gd fmla="*/ 232 h 252" name="T37"/>
                  <a:gd fmla="*/ 46 w 1120" name="T38"/>
                  <a:gd fmla="*/ 240 h 252" name="T39"/>
                  <a:gd fmla="*/ 20 w 1120" name="T40"/>
                  <a:gd fmla="*/ 246 h 252" name="T41"/>
                  <a:gd fmla="*/ 6 w 1120" name="T42"/>
                  <a:gd fmla="*/ 250 h 252" name="T43"/>
                  <a:gd fmla="*/ 0 w 1120" name="T44"/>
                  <a:gd fmla="*/ 252 h 252" name="T45"/>
                  <a:gd fmla="*/ 0 w 1120" name="T46"/>
                  <a:gd fmla="*/ 62 h 252" name="T47"/>
                  <a:gd fmla="*/ 560 w 1120" name="T48"/>
                  <a:gd fmla="*/ 0 h 252" name="T49"/>
                  <a:gd fmla="*/ 1120 w 1120" name="T50"/>
                  <a:gd fmla="*/ 62 h 252" name="T51"/>
                  <a:gd fmla="*/ 1120 w 1120" name="T52"/>
                  <a:gd fmla="*/ 252 h 252" name="T53"/>
                  <a:gd fmla="*/ 1120 w 1120" name="T54"/>
                  <a:gd fmla="*/ 252 h 252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251" w="1120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endParaRPr>
              </a:p>
            </p:txBody>
          </p:sp>
          <p:sp>
            <p:nvSpPr>
              <p:cNvPr id="27" name="Rectangle 36">
                <a:extLst>
                  <a:ext uri="{FF2B5EF4-FFF2-40B4-BE49-F238E27FC236}">
                    <a16:creationId xmlns:a16="http://schemas.microsoft.com/office/drawing/2014/main" id="{FC58B27D-AD57-4DF6-8D60-8766AB28B3D0}"/>
                  </a:ext>
                </a:extLst>
              </p:cNvPr>
              <p:cNvSpPr/>
              <p:nvPr/>
            </p:nvSpPr>
            <p:spPr bwMode="gray">
              <a:xfrm>
                <a:off x="816" y="2304"/>
                <a:ext cx="1440" cy="393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  <a:effectLst/>
              <a:extLst>
                <a:ext uri="{91240B29-F687-4F45-9708-019B960494DF}">
                  <a14:hiddenLine algn="ctr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br" dir="10800000" dist="76200" kx="-3284103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 wrap="none">
                <a:normAutofit/>
              </a:bodyPr>
              <a:lstStyle/>
              <a:p>
                <a:pPr algn="ctr"/>
                <a:r>
                  <a:rPr b="1" lang="en-US" sz="16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10601030101010101" pitchFamily="2" typeface="FZHei-B01S"/>
                  </a:rPr>
                  <a:t>2019</a:t>
                </a:r>
              </a:p>
            </p:txBody>
          </p:sp>
        </p:grpSp>
      </p:grpSp>
      <p:grpSp>
        <p:nvGrpSpPr>
          <p:cNvPr id="34" name="千图PPT彼岸天：ID 8661124库_组合 33">
            <a:extLst>
              <a:ext uri="{FF2B5EF4-FFF2-40B4-BE49-F238E27FC236}">
                <a16:creationId xmlns:a16="http://schemas.microsoft.com/office/drawing/2014/main" id="{09F8972B-2159-4DC6-8EA8-E190F2F99AA5}"/>
              </a:ext>
            </a:extLst>
          </p:cNvPr>
          <p:cNvGrpSpPr/>
          <p:nvPr>
            <p:custDataLst>
              <p:tags r:id="rId5"/>
            </p:custDataLst>
          </p:nvPr>
        </p:nvGrpSpPr>
        <p:grpSpPr>
          <a:xfrm>
            <a:off x="2099556" y="2727368"/>
            <a:ext cx="7992888" cy="1332146"/>
            <a:chOff x="2099556" y="2727368"/>
            <a:chExt cx="7992888" cy="1332146"/>
          </a:xfrm>
        </p:grpSpPr>
        <p:grpSp>
          <p:nvGrpSpPr>
            <p:cNvPr id="5" name="Group 28">
              <a:extLst>
                <a:ext uri="{FF2B5EF4-FFF2-40B4-BE49-F238E27FC236}">
                  <a16:creationId xmlns:a16="http://schemas.microsoft.com/office/drawing/2014/main" id="{5713E003-C003-4E2F-A59C-920D52836B65}"/>
                </a:ext>
              </a:extLst>
            </p:cNvPr>
            <p:cNvGrpSpPr/>
            <p:nvPr/>
          </p:nvGrpSpPr>
          <p:grpSpPr>
            <a:xfrm>
              <a:off x="2099556" y="2727368"/>
              <a:ext cx="2009323" cy="562462"/>
              <a:chOff x="816" y="2304"/>
              <a:chExt cx="1440" cy="448"/>
            </a:xfrm>
          </p:grpSpPr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3408ADAD-0E43-4016-9028-5874390F1836}"/>
                  </a:ext>
                </a:extLst>
              </p:cNvPr>
              <p:cNvSpPr/>
              <p:nvPr/>
            </p:nvSpPr>
            <p:spPr bwMode="gray">
              <a:xfrm>
                <a:off x="901" y="2562"/>
                <a:ext cx="1270" cy="190"/>
              </a:xfrm>
              <a:custGeom>
                <a:gdLst>
                  <a:gd fmla="*/ 1120 w 1120" name="T0"/>
                  <a:gd fmla="*/ 252 h 252" name="T1"/>
                  <a:gd fmla="*/ 1116 w 1120" name="T2"/>
                  <a:gd fmla="*/ 250 h 252" name="T3"/>
                  <a:gd fmla="*/ 1100 w 1120" name="T4"/>
                  <a:gd fmla="*/ 246 h 252" name="T5"/>
                  <a:gd fmla="*/ 1074 w 1120" name="T6"/>
                  <a:gd fmla="*/ 240 h 252" name="T7"/>
                  <a:gd fmla="*/ 1038 w 1120" name="T8"/>
                  <a:gd fmla="*/ 232 h 252" name="T9"/>
                  <a:gd fmla="*/ 992 w 1120" name="T10"/>
                  <a:gd fmla="*/ 222 h 252" name="T11"/>
                  <a:gd fmla="*/ 938 w 1120" name="T12"/>
                  <a:gd fmla="*/ 212 h 252" name="T13"/>
                  <a:gd fmla="*/ 876 w 1120" name="T14"/>
                  <a:gd fmla="*/ 204 h 252" name="T15"/>
                  <a:gd fmla="*/ 806 w 1120" name="T16"/>
                  <a:gd fmla="*/ 196 h 252" name="T17"/>
                  <a:gd fmla="*/ 730 w 1120" name="T18"/>
                  <a:gd fmla="*/ 190 h 252" name="T19"/>
                  <a:gd fmla="*/ 646 w 1120" name="T20"/>
                  <a:gd fmla="*/ 184 h 252" name="T21"/>
                  <a:gd fmla="*/ 556 w 1120" name="T22"/>
                  <a:gd fmla="*/ 184 h 252" name="T23"/>
                  <a:gd fmla="*/ 466 w 1120" name="T24"/>
                  <a:gd fmla="*/ 184 h 252" name="T25"/>
                  <a:gd fmla="*/ 384 w 1120" name="T26"/>
                  <a:gd fmla="*/ 190 h 252" name="T27"/>
                  <a:gd fmla="*/ 308 w 1120" name="T28"/>
                  <a:gd fmla="*/ 196 h 252" name="T29"/>
                  <a:gd fmla="*/ 238 w 1120" name="T30"/>
                  <a:gd fmla="*/ 204 h 252" name="T31"/>
                  <a:gd fmla="*/ 178 w 1120" name="T32"/>
                  <a:gd fmla="*/ 212 h 252" name="T33"/>
                  <a:gd fmla="*/ 126 w 1120" name="T34"/>
                  <a:gd fmla="*/ 222 h 252" name="T35"/>
                  <a:gd fmla="*/ 82 w 1120" name="T36"/>
                  <a:gd fmla="*/ 232 h 252" name="T37"/>
                  <a:gd fmla="*/ 46 w 1120" name="T38"/>
                  <a:gd fmla="*/ 240 h 252" name="T39"/>
                  <a:gd fmla="*/ 20 w 1120" name="T40"/>
                  <a:gd fmla="*/ 246 h 252" name="T41"/>
                  <a:gd fmla="*/ 6 w 1120" name="T42"/>
                  <a:gd fmla="*/ 250 h 252" name="T43"/>
                  <a:gd fmla="*/ 0 w 1120" name="T44"/>
                  <a:gd fmla="*/ 252 h 252" name="T45"/>
                  <a:gd fmla="*/ 0 w 1120" name="T46"/>
                  <a:gd fmla="*/ 62 h 252" name="T47"/>
                  <a:gd fmla="*/ 560 w 1120" name="T48"/>
                  <a:gd fmla="*/ 0 h 252" name="T49"/>
                  <a:gd fmla="*/ 1120 w 1120" name="T50"/>
                  <a:gd fmla="*/ 62 h 252" name="T51"/>
                  <a:gd fmla="*/ 1120 w 1120" name="T52"/>
                  <a:gd fmla="*/ 252 h 252" name="T53"/>
                  <a:gd fmla="*/ 1120 w 1120" name="T54"/>
                  <a:gd fmla="*/ 252 h 252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251" w="1120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endParaRP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8D8FDB90-922B-4FBF-AF3C-990817B1C84F}"/>
                  </a:ext>
                </a:extLst>
              </p:cNvPr>
              <p:cNvSpPr/>
              <p:nvPr/>
            </p:nvSpPr>
            <p:spPr bwMode="gray">
              <a:xfrm>
                <a:off x="816" y="2304"/>
                <a:ext cx="1440" cy="39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algn="ctr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br" dir="10800000" dist="76200" kx="-3284103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 wrap="none">
                <a:normAutofit/>
              </a:bodyPr>
              <a:lstStyle/>
              <a:p>
                <a:pPr algn="ctr"/>
                <a:r>
                  <a:rPr b="1" lang="en-US" sz="16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10601030101010101" pitchFamily="2" typeface="FZHei-B01S"/>
                  </a:rPr>
                  <a:t>2017</a:t>
                </a:r>
              </a:p>
            </p:txBody>
          </p:sp>
        </p:grpSp>
        <p:cxnSp>
          <p:nvCxnSpPr>
            <p:cNvPr id="9" name="Straight Arrow Connector 38">
              <a:extLst>
                <a:ext uri="{FF2B5EF4-FFF2-40B4-BE49-F238E27FC236}">
                  <a16:creationId xmlns:a16="http://schemas.microsoft.com/office/drawing/2014/main" id="{D520CBF3-0B3C-49CA-86AB-EB5A761EF855}"/>
                </a:ext>
              </a:extLst>
            </p:cNvPr>
            <p:cNvCxnSpPr>
              <a:cxnSpLocks noChangeShapeType="1"/>
              <a:stCxn id="30" idx="11"/>
              <a:endCxn id="29" idx="0"/>
            </p:cNvCxnSpPr>
            <p:nvPr/>
          </p:nvCxnSpPr>
          <p:spPr bwMode="gray">
            <a:xfrm>
              <a:off x="3098667" y="3225071"/>
              <a:ext cx="5553" cy="834443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Straight Connector 41">
              <a:extLst>
                <a:ext uri="{FF2B5EF4-FFF2-40B4-BE49-F238E27FC236}">
                  <a16:creationId xmlns:a16="http://schemas.microsoft.com/office/drawing/2014/main" id="{C8C75837-843A-40BD-9932-256B8E6FBB47}"/>
                </a:ext>
              </a:extLst>
            </p:cNvPr>
            <p:cNvSpPr/>
            <p:nvPr/>
          </p:nvSpPr>
          <p:spPr bwMode="auto">
            <a:xfrm>
              <a:off x="3165278" y="3676522"/>
              <a:ext cx="6927166" cy="0"/>
            </a:xfrm>
            <a:prstGeom prst="line">
              <a:avLst/>
            </a:prstGeom>
            <a:noFill/>
            <a:ln cap="rnd" w="38100">
              <a:solidFill>
                <a:schemeClr val="bg1">
                  <a:lumMod val="50000"/>
                </a:schemeClr>
              </a:solidFill>
              <a:prstDash val="sysDot"/>
              <a:round/>
              <a:tailEnd len="med" type="oval" w="med"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</p:grpSp>
      <p:grpSp>
        <p:nvGrpSpPr>
          <p:cNvPr id="2" name="千图PPT彼岸天：ID 8661124库_组合 1">
            <a:extLst>
              <a:ext uri="{FF2B5EF4-FFF2-40B4-BE49-F238E27FC236}">
                <a16:creationId xmlns:a16="http://schemas.microsoft.com/office/drawing/2014/main" id="{6A29CEFE-412A-44EB-A0A2-A33F86EF7E0D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2099556" y="1395221"/>
            <a:ext cx="7992888" cy="1332144"/>
            <a:chOff x="2099556" y="1395221"/>
            <a:chExt cx="7992888" cy="1332144"/>
          </a:xfrm>
        </p:grpSpPr>
        <p:grpSp>
          <p:nvGrpSpPr>
            <p:cNvPr id="4" name="Group 25">
              <a:extLst>
                <a:ext uri="{FF2B5EF4-FFF2-40B4-BE49-F238E27FC236}">
                  <a16:creationId xmlns:a16="http://schemas.microsoft.com/office/drawing/2014/main" id="{C25427D6-894C-4061-974A-0CFC4112C49D}"/>
                </a:ext>
              </a:extLst>
            </p:cNvPr>
            <p:cNvGrpSpPr/>
            <p:nvPr/>
          </p:nvGrpSpPr>
          <p:grpSpPr>
            <a:xfrm>
              <a:off x="2099556" y="1395221"/>
              <a:ext cx="2009323" cy="562462"/>
              <a:chOff x="816" y="2304"/>
              <a:chExt cx="1440" cy="448"/>
            </a:xfrm>
          </p:grpSpPr>
          <p:sp>
            <p:nvSpPr>
              <p:cNvPr id="32" name="Freeform: Shape 26">
                <a:extLst>
                  <a:ext uri="{FF2B5EF4-FFF2-40B4-BE49-F238E27FC236}">
                    <a16:creationId xmlns:a16="http://schemas.microsoft.com/office/drawing/2014/main" id="{4CA2A600-6879-4750-9EC9-C49888BC2212}"/>
                  </a:ext>
                </a:extLst>
              </p:cNvPr>
              <p:cNvSpPr/>
              <p:nvPr/>
            </p:nvSpPr>
            <p:spPr bwMode="gray">
              <a:xfrm>
                <a:off x="901" y="2562"/>
                <a:ext cx="1270" cy="190"/>
              </a:xfrm>
              <a:custGeom>
                <a:gdLst>
                  <a:gd fmla="*/ 1120 w 1120" name="T0"/>
                  <a:gd fmla="*/ 252 h 252" name="T1"/>
                  <a:gd fmla="*/ 1116 w 1120" name="T2"/>
                  <a:gd fmla="*/ 250 h 252" name="T3"/>
                  <a:gd fmla="*/ 1100 w 1120" name="T4"/>
                  <a:gd fmla="*/ 246 h 252" name="T5"/>
                  <a:gd fmla="*/ 1074 w 1120" name="T6"/>
                  <a:gd fmla="*/ 240 h 252" name="T7"/>
                  <a:gd fmla="*/ 1038 w 1120" name="T8"/>
                  <a:gd fmla="*/ 232 h 252" name="T9"/>
                  <a:gd fmla="*/ 992 w 1120" name="T10"/>
                  <a:gd fmla="*/ 222 h 252" name="T11"/>
                  <a:gd fmla="*/ 938 w 1120" name="T12"/>
                  <a:gd fmla="*/ 212 h 252" name="T13"/>
                  <a:gd fmla="*/ 876 w 1120" name="T14"/>
                  <a:gd fmla="*/ 204 h 252" name="T15"/>
                  <a:gd fmla="*/ 806 w 1120" name="T16"/>
                  <a:gd fmla="*/ 196 h 252" name="T17"/>
                  <a:gd fmla="*/ 730 w 1120" name="T18"/>
                  <a:gd fmla="*/ 190 h 252" name="T19"/>
                  <a:gd fmla="*/ 646 w 1120" name="T20"/>
                  <a:gd fmla="*/ 184 h 252" name="T21"/>
                  <a:gd fmla="*/ 556 w 1120" name="T22"/>
                  <a:gd fmla="*/ 184 h 252" name="T23"/>
                  <a:gd fmla="*/ 466 w 1120" name="T24"/>
                  <a:gd fmla="*/ 184 h 252" name="T25"/>
                  <a:gd fmla="*/ 384 w 1120" name="T26"/>
                  <a:gd fmla="*/ 190 h 252" name="T27"/>
                  <a:gd fmla="*/ 308 w 1120" name="T28"/>
                  <a:gd fmla="*/ 196 h 252" name="T29"/>
                  <a:gd fmla="*/ 238 w 1120" name="T30"/>
                  <a:gd fmla="*/ 204 h 252" name="T31"/>
                  <a:gd fmla="*/ 178 w 1120" name="T32"/>
                  <a:gd fmla="*/ 212 h 252" name="T33"/>
                  <a:gd fmla="*/ 126 w 1120" name="T34"/>
                  <a:gd fmla="*/ 222 h 252" name="T35"/>
                  <a:gd fmla="*/ 82 w 1120" name="T36"/>
                  <a:gd fmla="*/ 232 h 252" name="T37"/>
                  <a:gd fmla="*/ 46 w 1120" name="T38"/>
                  <a:gd fmla="*/ 240 h 252" name="T39"/>
                  <a:gd fmla="*/ 20 w 1120" name="T40"/>
                  <a:gd fmla="*/ 246 h 252" name="T41"/>
                  <a:gd fmla="*/ 6 w 1120" name="T42"/>
                  <a:gd fmla="*/ 250 h 252" name="T43"/>
                  <a:gd fmla="*/ 0 w 1120" name="T44"/>
                  <a:gd fmla="*/ 252 h 252" name="T45"/>
                  <a:gd fmla="*/ 0 w 1120" name="T46"/>
                  <a:gd fmla="*/ 62 h 252" name="T47"/>
                  <a:gd fmla="*/ 560 w 1120" name="T48"/>
                  <a:gd fmla="*/ 0 h 252" name="T49"/>
                  <a:gd fmla="*/ 1120 w 1120" name="T50"/>
                  <a:gd fmla="*/ 62 h 252" name="T51"/>
                  <a:gd fmla="*/ 1120 w 1120" name="T52"/>
                  <a:gd fmla="*/ 252 h 252" name="T53"/>
                  <a:gd fmla="*/ 1120 w 1120" name="T54"/>
                  <a:gd fmla="*/ 252 h 252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251" w="1120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endParaRPr>
              </a:p>
            </p:txBody>
          </p:sp>
          <p:sp>
            <p:nvSpPr>
              <p:cNvPr id="33" name="Rectangle 27">
                <a:extLst>
                  <a:ext uri="{FF2B5EF4-FFF2-40B4-BE49-F238E27FC236}">
                    <a16:creationId xmlns:a16="http://schemas.microsoft.com/office/drawing/2014/main" id="{05FC0CB2-CE8D-469F-AE63-0FA5F27B258B}"/>
                  </a:ext>
                </a:extLst>
              </p:cNvPr>
              <p:cNvSpPr/>
              <p:nvPr/>
            </p:nvSpPr>
            <p:spPr bwMode="gray">
              <a:xfrm>
                <a:off x="816" y="2304"/>
                <a:ext cx="1440" cy="39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algn="ctr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br" dir="10800000" dist="76200" kx="-3284103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 wrap="none">
                <a:normAutofit/>
              </a:bodyPr>
              <a:lstStyle/>
              <a:p>
                <a:pPr algn="ctr"/>
                <a:r>
                  <a:rPr b="1" lang="en-US" sz="16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10601030101010101" pitchFamily="2" typeface="FZHei-B01S"/>
                  </a:rPr>
                  <a:t>2016</a:t>
                </a:r>
              </a:p>
            </p:txBody>
          </p:sp>
        </p:grpSp>
        <p:cxnSp>
          <p:nvCxnSpPr>
            <p:cNvPr id="8" name="Straight Arrow Connector 37">
              <a:extLst>
                <a:ext uri="{FF2B5EF4-FFF2-40B4-BE49-F238E27FC236}">
                  <a16:creationId xmlns:a16="http://schemas.microsoft.com/office/drawing/2014/main" id="{A9568990-B386-4A87-BC20-A038B0EBA2F3}"/>
                </a:ext>
              </a:extLst>
            </p:cNvPr>
            <p:cNvCxnSpPr>
              <a:cxnSpLocks noChangeShapeType="1"/>
              <a:stCxn id="32" idx="11"/>
              <a:endCxn id="31" idx="0"/>
            </p:cNvCxnSpPr>
            <p:nvPr/>
          </p:nvCxnSpPr>
          <p:spPr bwMode="gray">
            <a:xfrm>
              <a:off x="3098667" y="1892922"/>
              <a:ext cx="5553" cy="834443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Straight Connector 40">
              <a:extLst>
                <a:ext uri="{FF2B5EF4-FFF2-40B4-BE49-F238E27FC236}">
                  <a16:creationId xmlns:a16="http://schemas.microsoft.com/office/drawing/2014/main" id="{21CBE0FB-2EEB-4D25-B4A9-361ED369506A}"/>
                </a:ext>
              </a:extLst>
            </p:cNvPr>
            <p:cNvSpPr/>
            <p:nvPr/>
          </p:nvSpPr>
          <p:spPr bwMode="auto">
            <a:xfrm>
              <a:off x="3165278" y="2225960"/>
              <a:ext cx="6927166" cy="0"/>
            </a:xfrm>
            <a:prstGeom prst="line">
              <a:avLst/>
            </a:prstGeom>
            <a:noFill/>
            <a:ln cap="rnd" w="38100">
              <a:solidFill>
                <a:schemeClr val="bg1">
                  <a:lumMod val="50000"/>
                </a:schemeClr>
              </a:solidFill>
              <a:prstDash val="sysDot"/>
              <a:round/>
              <a:tailEnd len="med" type="oval" w="med"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</p:grpSp>
      <p:sp>
        <p:nvSpPr>
          <p:cNvPr id="38" name="išľíďè">
            <a:extLst>
              <a:ext uri="{FF2B5EF4-FFF2-40B4-BE49-F238E27FC236}">
                <a16:creationId xmlns:a16="http://schemas.microsoft.com/office/drawing/2014/main" id="{67D0A620-140E-4687-826B-25A8DD082A7F}"/>
              </a:ext>
            </a:extLst>
          </p:cNvPr>
          <p:cNvSpPr/>
          <p:nvPr/>
        </p:nvSpPr>
        <p:spPr bwMode="auto">
          <a:xfrm>
            <a:off x="4518311" y="1759792"/>
            <a:ext cx="5465138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lvl="0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此部分内容作为文字排版占位显示（建议使用主题字体）</a:t>
            </a:r>
          </a:p>
        </p:txBody>
      </p:sp>
      <p:sp>
        <p:nvSpPr>
          <p:cNvPr id="39" name="iSlíďè">
            <a:extLst>
              <a:ext uri="{FF2B5EF4-FFF2-40B4-BE49-F238E27FC236}">
                <a16:creationId xmlns:a16="http://schemas.microsoft.com/office/drawing/2014/main" id="{83C9F050-8B46-48F4-AC46-5A03B23042B5}"/>
              </a:ext>
            </a:extLst>
          </p:cNvPr>
          <p:cNvSpPr txBox="1"/>
          <p:nvPr/>
        </p:nvSpPr>
        <p:spPr bwMode="auto">
          <a:xfrm>
            <a:off x="4518311" y="1447607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lnSpcReduction="1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40" name="išľíďè">
            <a:extLst>
              <a:ext uri="{FF2B5EF4-FFF2-40B4-BE49-F238E27FC236}">
                <a16:creationId xmlns:a16="http://schemas.microsoft.com/office/drawing/2014/main" id="{507AAB2E-9270-4F3A-ACCD-0DEA367F3E1E}"/>
              </a:ext>
            </a:extLst>
          </p:cNvPr>
          <p:cNvSpPr/>
          <p:nvPr/>
        </p:nvSpPr>
        <p:spPr bwMode="auto">
          <a:xfrm>
            <a:off x="4518311" y="3253460"/>
            <a:ext cx="5465138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lvl="0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此部分内容作为文字排版占位显示（建议使用主题字体）</a:t>
            </a:r>
          </a:p>
        </p:txBody>
      </p:sp>
      <p:sp>
        <p:nvSpPr>
          <p:cNvPr id="41" name="iSlíďè">
            <a:extLst>
              <a:ext uri="{FF2B5EF4-FFF2-40B4-BE49-F238E27FC236}">
                <a16:creationId xmlns:a16="http://schemas.microsoft.com/office/drawing/2014/main" id="{A36B25DA-7BDA-48A1-89AF-D0BA625A31FA}"/>
              </a:ext>
            </a:extLst>
          </p:cNvPr>
          <p:cNvSpPr txBox="1"/>
          <p:nvPr/>
        </p:nvSpPr>
        <p:spPr bwMode="auto">
          <a:xfrm>
            <a:off x="4518311" y="2941275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lnSpcReduction="1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42" name="išľíďè">
            <a:extLst>
              <a:ext uri="{FF2B5EF4-FFF2-40B4-BE49-F238E27FC236}">
                <a16:creationId xmlns:a16="http://schemas.microsoft.com/office/drawing/2014/main" id="{E6FF1955-860B-4D72-910A-9514A42142CA}"/>
              </a:ext>
            </a:extLst>
          </p:cNvPr>
          <p:cNvSpPr/>
          <p:nvPr/>
        </p:nvSpPr>
        <p:spPr bwMode="auto">
          <a:xfrm>
            <a:off x="4518311" y="4529877"/>
            <a:ext cx="5465138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lvl="0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此部分内容作为文字排版占位显示（建议使用主题字体）</a:t>
            </a:r>
          </a:p>
        </p:txBody>
      </p:sp>
      <p:sp>
        <p:nvSpPr>
          <p:cNvPr id="43" name="iSlíďè">
            <a:extLst>
              <a:ext uri="{FF2B5EF4-FFF2-40B4-BE49-F238E27FC236}">
                <a16:creationId xmlns:a16="http://schemas.microsoft.com/office/drawing/2014/main" id="{BB38A836-3627-464F-927A-86AA71B7B234}"/>
              </a:ext>
            </a:extLst>
          </p:cNvPr>
          <p:cNvSpPr txBox="1"/>
          <p:nvPr/>
        </p:nvSpPr>
        <p:spPr bwMode="auto">
          <a:xfrm>
            <a:off x="4518311" y="4217692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lnSpcReduction="1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44" name="išľíďè">
            <a:extLst>
              <a:ext uri="{FF2B5EF4-FFF2-40B4-BE49-F238E27FC236}">
                <a16:creationId xmlns:a16="http://schemas.microsoft.com/office/drawing/2014/main" id="{2B42AD34-2BE5-483D-AF3F-DC6A84A3E559}"/>
              </a:ext>
            </a:extLst>
          </p:cNvPr>
          <p:cNvSpPr/>
          <p:nvPr/>
        </p:nvSpPr>
        <p:spPr bwMode="auto">
          <a:xfrm>
            <a:off x="4518311" y="5731523"/>
            <a:ext cx="5465138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lvl="0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此部分内容作为文字排版占位显示（建议使用主题字体）</a:t>
            </a:r>
          </a:p>
        </p:txBody>
      </p:sp>
      <p:sp>
        <p:nvSpPr>
          <p:cNvPr id="45" name="iSlíďè">
            <a:extLst>
              <a:ext uri="{FF2B5EF4-FFF2-40B4-BE49-F238E27FC236}">
                <a16:creationId xmlns:a16="http://schemas.microsoft.com/office/drawing/2014/main" id="{3307381E-0E13-41F8-B7BC-77D975749630}"/>
              </a:ext>
            </a:extLst>
          </p:cNvPr>
          <p:cNvSpPr txBox="1"/>
          <p:nvPr/>
        </p:nvSpPr>
        <p:spPr bwMode="auto">
          <a:xfrm>
            <a:off x="4518311" y="5419338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lnSpcReduction="1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36" name="文本框 10">
            <a:extLst>
              <a:ext uri="{FF2B5EF4-FFF2-40B4-BE49-F238E27FC236}">
                <a16:creationId xmlns:a16="http://schemas.microsoft.com/office/drawing/2014/main" id="{33742B0D-9FF8-4C36-826A-22D3EB942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5" y="220663"/>
            <a:ext cx="264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点击此处添加标题</a:t>
            </a:r>
          </a:p>
        </p:txBody>
      </p:sp>
      <p:sp>
        <p:nvSpPr>
          <p:cNvPr id="46" name="矩形 1">
            <a:extLst>
              <a:ext uri="{FF2B5EF4-FFF2-40B4-BE49-F238E27FC236}">
                <a16:creationId xmlns:a16="http://schemas.microsoft.com/office/drawing/2014/main" id="{ECA4C7CC-87CD-479D-833B-D90B58587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3"/>
            <a:ext cx="144463" cy="46355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</p:spTree>
    <p:extLst>
      <p:ext uri="{BB962C8B-B14F-4D97-AF65-F5344CB8AC3E}">
        <p14:creationId val="3352408693"/>
      </p:ext>
    </p:extLst>
  </p:cSld>
  <p:clrMapOvr>
    <a:masterClrMapping/>
  </p:clrMapOvr>
  <mc:AlternateContent>
    <mc:Choice Requires="p14">
      <p:transition p14:dur="1250" spd="slow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  <p:cond delay="0" evt="onBegin">
                          <p:tn val="19"/>
                        </p:cond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4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  <p:cond delay="0" evt="onBegin">
                          <p:tn val="24"/>
                        </p:cond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9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  <p:cond delay="0" evt="onBegin">
                          <p:tn val="29"/>
                        </p:cond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2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4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  <p:cond delay="0" evt="onBegin">
                          <p:tn val="34"/>
                        </p:cond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9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 nodeType="clickPar">
                      <p:stCondLst>
                        <p:cond delay="indefinite"/>
                        <p:cond delay="0" evt="onBegin">
                          <p:tn val="39"/>
                        </p:cond>
                      </p:stCondLst>
                      <p:childTnLst>
                        <p:par>
                          <p:cTn fill="hold" id="4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2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4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 nodeType="clickPar">
                      <p:stCondLst>
                        <p:cond delay="indefinite"/>
                        <p:cond delay="0" evt="onBegin">
                          <p:tn val="44"/>
                        </p:cond>
                      </p:stCondLst>
                      <p:childTnLst>
                        <p:par>
                          <p:cTn fill="hold" id="4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7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0" nodeType="clickPar">
                      <p:stCondLst>
                        <p:cond delay="indefinite"/>
                        <p:cond delay="0" evt="onBegin">
                          <p:tn val="49"/>
                        </p:cond>
                      </p:stCondLst>
                      <p:childTnLst>
                        <p:par>
                          <p:cTn fill="hold" id="5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2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4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5" nodeType="clickPar">
                      <p:stCondLst>
                        <p:cond delay="indefinite"/>
                        <p:cond delay="0" evt="onBegin">
                          <p:tn val="54"/>
                        </p:cond>
                      </p:stCondLst>
                      <p:childTnLst>
                        <p:par>
                          <p:cTn fill="hold" id="5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7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8"/>
      <p:bldP grpId="0" spid="39"/>
      <p:bldP grpId="0" spid="40"/>
      <p:bldP grpId="0" spid="41"/>
      <p:bldP grpId="0" spid="42"/>
      <p:bldP grpId="0" spid="43"/>
      <p:bldP grpId="0" spid="44"/>
      <p:bldP grpId="0" spid="45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C9F4CD1E-C8C5-4F20-B23C-C26C9AA9A425}"/>
              </a:ext>
            </a:extLst>
          </p:cNvPr>
          <p:cNvGrpSpPr/>
          <p:nvPr/>
        </p:nvGrpSpPr>
        <p:grpSpPr>
          <a:xfrm>
            <a:off x="1077524" y="830737"/>
            <a:ext cx="4687630" cy="754711"/>
            <a:chOff x="606286" y="725903"/>
            <a:chExt cx="4444811" cy="715617"/>
          </a:xfrm>
          <a:solidFill>
            <a:schemeClr val="bg1">
              <a:lumMod val="95000"/>
            </a:schemeClr>
          </a:solidFill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94F46BFD-E97E-4CFD-AC36-4C65785B3C9C}"/>
                </a:ext>
              </a:extLst>
            </p:cNvPr>
            <p:cNvSpPr/>
            <p:nvPr/>
          </p:nvSpPr>
          <p:spPr>
            <a:xfrm>
              <a:off x="2288018" y="805415"/>
              <a:ext cx="2763079" cy="63610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zh-CN"/>
              </a:defPPr>
              <a:lvl1pPr algn="l" fontAlgn="base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fontAlgn="base" indent="-182880" marL="64008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fontAlgn="base" indent="-368300" marL="12827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fontAlgn="base" indent="-554355" marL="1925955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fontAlgn="base" indent="-739775" marL="2568575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altLang="zh-CN" lang="en-US" sz="3795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CONTENTS</a:t>
              </a:r>
            </a:p>
          </p:txBody>
        </p: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6D25259A-9C6E-41D4-9CE4-D866DA6AC62D}"/>
                </a:ext>
              </a:extLst>
            </p:cNvPr>
            <p:cNvSpPr/>
            <p:nvPr/>
          </p:nvSpPr>
          <p:spPr>
            <a:xfrm>
              <a:off x="606286" y="725903"/>
              <a:ext cx="1818861" cy="71561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zh-CN"/>
              </a:defPPr>
              <a:lvl1pPr algn="l" fontAlgn="base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fontAlgn="base" indent="-182880" marL="64008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fontAlgn="base" indent="-368300" marL="12827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fontAlgn="base" indent="-554355" marL="1925955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fontAlgn="base" indent="-739775" marL="2568575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altLang="en-US" lang="zh-CN" sz="5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目录/</a:t>
              </a:r>
            </a:p>
          </p:txBody>
        </p:sp>
      </p:grp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6A8522C4-A929-4F3A-A0B7-1AF718EE8148}"/>
              </a:ext>
            </a:extLst>
          </p:cNvPr>
          <p:cNvGrpSpPr/>
          <p:nvPr/>
        </p:nvGrpSpPr>
        <p:grpSpPr>
          <a:xfrm>
            <a:off x="1077524" y="2683835"/>
            <a:ext cx="9027295" cy="2438692"/>
            <a:chOff x="1077524" y="2683835"/>
            <a:chExt cx="9027295" cy="2438692"/>
          </a:xfrm>
        </p:grpSpPr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184CA7C6-BD64-4851-A811-026C435D0295}"/>
                </a:ext>
              </a:extLst>
            </p:cNvPr>
            <p:cNvGrpSpPr/>
            <p:nvPr/>
          </p:nvGrpSpPr>
          <p:grpSpPr>
            <a:xfrm>
              <a:off x="1078012" y="2683836"/>
              <a:ext cx="4376917" cy="1041825"/>
              <a:chOff x="2959902" y="1978591"/>
              <a:chExt cx="4150201" cy="987857"/>
            </a:xfrm>
          </p:grpSpPr>
          <p:sp>
            <p:nvSpPr>
              <p:cNvPr id="6" name="文本框 30">
                <a:extLst>
                  <a:ext uri="{FF2B5EF4-FFF2-40B4-BE49-F238E27FC236}">
                    <a16:creationId xmlns:a16="http://schemas.microsoft.com/office/drawing/2014/main" id="{F13188A3-FA20-4DB2-AA06-A1C0EE211830}"/>
                  </a:ext>
                </a:extLst>
              </p:cNvPr>
              <p:cNvSpPr txBox="1"/>
              <p:nvPr/>
            </p:nvSpPr>
            <p:spPr>
              <a:xfrm>
                <a:off x="3698386" y="2079396"/>
                <a:ext cx="3137448" cy="549121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1pPr>
                <a:lvl2pPr algn="l" fontAlgn="base" indent="-182880" marL="64008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2pPr>
                <a:lvl3pPr algn="l" fontAlgn="base" indent="-368300" marL="12827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3pPr>
                <a:lvl4pPr algn="l" fontAlgn="base" indent="-554355" marL="192595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4pPr>
                <a:lvl5pPr algn="l" fontAlgn="base" indent="-739775" marL="256857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9pPr>
              </a:lstStyle>
              <a:p>
                <a:pPr>
                  <a:defRPr/>
                </a:pPr>
                <a:r>
                  <a:rPr altLang="en-US" b="1" lang="zh-CN" sz="3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charset="0" panose="020b0604020202020204" pitchFamily="34" typeface="Arial"/>
                    <a:sym charset="-122" panose="02010601030101010101" pitchFamily="2" typeface="FZHei-B01S"/>
                  </a:rPr>
                  <a:t>年度工作总结</a:t>
                </a:r>
              </a:p>
            </p:txBody>
          </p:sp>
          <p:sp>
            <p:nvSpPr>
              <p:cNvPr id="7" name="文本框 31">
                <a:extLst>
                  <a:ext uri="{FF2B5EF4-FFF2-40B4-BE49-F238E27FC236}">
                    <a16:creationId xmlns:a16="http://schemas.microsoft.com/office/drawing/2014/main" id="{C58F0728-91DE-423B-80BE-37FBFB9CB4B0}"/>
                  </a:ext>
                </a:extLst>
              </p:cNvPr>
              <p:cNvSpPr txBox="1"/>
              <p:nvPr/>
            </p:nvSpPr>
            <p:spPr>
              <a:xfrm>
                <a:off x="3532219" y="2469467"/>
                <a:ext cx="3577883" cy="520220"/>
              </a:xfrm>
              <a:prstGeom prst="rect">
                <a:avLst/>
              </a:prstGeom>
              <a:noFill/>
            </p:spPr>
            <p:txBody>
              <a:bodyPr anchor="ctr" rtlCol="0" wrap="square">
                <a:spAutoFit/>
              </a:bodyPr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1pPr>
                <a:lvl2pPr algn="l" fontAlgn="base" indent="-182880" marL="64008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2pPr>
                <a:lvl3pPr algn="l" fontAlgn="base" indent="-368300" marL="12827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3pPr>
                <a:lvl4pPr algn="l" fontAlgn="base" indent="-554355" marL="192595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4pPr>
                <a:lvl5pPr algn="l" fontAlgn="base" indent="-739775" marL="256857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altLang="en-US" lang="zh-CN" sz="2000">
                    <a:solidFill>
                      <a:schemeClr val="accent2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10601030101010101" pitchFamily="2" typeface="FZHei-B01S"/>
                  </a:rPr>
                  <a:t>（Job Overview）</a:t>
                </a:r>
              </a:p>
            </p:txBody>
          </p:sp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8EAF8C4B-0A7B-4B71-8D9A-7A4DA08FB917}"/>
                  </a:ext>
                </a:extLst>
              </p:cNvPr>
              <p:cNvSpPr/>
              <p:nvPr/>
            </p:nvSpPr>
            <p:spPr>
              <a:xfrm>
                <a:off x="2959902" y="1978591"/>
                <a:ext cx="765313" cy="70495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algn="l" fontAlgn="base" indent="-182880" marL="64008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algn="l" fontAlgn="base" indent="-368300" marL="12827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algn="l" fontAlgn="base" indent="-554355" marL="192595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algn="l" fontAlgn="base" indent="-739775" marL="256857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altLang="zh-CN" lang="en-US" sz="3375">
                    <a:solidFill>
                      <a:schemeClr val="accent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10601030101010101" pitchFamily="2" typeface="FZHei-B01S"/>
                  </a:rPr>
                  <a:t>01</a:t>
                </a:r>
              </a:p>
            </p:txBody>
          </p:sp>
        </p:grp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2A2FE815-DDCC-4CB2-A15E-C70407862538}"/>
                </a:ext>
              </a:extLst>
            </p:cNvPr>
            <p:cNvGrpSpPr/>
            <p:nvPr/>
          </p:nvGrpSpPr>
          <p:grpSpPr>
            <a:xfrm>
              <a:off x="5658475" y="2683835"/>
              <a:ext cx="4446344" cy="1002461"/>
              <a:chOff x="2959902" y="2912869"/>
              <a:chExt cx="4216030" cy="950533"/>
            </a:xfrm>
          </p:grpSpPr>
          <p:sp>
            <p:nvSpPr>
              <p:cNvPr id="10" name="文本框 34">
                <a:extLst>
                  <a:ext uri="{FF2B5EF4-FFF2-40B4-BE49-F238E27FC236}">
                    <a16:creationId xmlns:a16="http://schemas.microsoft.com/office/drawing/2014/main" id="{7C721659-9D01-4807-9E6D-700775246A97}"/>
                  </a:ext>
                </a:extLst>
              </p:cNvPr>
              <p:cNvSpPr txBox="1"/>
              <p:nvPr/>
            </p:nvSpPr>
            <p:spPr>
              <a:xfrm>
                <a:off x="3547305" y="3366421"/>
                <a:ext cx="3628627" cy="520220"/>
              </a:xfrm>
              <a:prstGeom prst="rect">
                <a:avLst/>
              </a:prstGeom>
              <a:noFill/>
            </p:spPr>
            <p:txBody>
              <a:bodyPr anchor="ctr" rtlCol="0" wrap="square">
                <a:spAutoFit/>
              </a:bodyPr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1pPr>
                <a:lvl2pPr algn="l" fontAlgn="base" indent="-182880" marL="64008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2pPr>
                <a:lvl3pPr algn="l" fontAlgn="base" indent="-368300" marL="12827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3pPr>
                <a:lvl4pPr algn="l" fontAlgn="base" indent="-554355" marL="192595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4pPr>
                <a:lvl5pPr algn="l" fontAlgn="base" indent="-739775" marL="256857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altLang="en-US" lang="zh-CN" sz="2000">
                    <a:solidFill>
                      <a:schemeClr val="accent2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10601030101010101" pitchFamily="2" typeface="FZHei-B01S"/>
                  </a:rPr>
                  <a:t>（Work Completed）</a:t>
                </a:r>
              </a:p>
            </p:txBody>
          </p:sp>
          <p:grpSp>
            <p:nvGrpSpPr>
              <p:cNvPr id="11" name="组合 10">
                <a:extLst>
                  <a:ext uri="{FF2B5EF4-FFF2-40B4-BE49-F238E27FC236}">
                    <a16:creationId xmlns:a16="http://schemas.microsoft.com/office/drawing/2014/main" id="{5610D34E-9805-4FE7-A944-6A5287609DB5}"/>
                  </a:ext>
                </a:extLst>
              </p:cNvPr>
              <p:cNvGrpSpPr/>
              <p:nvPr/>
            </p:nvGrpSpPr>
            <p:grpSpPr>
              <a:xfrm>
                <a:off x="2959902" y="2912869"/>
                <a:ext cx="3875932" cy="704952"/>
                <a:chOff x="2959902" y="2912869"/>
                <a:chExt cx="3875932" cy="704952"/>
              </a:xfrm>
            </p:grpSpPr>
            <p:sp>
              <p:nvSpPr>
                <p:cNvPr id="12" name="文本框 36">
                  <a:extLst>
                    <a:ext uri="{FF2B5EF4-FFF2-40B4-BE49-F238E27FC236}">
                      <a16:creationId xmlns:a16="http://schemas.microsoft.com/office/drawing/2014/main" id="{547B2DEF-5E86-46D7-90DD-52809A2C0D45}"/>
                    </a:ext>
                  </a:extLst>
                </p:cNvPr>
                <p:cNvSpPr txBox="1"/>
                <p:nvPr/>
              </p:nvSpPr>
              <p:spPr>
                <a:xfrm>
                  <a:off x="3698387" y="3003735"/>
                  <a:ext cx="3137448" cy="549121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>
                  <a:defPPr>
                    <a:defRPr lang="zh-CN"/>
                  </a:defPPr>
                  <a:lvl1pPr algn="l" fontAlgn="base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1pPr>
                  <a:lvl2pPr algn="l" fontAlgn="base" indent="-182880" marL="64008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2pPr>
                  <a:lvl3pPr algn="l" fontAlgn="base" indent="-368300" marL="128270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3pPr>
                  <a:lvl4pPr algn="l" fontAlgn="base" indent="-554355" marL="192595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4pPr>
                  <a:lvl5pPr algn="l" fontAlgn="base" indent="-739775" marL="256857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5pPr>
                  <a:lvl6pPr algn="l" defTabSz="914400" eaLnBrk="1" hangingPunct="1" latinLnBrk="0" marL="2286000" rtl="0"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6pPr>
                  <a:lvl7pPr algn="l" defTabSz="914400" eaLnBrk="1" hangingPunct="1" latinLnBrk="0" marL="2743200" rtl="0"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7pPr>
                  <a:lvl8pPr algn="l" defTabSz="914400" eaLnBrk="1" hangingPunct="1" latinLnBrk="0" marL="3200400" rtl="0"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8pPr>
                  <a:lvl9pPr algn="l" defTabSz="914400" eaLnBrk="1" hangingPunct="1" latinLnBrk="0" marL="3657600" rtl="0"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9pPr>
                </a:lstStyle>
                <a:p>
                  <a:pPr>
                    <a:defRPr/>
                  </a:pPr>
                  <a:r>
                    <a:rPr altLang="en-US" b="1" lang="zh-CN" sz="32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charset="-122" panose="020b0503020204020204" pitchFamily="34" typeface="微软雅黑"/>
                      <a:ea charset="-122" panose="020b0503020204020204" pitchFamily="34" typeface="微软雅黑"/>
                      <a:cs charset="0" panose="020b0604020202020204" pitchFamily="34" typeface="Arial"/>
                      <a:sym charset="-122" panose="02010601030101010101" pitchFamily="2" typeface="FZHei-B01S"/>
                    </a:rPr>
                    <a:t>工作完成情况</a:t>
                  </a:r>
                </a:p>
              </p:txBody>
            </p:sp>
            <p:sp>
              <p:nvSpPr>
                <p:cNvPr id="13" name="矩形 12">
                  <a:extLst>
                    <a:ext uri="{FF2B5EF4-FFF2-40B4-BE49-F238E27FC236}">
                      <a16:creationId xmlns:a16="http://schemas.microsoft.com/office/drawing/2014/main" id="{867D634E-755C-4F85-8337-8F0E7C7EDFB8}"/>
                    </a:ext>
                  </a:extLst>
                </p:cNvPr>
                <p:cNvSpPr/>
                <p:nvPr/>
              </p:nvSpPr>
              <p:spPr>
                <a:xfrm>
                  <a:off x="2959902" y="2912869"/>
                  <a:ext cx="765313" cy="70495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>
                  <a:defPPr>
                    <a:defRPr lang="zh-CN"/>
                  </a:defPPr>
                  <a:lvl1pPr algn="l" fontAlgn="base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algn="l" fontAlgn="base" indent="-182880" marL="64008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algn="l" fontAlgn="base" indent="-368300" marL="128270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algn="l" fontAlgn="base" indent="-554355" marL="192595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algn="l" fontAlgn="base" indent="-739775" marL="256857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algn="l" defTabSz="914400" eaLnBrk="1" hangingPunct="1" latinLnBrk="0" marL="2286000" rtl="0"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algn="l" defTabSz="914400" eaLnBrk="1" hangingPunct="1" latinLnBrk="0" marL="2743200" rtl="0"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algn="l" defTabSz="914400" eaLnBrk="1" hangingPunct="1" latinLnBrk="0" marL="3200400" rtl="0"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algn="l" defTabSz="914400" eaLnBrk="1" hangingPunct="1" latinLnBrk="0" marL="3657600" rtl="0"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altLang="zh-CN" lang="en-US" sz="3375">
                      <a:solidFill>
                        <a:schemeClr val="accent1"/>
                      </a:solidFill>
                      <a:latin charset="-122" panose="020b0503020204020204" pitchFamily="34" typeface="微软雅黑"/>
                      <a:ea charset="-122" panose="020b0503020204020204" pitchFamily="34" typeface="微软雅黑"/>
                      <a:sym charset="-122" panose="02010601030101010101" pitchFamily="2" typeface="FZHei-B01S"/>
                    </a:rPr>
                    <a:t>02</a:t>
                  </a:r>
                </a:p>
              </p:txBody>
            </p:sp>
          </p:grp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8C4E517C-5E8C-4F5C-94B9-CDB66FC0583D}"/>
                </a:ext>
              </a:extLst>
            </p:cNvPr>
            <p:cNvGrpSpPr/>
            <p:nvPr/>
          </p:nvGrpSpPr>
          <p:grpSpPr>
            <a:xfrm>
              <a:off x="1077524" y="4052660"/>
              <a:ext cx="4087673" cy="1069867"/>
              <a:chOff x="2959902" y="3847147"/>
              <a:chExt cx="3875932" cy="1014447"/>
            </a:xfrm>
          </p:grpSpPr>
          <p:sp>
            <p:nvSpPr>
              <p:cNvPr id="15" name="文本框 39">
                <a:extLst>
                  <a:ext uri="{FF2B5EF4-FFF2-40B4-BE49-F238E27FC236}">
                    <a16:creationId xmlns:a16="http://schemas.microsoft.com/office/drawing/2014/main" id="{ACAF6FC3-155B-4BF5-B3D5-F9B849A8F2C3}"/>
                  </a:ext>
                </a:extLst>
              </p:cNvPr>
              <p:cNvSpPr txBox="1"/>
              <p:nvPr/>
            </p:nvSpPr>
            <p:spPr>
              <a:xfrm>
                <a:off x="3545976" y="4364613"/>
                <a:ext cx="2953882" cy="520220"/>
              </a:xfrm>
              <a:prstGeom prst="rect">
                <a:avLst/>
              </a:prstGeom>
              <a:noFill/>
            </p:spPr>
            <p:txBody>
              <a:bodyPr anchor="ctr" rtlCol="0" wrap="square">
                <a:spAutoFit/>
              </a:bodyPr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1pPr>
                <a:lvl2pPr algn="l" fontAlgn="base" indent="-182880" marL="64008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2pPr>
                <a:lvl3pPr algn="l" fontAlgn="base" indent="-368300" marL="12827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3pPr>
                <a:lvl4pPr algn="l" fontAlgn="base" indent="-554355" marL="192595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4pPr>
                <a:lvl5pPr algn="l" fontAlgn="base" indent="-739775" marL="256857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altLang="en-US" lang="zh-CN" sz="2000">
                    <a:solidFill>
                      <a:schemeClr val="accent2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10601030101010101" pitchFamily="2" typeface="FZHei-B01S"/>
                  </a:rPr>
                  <a:t>（Excellent Cases）</a:t>
                </a:r>
              </a:p>
            </p:txBody>
          </p:sp>
          <p:grpSp>
            <p:nvGrpSpPr>
              <p:cNvPr id="16" name="组合 15">
                <a:extLst>
                  <a:ext uri="{FF2B5EF4-FFF2-40B4-BE49-F238E27FC236}">
                    <a16:creationId xmlns:a16="http://schemas.microsoft.com/office/drawing/2014/main" id="{AABF8E73-752E-4C95-A8FD-92E0D89356BA}"/>
                  </a:ext>
                </a:extLst>
              </p:cNvPr>
              <p:cNvGrpSpPr/>
              <p:nvPr/>
            </p:nvGrpSpPr>
            <p:grpSpPr>
              <a:xfrm>
                <a:off x="2959902" y="3847147"/>
                <a:ext cx="3875932" cy="704952"/>
                <a:chOff x="2959902" y="3847147"/>
                <a:chExt cx="3875932" cy="704952"/>
              </a:xfrm>
            </p:grpSpPr>
            <p:sp>
              <p:nvSpPr>
                <p:cNvPr id="17" name="文本框 41">
                  <a:extLst>
                    <a:ext uri="{FF2B5EF4-FFF2-40B4-BE49-F238E27FC236}">
                      <a16:creationId xmlns:a16="http://schemas.microsoft.com/office/drawing/2014/main" id="{281FB4B1-3B77-4286-87B6-5225507FB299}"/>
                    </a:ext>
                  </a:extLst>
                </p:cNvPr>
                <p:cNvSpPr txBox="1"/>
                <p:nvPr/>
              </p:nvSpPr>
              <p:spPr>
                <a:xfrm>
                  <a:off x="3698387" y="3928074"/>
                  <a:ext cx="3137448" cy="549121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>
                  <a:defPPr>
                    <a:defRPr lang="zh-CN"/>
                  </a:defPPr>
                  <a:lvl1pPr algn="l" fontAlgn="base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1pPr>
                  <a:lvl2pPr algn="l" fontAlgn="base" indent="-182880" marL="64008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2pPr>
                  <a:lvl3pPr algn="l" fontAlgn="base" indent="-368300" marL="128270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3pPr>
                  <a:lvl4pPr algn="l" fontAlgn="base" indent="-554355" marL="192595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4pPr>
                  <a:lvl5pPr algn="l" fontAlgn="base" indent="-739775" marL="256857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5pPr>
                  <a:lvl6pPr algn="l" defTabSz="914400" eaLnBrk="1" hangingPunct="1" latinLnBrk="0" marL="2286000" rtl="0"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6pPr>
                  <a:lvl7pPr algn="l" defTabSz="914400" eaLnBrk="1" hangingPunct="1" latinLnBrk="0" marL="2743200" rtl="0"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7pPr>
                  <a:lvl8pPr algn="l" defTabSz="914400" eaLnBrk="1" hangingPunct="1" latinLnBrk="0" marL="3200400" rtl="0"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8pPr>
                  <a:lvl9pPr algn="l" defTabSz="914400" eaLnBrk="1" hangingPunct="1" latinLnBrk="0" marL="3657600" rtl="0"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9pPr>
                </a:lstStyle>
                <a:p>
                  <a:pPr>
                    <a:defRPr/>
                  </a:pPr>
                  <a:r>
                    <a:rPr altLang="en-US" b="1" lang="zh-CN" sz="32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charset="-122" panose="020b0503020204020204" pitchFamily="34" typeface="微软雅黑"/>
                      <a:ea charset="-122" panose="020b0503020204020204" pitchFamily="34" typeface="微软雅黑"/>
                      <a:cs charset="0" panose="020b0604020202020204" pitchFamily="34" typeface="Arial"/>
                      <a:sym charset="-122" panose="02010601030101010101" pitchFamily="2" typeface="FZHei-B01S"/>
                    </a:rPr>
                    <a:t>成功项目展示</a:t>
                  </a:r>
                </a:p>
              </p:txBody>
            </p:sp>
            <p:sp>
              <p:nvSpPr>
                <p:cNvPr id="18" name="矩形 17">
                  <a:extLst>
                    <a:ext uri="{FF2B5EF4-FFF2-40B4-BE49-F238E27FC236}">
                      <a16:creationId xmlns:a16="http://schemas.microsoft.com/office/drawing/2014/main" id="{F9A3A60E-D14C-4C08-8CBC-900C03693A94}"/>
                    </a:ext>
                  </a:extLst>
                </p:cNvPr>
                <p:cNvSpPr/>
                <p:nvPr/>
              </p:nvSpPr>
              <p:spPr>
                <a:xfrm>
                  <a:off x="2959902" y="3847147"/>
                  <a:ext cx="765313" cy="70495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>
                  <a:defPPr>
                    <a:defRPr lang="zh-CN"/>
                  </a:defPPr>
                  <a:lvl1pPr algn="l" fontAlgn="base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algn="l" fontAlgn="base" indent="-182880" marL="64008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algn="l" fontAlgn="base" indent="-368300" marL="128270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algn="l" fontAlgn="base" indent="-554355" marL="192595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algn="l" fontAlgn="base" indent="-739775" marL="256857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algn="l" defTabSz="914400" eaLnBrk="1" hangingPunct="1" latinLnBrk="0" marL="2286000" rtl="0"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algn="l" defTabSz="914400" eaLnBrk="1" hangingPunct="1" latinLnBrk="0" marL="2743200" rtl="0"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algn="l" defTabSz="914400" eaLnBrk="1" hangingPunct="1" latinLnBrk="0" marL="3200400" rtl="0"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algn="l" defTabSz="914400" eaLnBrk="1" hangingPunct="1" latinLnBrk="0" marL="3657600" rtl="0"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altLang="zh-CN" lang="en-US" sz="3375">
                      <a:solidFill>
                        <a:schemeClr val="accent1"/>
                      </a:solidFill>
                      <a:latin charset="-122" panose="020b0503020204020204" pitchFamily="34" typeface="微软雅黑"/>
                      <a:ea charset="-122" panose="020b0503020204020204" pitchFamily="34" typeface="微软雅黑"/>
                      <a:sym charset="-122" panose="02010601030101010101" pitchFamily="2" typeface="FZHei-B01S"/>
                    </a:rPr>
                    <a:t>03</a:t>
                  </a:r>
                </a:p>
              </p:txBody>
            </p:sp>
          </p:grp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id="{D74293AA-5751-447E-84CF-FC0D83156B17}"/>
                </a:ext>
              </a:extLst>
            </p:cNvPr>
            <p:cNvGrpSpPr/>
            <p:nvPr/>
          </p:nvGrpSpPr>
          <p:grpSpPr>
            <a:xfrm>
              <a:off x="5658474" y="4052657"/>
              <a:ext cx="4087673" cy="1041189"/>
              <a:chOff x="2959902" y="4761548"/>
              <a:chExt cx="3875932" cy="987255"/>
            </a:xfrm>
          </p:grpSpPr>
          <p:sp>
            <p:nvSpPr>
              <p:cNvPr id="20" name="文本框 44">
                <a:extLst>
                  <a:ext uri="{FF2B5EF4-FFF2-40B4-BE49-F238E27FC236}">
                    <a16:creationId xmlns:a16="http://schemas.microsoft.com/office/drawing/2014/main" id="{F01DC7F7-13FC-4663-9A55-DE9F7D9A3345}"/>
                  </a:ext>
                </a:extLst>
              </p:cNvPr>
              <p:cNvSpPr txBox="1"/>
              <p:nvPr/>
            </p:nvSpPr>
            <p:spPr>
              <a:xfrm>
                <a:off x="3567683" y="5251822"/>
                <a:ext cx="2725284" cy="520220"/>
              </a:xfrm>
              <a:prstGeom prst="rect">
                <a:avLst/>
              </a:prstGeom>
              <a:noFill/>
            </p:spPr>
            <p:txBody>
              <a:bodyPr anchor="ctr" rtlCol="0" wrap="square">
                <a:spAutoFit/>
              </a:bodyPr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1pPr>
                <a:lvl2pPr algn="l" fontAlgn="base" indent="-182880" marL="64008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2pPr>
                <a:lvl3pPr algn="l" fontAlgn="base" indent="-368300" marL="128270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3pPr>
                <a:lvl4pPr algn="l" fontAlgn="base" indent="-554355" marL="192595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4pPr>
                <a:lvl5pPr algn="l" fontAlgn="base" indent="-739775" marL="256857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5pPr>
                <a:lvl6pPr algn="l" defTabSz="914400" eaLnBrk="1" hangingPunct="1" latinLnBrk="0" marL="22860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6pPr>
                <a:lvl7pPr algn="l" defTabSz="914400" eaLnBrk="1" hangingPunct="1" latinLnBrk="0" marL="27432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7pPr>
                <a:lvl8pPr algn="l" defTabSz="914400" eaLnBrk="1" hangingPunct="1" latinLnBrk="0" marL="32004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8pPr>
                <a:lvl9pPr algn="l" defTabSz="914400" eaLnBrk="1" hangingPunct="1" latinLnBrk="0" marL="3657600" rtl="0">
                  <a:defRPr kern="12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altLang="en-US" lang="zh-CN" sz="2000">
                    <a:solidFill>
                      <a:schemeClr val="accent2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10601030101010101" pitchFamily="2" typeface="FZHei-B01S"/>
                  </a:rPr>
                  <a:t>（Working Plan）</a:t>
                </a:r>
              </a:p>
            </p:txBody>
          </p:sp>
          <p:grpSp>
            <p:nvGrpSpPr>
              <p:cNvPr id="21" name="组合 20">
                <a:extLst>
                  <a:ext uri="{FF2B5EF4-FFF2-40B4-BE49-F238E27FC236}">
                    <a16:creationId xmlns:a16="http://schemas.microsoft.com/office/drawing/2014/main" id="{3D83077A-9FCA-4C9E-BAE6-C4F0451C73F6}"/>
                  </a:ext>
                </a:extLst>
              </p:cNvPr>
              <p:cNvGrpSpPr/>
              <p:nvPr/>
            </p:nvGrpSpPr>
            <p:grpSpPr>
              <a:xfrm>
                <a:off x="2959902" y="4761548"/>
                <a:ext cx="3875932" cy="704952"/>
                <a:chOff x="2959902" y="4761548"/>
                <a:chExt cx="3875932" cy="704952"/>
              </a:xfrm>
            </p:grpSpPr>
            <p:sp>
              <p:nvSpPr>
                <p:cNvPr id="22" name="文本框 46">
                  <a:extLst>
                    <a:ext uri="{FF2B5EF4-FFF2-40B4-BE49-F238E27FC236}">
                      <a16:creationId xmlns:a16="http://schemas.microsoft.com/office/drawing/2014/main" id="{B7377E5C-C350-4213-8C73-018A38CF37AD}"/>
                    </a:ext>
                  </a:extLst>
                </p:cNvPr>
                <p:cNvSpPr txBox="1"/>
                <p:nvPr/>
              </p:nvSpPr>
              <p:spPr>
                <a:xfrm>
                  <a:off x="3698387" y="4852414"/>
                  <a:ext cx="3137448" cy="549121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>
                  <a:defPPr>
                    <a:defRPr lang="zh-CN"/>
                  </a:defPPr>
                  <a:lvl1pPr algn="l" fontAlgn="base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1pPr>
                  <a:lvl2pPr algn="l" fontAlgn="base" indent="-182880" marL="64008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2pPr>
                  <a:lvl3pPr algn="l" fontAlgn="base" indent="-368300" marL="128270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3pPr>
                  <a:lvl4pPr algn="l" fontAlgn="base" indent="-554355" marL="192595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4pPr>
                  <a:lvl5pPr algn="l" fontAlgn="base" indent="-739775" marL="256857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5pPr>
                  <a:lvl6pPr algn="l" defTabSz="914400" eaLnBrk="1" hangingPunct="1" latinLnBrk="0" marL="2286000" rtl="0"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6pPr>
                  <a:lvl7pPr algn="l" defTabSz="914400" eaLnBrk="1" hangingPunct="1" latinLnBrk="0" marL="2743200" rtl="0"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7pPr>
                  <a:lvl8pPr algn="l" defTabSz="914400" eaLnBrk="1" hangingPunct="1" latinLnBrk="0" marL="3200400" rtl="0"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8pPr>
                  <a:lvl9pPr algn="l" defTabSz="914400" eaLnBrk="1" hangingPunct="1" latinLnBrk="0" marL="3657600" rtl="0">
                    <a:defRPr kern="1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  <a:cs typeface="+mn-cs"/>
                    </a:defRPr>
                  </a:lvl9pPr>
                </a:lstStyle>
                <a:p>
                  <a:pPr>
                    <a:defRPr/>
                  </a:pPr>
                  <a:r>
                    <a:rPr altLang="en-US" b="1" lang="zh-CN" sz="32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charset="-122" panose="020b0503020204020204" pitchFamily="34" typeface="微软雅黑"/>
                      <a:ea charset="-122" panose="020b0503020204020204" pitchFamily="34" typeface="微软雅黑"/>
                      <a:cs charset="0" panose="020b0604020202020204" pitchFamily="34" typeface="Arial"/>
                      <a:sym charset="-122" panose="02010601030101010101" pitchFamily="2" typeface="FZHei-B01S"/>
                    </a:rPr>
                    <a:t>明年工作计划</a:t>
                  </a:r>
                </a:p>
              </p:txBody>
            </p:sp>
            <p:sp>
              <p:nvSpPr>
                <p:cNvPr id="23" name="矩形 22">
                  <a:extLst>
                    <a:ext uri="{FF2B5EF4-FFF2-40B4-BE49-F238E27FC236}">
                      <a16:creationId xmlns:a16="http://schemas.microsoft.com/office/drawing/2014/main" id="{33923F81-6FD0-4593-9E48-598112231C53}"/>
                    </a:ext>
                  </a:extLst>
                </p:cNvPr>
                <p:cNvSpPr/>
                <p:nvPr/>
              </p:nvSpPr>
              <p:spPr>
                <a:xfrm>
                  <a:off x="2959902" y="4761548"/>
                  <a:ext cx="765313" cy="70495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>
                  <a:defPPr>
                    <a:defRPr lang="zh-CN"/>
                  </a:defPPr>
                  <a:lvl1pPr algn="l" fontAlgn="base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algn="l" fontAlgn="base" indent="-182880" marL="64008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algn="l" fontAlgn="base" indent="-368300" marL="128270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algn="l" fontAlgn="base" indent="-554355" marL="192595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algn="l" fontAlgn="base" indent="-739775" marL="256857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algn="l" defTabSz="914400" eaLnBrk="1" hangingPunct="1" latinLnBrk="0" marL="2286000" rtl="0"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algn="l" defTabSz="914400" eaLnBrk="1" hangingPunct="1" latinLnBrk="0" marL="2743200" rtl="0"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algn="l" defTabSz="914400" eaLnBrk="1" hangingPunct="1" latinLnBrk="0" marL="3200400" rtl="0"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algn="l" defTabSz="914400" eaLnBrk="1" hangingPunct="1" latinLnBrk="0" marL="3657600" rtl="0">
                    <a:defRPr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altLang="zh-CN" lang="en-US" sz="3375">
                      <a:solidFill>
                        <a:schemeClr val="accent1"/>
                      </a:solidFill>
                      <a:latin charset="-122" panose="020b0503020204020204" pitchFamily="34" typeface="微软雅黑"/>
                      <a:ea charset="-122" panose="020b0503020204020204" pitchFamily="34" typeface="微软雅黑"/>
                      <a:sym charset="-122" panose="02010601030101010101" pitchFamily="2" typeface="FZHei-B01S"/>
                    </a:rPr>
                    <a:t>04</a:t>
                  </a:r>
                </a:p>
              </p:txBody>
            </p:sp>
          </p:grpSp>
        </p:grpSp>
      </p:grpSp>
    </p:spTree>
    <p:extLst>
      <p:ext uri="{BB962C8B-B14F-4D97-AF65-F5344CB8AC3E}">
        <p14:creationId val="3599153459"/>
      </p:ext>
    </p:extLst>
  </p:cSld>
  <p:clrMapOvr>
    <a:masterClrMapping/>
  </p:clrMapOvr>
  <mc:AlternateContent>
    <mc:Choice Requires="p14">
      <p:transition p14:dur="1250" spd="slow">
        <p:split orient="vert"/>
      </p:transition>
    </mc:Choice>
    <mc:Fallback>
      <p:transition spd="slow">
        <p:split orient="vert"/>
      </p:transition>
    </mc:Fallback>
  </mc:AlternateContent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2">
            <a:extLst>
              <a:ext uri="{FF2B5EF4-FFF2-40B4-BE49-F238E27FC236}">
                <a16:creationId xmlns:a16="http://schemas.microsoft.com/office/drawing/2014/main" id="{12DF105D-70A5-4798-84FB-9E477A8C699B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802137" y="1846001"/>
            <a:ext cx="4204827" cy="3032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b="1" lang="en-US" sz="19897">
                <a:solidFill>
                  <a:schemeClr val="accent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  <a:sym charset="-122" panose="02010601030101010101" pitchFamily="2" typeface="FZHei-B01S"/>
              </a:rPr>
              <a:t>04</a:t>
            </a:r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9754B6F5-8DB5-40BF-B965-F76B8A91ADDD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5813947" y="3420788"/>
            <a:ext cx="4608005" cy="0"/>
          </a:xfrm>
          <a:prstGeom prst="line">
            <a:avLst/>
          </a:prstGeom>
          <a:ln w="12700">
            <a:solidFill>
              <a:schemeClr val="tx1">
                <a:lumMod val="20000"/>
                <a:lumOff val="8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11">
            <a:extLst>
              <a:ext uri="{FF2B5EF4-FFF2-40B4-BE49-F238E27FC236}">
                <a16:creationId xmlns:a16="http://schemas.microsoft.com/office/drawing/2014/main" id="{D4ECDEC0-843B-4B6E-8697-FAB512ECE6AC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261071" y="3143791"/>
            <a:ext cx="3286960" cy="54864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lang="zh-CN" sz="3600">
                <a:solidFill>
                  <a:schemeClr val="accent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  <a:sym charset="-122" panose="02010601030101010101" pitchFamily="2" typeface="FZHei-B01S"/>
              </a:rPr>
              <a:t>章节 PART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AFF519C-C625-4C25-B8A2-592C13EEEAC3}"/>
              </a:ext>
            </a:extLst>
          </p:cNvPr>
          <p:cNvSpPr/>
          <p:nvPr/>
        </p:nvSpPr>
        <p:spPr>
          <a:xfrm>
            <a:off x="6096000" y="2598003"/>
            <a:ext cx="4236916" cy="82296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/>
          <a:p>
            <a:pPr algn="dist">
              <a:defRPr/>
            </a:pPr>
            <a:r>
              <a:rPr altLang="en-US" lang="zh-CN" sz="5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10601030101010101" pitchFamily="2" typeface="FZHei-B01S"/>
              </a:rPr>
              <a:t>明年工作计划</a:t>
            </a: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CE6209C5-9D68-4B49-AA6A-EFB1B28FED68}"/>
              </a:ext>
            </a:extLst>
          </p:cNvPr>
          <p:cNvSpPr txBox="1"/>
          <p:nvPr/>
        </p:nvSpPr>
        <p:spPr>
          <a:xfrm>
            <a:off x="6185037" y="3496466"/>
            <a:ext cx="1888475" cy="32263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62545" lvl="1" marL="162545">
              <a:buFont charset="0" panose="020b0604020202020204" pitchFamily="34" typeface="Arial"/>
              <a:buChar char="•"/>
            </a:pPr>
            <a:r>
              <a:rPr altLang="en-US" lang="zh-CN" sz="1517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添加相关标题文字</a:t>
            </a: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356CB04B-0B3A-4466-ACF6-B1EE9DFF5F5F}"/>
              </a:ext>
            </a:extLst>
          </p:cNvPr>
          <p:cNvSpPr txBox="1"/>
          <p:nvPr/>
        </p:nvSpPr>
        <p:spPr>
          <a:xfrm>
            <a:off x="8218142" y="3496466"/>
            <a:ext cx="1888475" cy="32263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62545" lvl="1" marL="162545">
              <a:buFont charset="0" panose="020b0604020202020204" pitchFamily="34" typeface="Arial"/>
              <a:buChar char="•"/>
            </a:pPr>
            <a:r>
              <a:rPr altLang="en-US" lang="zh-CN" sz="1517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添加相关标题文字</a:t>
            </a:r>
          </a:p>
        </p:txBody>
      </p:sp>
      <p:sp>
        <p:nvSpPr>
          <p:cNvPr id="8" name="TextBox 11">
            <a:extLst>
              <a:ext uri="{FF2B5EF4-FFF2-40B4-BE49-F238E27FC236}">
                <a16:creationId xmlns:a16="http://schemas.microsoft.com/office/drawing/2014/main" id="{C1F87233-E12A-4221-A7FE-1189E632205D}"/>
              </a:ext>
            </a:extLst>
          </p:cNvPr>
          <p:cNvSpPr txBox="1"/>
          <p:nvPr/>
        </p:nvSpPr>
        <p:spPr>
          <a:xfrm>
            <a:off x="6185037" y="3851464"/>
            <a:ext cx="1888475" cy="32263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62545" lvl="1" marL="162545">
              <a:buFont charset="0" panose="020b0604020202020204" pitchFamily="34" typeface="Arial"/>
              <a:buChar char="•"/>
            </a:pPr>
            <a:r>
              <a:rPr altLang="en-US" lang="zh-CN" sz="1517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添加相关标题文字</a:t>
            </a: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02769A20-9D3F-493F-B281-B25FF5644555}"/>
              </a:ext>
            </a:extLst>
          </p:cNvPr>
          <p:cNvSpPr txBox="1"/>
          <p:nvPr/>
        </p:nvSpPr>
        <p:spPr>
          <a:xfrm>
            <a:off x="8218142" y="3851464"/>
            <a:ext cx="1888475" cy="32263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62545" lvl="1" marL="162545">
              <a:buFont charset="0" panose="020b0604020202020204" pitchFamily="34" typeface="Arial"/>
              <a:buChar char="•"/>
            </a:pPr>
            <a:r>
              <a:rPr altLang="en-US" lang="zh-CN" sz="1517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添加相关标题文字</a:t>
            </a:r>
          </a:p>
        </p:txBody>
      </p:sp>
    </p:spTree>
    <p:extLst>
      <p:ext uri="{BB962C8B-B14F-4D97-AF65-F5344CB8AC3E}">
        <p14:creationId val="1656422651"/>
      </p:ext>
    </p:extLst>
  </p:cSld>
  <p:clrMapOvr>
    <a:masterClrMapping/>
  </p:clrMapOvr>
  <mc:AlternateContent>
    <mc:Choice Requires="p14">
      <p:transition p14:dur="1250" spd="slow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23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6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3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6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4"/>
      <p:bldP grpId="0" spid="5"/>
      <p:bldP grpId="0" spid="6"/>
      <p:bldP grpId="0" spid="7"/>
      <p:bldP grpId="0" spid="8"/>
      <p:bldP grpId="0" spid="9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" name="Rectangle 1">
            <a:extLst>
              <a:ext uri="{FF2B5EF4-FFF2-40B4-BE49-F238E27FC236}">
                <a16:creationId xmlns:a16="http://schemas.microsoft.com/office/drawing/2014/main" id="{4EF80639-34B3-4049-9E10-F8548B9C992A}"/>
              </a:ext>
            </a:extLst>
          </p:cNvPr>
          <p:cNvSpPr/>
          <p:nvPr/>
        </p:nvSpPr>
        <p:spPr>
          <a:xfrm>
            <a:off x="1889165" y="1355582"/>
            <a:ext cx="3219458" cy="2145120"/>
          </a:xfrm>
          <a:prstGeom prst="rect">
            <a:avLst/>
          </a:prstGeom>
          <a:solidFill>
            <a:schemeClr val="accent3"/>
          </a:solidFill>
          <a:ln algn="ctr" cap="flat" cmpd="sng" w="12700">
            <a:noFill/>
            <a:prstDash val="solid"/>
            <a:miter lim="800000"/>
          </a:ln>
          <a:effectLst/>
          <a:extLst>
            <a:ext uri="{91240B29-F687-4F45-9708-019B960494DF}">
              <a14:hiddenLine algn="ctr" cap="flat" cmpd="sng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400"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sp>
        <p:nvSpPr>
          <p:cNvPr id="19" name="Rectangle 1">
            <a:extLst>
              <a:ext uri="{FF2B5EF4-FFF2-40B4-BE49-F238E27FC236}">
                <a16:creationId xmlns:a16="http://schemas.microsoft.com/office/drawing/2014/main" id="{F0EFA516-CA9A-4CD2-ADB7-11E02170A77D}"/>
              </a:ext>
            </a:extLst>
          </p:cNvPr>
          <p:cNvSpPr/>
          <p:nvPr/>
        </p:nvSpPr>
        <p:spPr>
          <a:xfrm>
            <a:off x="1889165" y="3916530"/>
            <a:ext cx="3219458" cy="2145120"/>
          </a:xfrm>
          <a:prstGeom prst="rect">
            <a:avLst/>
          </a:prstGeom>
          <a:solidFill>
            <a:schemeClr val="accent3"/>
          </a:solidFill>
          <a:ln algn="ctr" cap="flat" cmpd="sng" w="12700">
            <a:noFill/>
            <a:prstDash val="solid"/>
            <a:miter lim="800000"/>
          </a:ln>
          <a:effectLst/>
          <a:extLst>
            <a:ext uri="{91240B29-F687-4F45-9708-019B960494DF}">
              <a14:hiddenLine algn="ctr" cap="flat" cmpd="sng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400"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96767" y="1355582"/>
            <a:ext cx="1016000" cy="304800"/>
          </a:xfrm>
          <a:prstGeom prst="rect">
            <a:avLst/>
          </a:prstGeom>
          <a:noFill/>
        </p:spPr>
        <p:txBody>
          <a:bodyPr bIns="0" lIns="0" rIns="0" rtlCol="0" tIns="0" wrap="none">
            <a:spAutoFit/>
          </a:bodyPr>
          <a:lstStyle/>
          <a:p>
            <a:r>
              <a:rPr altLang="en-US" lang="zh-CN" sz="2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企业名称</a:t>
            </a:r>
          </a:p>
        </p:txBody>
      </p:sp>
      <p:sp>
        <p:nvSpPr>
          <p:cNvPr id="4" name="TextBox 11"/>
          <p:cNvSpPr txBox="1"/>
          <p:nvPr/>
        </p:nvSpPr>
        <p:spPr>
          <a:xfrm>
            <a:off x="5996767" y="1863413"/>
            <a:ext cx="4615154" cy="6858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 algn="just">
              <a:lnSpc>
                <a:spcPts val="18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>
              <a:spcAft>
                <a:spcPts val="1000"/>
              </a:spcAft>
            </a:pPr>
            <a:r>
              <a:rPr altLang="en-US" lang="zh-CN" sz="1100">
                <a:solidFill>
                  <a:schemeClr val="tx1"/>
                </a:solidFill>
                <a:cs typeface="+mn-ea"/>
                <a:sym charset="-122" panose="02010601030101010101" pitchFamily="2" typeface="FZHei-B01S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996767" y="3911801"/>
            <a:ext cx="1016000" cy="304800"/>
          </a:xfrm>
          <a:prstGeom prst="rect">
            <a:avLst/>
          </a:prstGeom>
          <a:noFill/>
        </p:spPr>
        <p:txBody>
          <a:bodyPr bIns="0" lIns="0" rIns="0" rtlCol="0" tIns="0" wrap="none">
            <a:spAutoFit/>
          </a:bodyPr>
          <a:lstStyle/>
          <a:p>
            <a:r>
              <a:rPr altLang="en-US" lang="zh-CN" sz="2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企业名称</a:t>
            </a:r>
          </a:p>
        </p:txBody>
      </p:sp>
      <p:sp>
        <p:nvSpPr>
          <p:cNvPr id="7" name="TextBox 11"/>
          <p:cNvSpPr txBox="1"/>
          <p:nvPr/>
        </p:nvSpPr>
        <p:spPr>
          <a:xfrm>
            <a:off x="5996767" y="4419632"/>
            <a:ext cx="4615154" cy="6858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 algn="just">
              <a:lnSpc>
                <a:spcPts val="18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>
              <a:spcAft>
                <a:spcPts val="1000"/>
              </a:spcAft>
            </a:pPr>
            <a:r>
              <a:rPr altLang="en-US" lang="zh-CN" sz="1100">
                <a:solidFill>
                  <a:schemeClr val="tx1"/>
                </a:solidFill>
                <a:cs typeface="+mn-ea"/>
                <a:sym charset="-122" panose="02010601030101010101" pitchFamily="2" typeface="FZHei-B01S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397092" y="3084827"/>
            <a:ext cx="1514475" cy="243840"/>
          </a:xfrm>
          <a:prstGeom prst="rect">
            <a:avLst/>
          </a:prstGeom>
          <a:noFill/>
        </p:spPr>
        <p:txBody>
          <a:bodyPr anchor="ctr" bIns="0" lIns="0" rIns="0" rtlCol="0" tIns="0" wrap="none">
            <a:spAutoFit/>
          </a:bodyPr>
          <a:lstStyle/>
          <a:p>
            <a:r>
              <a:rPr altLang="en-US" lang="zh-CN" sz="16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关键词  |  关键词</a:t>
            </a:r>
          </a:p>
        </p:txBody>
      </p:sp>
      <p:sp>
        <p:nvSpPr>
          <p:cNvPr id="11" name="圆角矩形 10"/>
          <p:cNvSpPr/>
          <p:nvPr/>
        </p:nvSpPr>
        <p:spPr>
          <a:xfrm>
            <a:off x="5996767" y="3075942"/>
            <a:ext cx="1206500" cy="261610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algn="tl" blurRad="381000" dir="2700000" dist="152400" rotWithShape="0" sx="95000" sy="95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产品特点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397092" y="5650827"/>
            <a:ext cx="1514475" cy="243840"/>
          </a:xfrm>
          <a:prstGeom prst="rect">
            <a:avLst/>
          </a:prstGeom>
          <a:noFill/>
        </p:spPr>
        <p:txBody>
          <a:bodyPr anchor="ctr" bIns="0" lIns="0" rIns="0" rtlCol="0" tIns="0" wrap="none">
            <a:spAutoFit/>
          </a:bodyPr>
          <a:lstStyle/>
          <a:p>
            <a:r>
              <a:rPr altLang="en-US" lang="zh-CN" sz="16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关键词  |  关键词</a:t>
            </a:r>
          </a:p>
        </p:txBody>
      </p:sp>
      <p:sp>
        <p:nvSpPr>
          <p:cNvPr id="13" name="圆角矩形 12"/>
          <p:cNvSpPr/>
          <p:nvPr/>
        </p:nvSpPr>
        <p:spPr>
          <a:xfrm>
            <a:off x="5996767" y="5641943"/>
            <a:ext cx="1206500" cy="261610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algn="tl" blurRad="381000" dir="2700000" dist="152400" rotWithShape="0" sx="95000" sy="95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产品特点</a:t>
            </a:r>
          </a:p>
        </p:txBody>
      </p:sp>
      <p:sp>
        <p:nvSpPr>
          <p:cNvPr id="17" name="文本框 10">
            <a:extLst>
              <a:ext uri="{FF2B5EF4-FFF2-40B4-BE49-F238E27FC236}">
                <a16:creationId xmlns:a16="http://schemas.microsoft.com/office/drawing/2014/main" id="{9162383B-017C-49C7-9BE3-87250C8B3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5" y="220663"/>
            <a:ext cx="264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点击此处添加标题</a:t>
            </a:r>
          </a:p>
        </p:txBody>
      </p:sp>
      <p:sp>
        <p:nvSpPr>
          <p:cNvPr id="18" name="矩形 1">
            <a:extLst>
              <a:ext uri="{FF2B5EF4-FFF2-40B4-BE49-F238E27FC236}">
                <a16:creationId xmlns:a16="http://schemas.microsoft.com/office/drawing/2014/main" id="{5A744B7B-2A8E-4394-AE13-860F87A93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3"/>
            <a:ext cx="144463" cy="46355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</p:spTree>
    <p:extLst>
      <p:ext uri="{BB962C8B-B14F-4D97-AF65-F5344CB8AC3E}">
        <p14:creationId val="3530140378"/>
      </p:ext>
    </p:extLst>
  </p:cSld>
  <p:clrMapOvr>
    <a:masterClrMapping/>
  </p:clrMapOvr>
  <mc:AlternateContent>
    <mc:Choice Requires="p14">
      <p:transition p14:dur="1250" spd="slow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4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1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1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15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fill="hold" grpId="0" id="1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2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2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3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30" nodeType="withEffect" presetClass="emph" presetID="34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70833E-06 -1.85185E-06 L 0.00013 -0.07407" pathEditMode="relative" ptsTypes="AA" rAng="0">
                                      <p:cBhvr>
                                        <p:cTn accel="50000" autoRev="1" decel="50000" dur="250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704"/>
                                    </p:animMotion>
                                    <p:animRot by="1500000">
                                      <p:cBhvr>
                                        <p:cTn dur="125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dur="125" fill="hold" id="33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dur="125" fill="hold" id="34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dur="125" fill="hold" id="35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grpId="0" id="40" nodeType="afterEffect" presetClass="entr" presetID="4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4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4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4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4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46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fill="hold" grpId="0" id="4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5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52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fill="hold" grpId="0" id="54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61" nodeType="withEffect" presetClass="emph" presetID="34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70833E-06 -1.85185E-06 L 0.00013 -0.07407" pathEditMode="relative" ptsTypes="AA" rAng="0">
                                      <p:cBhvr>
                                        <p:cTn accel="50000" autoRev="1" decel="50000" dur="250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704"/>
                                    </p:animMotion>
                                    <p:animRot by="1500000">
                                      <p:cBhvr>
                                        <p:cTn dur="125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dur="125" fill="hold" id="64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dur="125" fill="hold" id="65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dur="125" fill="hold" id="66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7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fill="hold" id="68" nodeType="afterEffect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00" fill="hold" id="7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00" fill="hold" id="7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2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00" fill="hold" id="7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00" fill="hold" id="7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fill="hold" grpId="0" id="7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4"/>
      <p:bldP grpId="0" spid="6"/>
      <p:bldP grpId="0" spid="7"/>
      <p:bldP grpId="0" spid="10"/>
      <p:bldP grpId="1" spid="10"/>
      <p:bldP grpId="0" spid="11"/>
      <p:bldP grpId="0" spid="12"/>
      <p:bldP grpId="1" spid="12"/>
      <p:bldP grpId="0" spid="13"/>
      <p:bldP grpId="0" spid="19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5" name="Group 3">
            <a:extLst>
              <a:ext uri="{FF2B5EF4-FFF2-40B4-BE49-F238E27FC236}">
                <a16:creationId xmlns:a16="http://schemas.microsoft.com/office/drawing/2014/main" id="{80F46358-5EB8-4E01-A26E-2E337B901BBC}"/>
              </a:ext>
            </a:extLst>
          </p:cNvPr>
          <p:cNvGrpSpPr/>
          <p:nvPr/>
        </p:nvGrpSpPr>
        <p:grpSpPr>
          <a:xfrm>
            <a:off x="1830017" y="2140790"/>
            <a:ext cx="8539146" cy="1371266"/>
            <a:chOff x="967802" y="1902099"/>
            <a:chExt cx="10256393" cy="1647031"/>
          </a:xfrm>
        </p:grpSpPr>
        <p:grpSp>
          <p:nvGrpSpPr>
            <p:cNvPr id="36" name="Group 4">
              <a:extLst>
                <a:ext uri="{FF2B5EF4-FFF2-40B4-BE49-F238E27FC236}">
                  <a16:creationId xmlns:a16="http://schemas.microsoft.com/office/drawing/2014/main" id="{1E606450-21D3-40C3-8B0D-263C5E69914C}"/>
                </a:ext>
              </a:extLst>
            </p:cNvPr>
            <p:cNvGrpSpPr/>
            <p:nvPr/>
          </p:nvGrpSpPr>
          <p:grpSpPr>
            <a:xfrm>
              <a:off x="967802" y="1902099"/>
              <a:ext cx="10256393" cy="1647031"/>
              <a:chOff x="-1123401" y="2523132"/>
              <a:chExt cx="11282033" cy="1811734"/>
            </a:xfrm>
          </p:grpSpPr>
          <p:sp>
            <p:nvSpPr>
              <p:cNvPr id="55" name="淘宝网chenying0907出品 23">
                <a:extLst>
                  <a:ext uri="{FF2B5EF4-FFF2-40B4-BE49-F238E27FC236}">
                    <a16:creationId xmlns:a16="http://schemas.microsoft.com/office/drawing/2014/main" id="{A9E10D72-B0B2-4DB3-BD4E-23BC5A47507F}"/>
                  </a:ext>
                </a:extLst>
              </p:cNvPr>
              <p:cNvSpPr/>
              <p:nvPr/>
            </p:nvSpPr>
            <p:spPr>
              <a:xfrm>
                <a:off x="2033366" y="2523132"/>
                <a:ext cx="1811734" cy="1811734"/>
              </a:xfrm>
              <a:custGeom>
                <a:gdLst>
                  <a:gd fmla="*/ 0 w 1811734" name="connsiteX0"/>
                  <a:gd fmla="*/ 905867 h 1811734" name="connsiteY0"/>
                  <a:gd fmla="*/ 905867 w 1811734" name="connsiteX1"/>
                  <a:gd fmla="*/ 0 h 1811734" name="connsiteY1"/>
                  <a:gd fmla="*/ 1811734 w 1811734" name="connsiteX2"/>
                  <a:gd fmla="*/ 905867 h 1811734" name="connsiteY2"/>
                  <a:gd fmla="*/ 905867 w 1811734" name="connsiteX3"/>
                  <a:gd fmla="*/ 1811734 h 1811734" name="connsiteY3"/>
                  <a:gd fmla="*/ 0 w 1811734" name="connsiteX4"/>
                  <a:gd fmla="*/ 905867 h 1811734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811733" w="1811733">
                    <a:moveTo>
                      <a:pt x="0" y="905867"/>
                    </a:moveTo>
                    <a:cubicBezTo>
                      <a:pt x="0" y="405570"/>
                      <a:pt x="405570" y="0"/>
                      <a:pt x="905867" y="0"/>
                    </a:cubicBezTo>
                    <a:cubicBezTo>
                      <a:pt x="1406164" y="0"/>
                      <a:pt x="1811734" y="405570"/>
                      <a:pt x="1811734" y="905867"/>
                    </a:cubicBezTo>
                    <a:cubicBezTo>
                      <a:pt x="1811734" y="1406164"/>
                      <a:pt x="1406164" y="1811734"/>
                      <a:pt x="905867" y="1811734"/>
                    </a:cubicBezTo>
                    <a:cubicBezTo>
                      <a:pt x="405570" y="1811734"/>
                      <a:pt x="0" y="1406164"/>
                      <a:pt x="0" y="90586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 anchorCtr="0" bIns="289513" lIns="289513" numCol="1" rIns="289513" spcCol="1270" spcFirstLastPara="0" tIns="289513" vert="horz" wrap="square">
                <a:noAutofit/>
              </a:bodyPr>
              <a:lstStyle/>
              <a:p>
                <a:pPr algn="just" defTabSz="1628206">
                  <a:lnSpc>
                    <a:spcPct val="120000"/>
                  </a:lnSpc>
                  <a:spcAft>
                    <a:spcPct val="35000"/>
                  </a:spcAft>
                </a:pPr>
                <a:endParaRPr lang="en-GB" sz="824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  <p:sp>
            <p:nvSpPr>
              <p:cNvPr id="56" name="淘宝网chenying0907出品 24">
                <a:extLst>
                  <a:ext uri="{FF2B5EF4-FFF2-40B4-BE49-F238E27FC236}">
                    <a16:creationId xmlns:a16="http://schemas.microsoft.com/office/drawing/2014/main" id="{253EF2E7-92E1-447A-B5E7-DA4840F6B739}"/>
                  </a:ext>
                </a:extLst>
              </p:cNvPr>
              <p:cNvSpPr/>
              <p:nvPr/>
            </p:nvSpPr>
            <p:spPr>
              <a:xfrm>
                <a:off x="3992214" y="2903596"/>
                <a:ext cx="1050805" cy="1050805"/>
              </a:xfrm>
              <a:custGeom>
                <a:gdLst>
                  <a:gd fmla="*/ 139284 w 1050805" name="connsiteX0"/>
                  <a:gd fmla="*/ 401828 h 1050805" name="connsiteY0"/>
                  <a:gd fmla="*/ 401828 w 1050805" name="connsiteX1"/>
                  <a:gd fmla="*/ 401828 h 1050805" name="connsiteY1"/>
                  <a:gd fmla="*/ 401828 w 1050805" name="connsiteX2"/>
                  <a:gd fmla="*/ 139284 h 1050805" name="connsiteY2"/>
                  <a:gd fmla="*/ 648977 w 1050805" name="connsiteX3"/>
                  <a:gd fmla="*/ 139284 h 1050805" name="connsiteY3"/>
                  <a:gd fmla="*/ 648977 w 1050805" name="connsiteX4"/>
                  <a:gd fmla="*/ 401828 h 1050805" name="connsiteY4"/>
                  <a:gd fmla="*/ 911521 w 1050805" name="connsiteX5"/>
                  <a:gd fmla="*/ 401828 h 1050805" name="connsiteY5"/>
                  <a:gd fmla="*/ 911521 w 1050805" name="connsiteX6"/>
                  <a:gd fmla="*/ 648977 h 1050805" name="connsiteY6"/>
                  <a:gd fmla="*/ 648977 w 1050805" name="connsiteX7"/>
                  <a:gd fmla="*/ 648977 h 1050805" name="connsiteY7"/>
                  <a:gd fmla="*/ 648977 w 1050805" name="connsiteX8"/>
                  <a:gd fmla="*/ 911521 h 1050805" name="connsiteY8"/>
                  <a:gd fmla="*/ 401828 w 1050805" name="connsiteX9"/>
                  <a:gd fmla="*/ 911521 h 1050805" name="connsiteY9"/>
                  <a:gd fmla="*/ 401828 w 1050805" name="connsiteX10"/>
                  <a:gd fmla="*/ 648977 h 1050805" name="connsiteY10"/>
                  <a:gd fmla="*/ 139284 w 1050805" name="connsiteX11"/>
                  <a:gd fmla="*/ 648977 h 1050805" name="connsiteY11"/>
                  <a:gd fmla="*/ 139284 w 1050805" name="connsiteX12"/>
                  <a:gd fmla="*/ 401828 h 1050805" name="connsiteY1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b="b" l="l" r="r" t="t"/>
                <a:pathLst>
                  <a:path h="1050805" w="1050805">
                    <a:moveTo>
                      <a:pt x="139284" y="401828"/>
                    </a:moveTo>
                    <a:lnTo>
                      <a:pt x="401828" y="401828"/>
                    </a:lnTo>
                    <a:lnTo>
                      <a:pt x="401828" y="139284"/>
                    </a:lnTo>
                    <a:lnTo>
                      <a:pt x="648977" y="139284"/>
                    </a:lnTo>
                    <a:lnTo>
                      <a:pt x="648977" y="401828"/>
                    </a:lnTo>
                    <a:lnTo>
                      <a:pt x="911521" y="401828"/>
                    </a:lnTo>
                    <a:lnTo>
                      <a:pt x="911521" y="648977"/>
                    </a:lnTo>
                    <a:lnTo>
                      <a:pt x="648977" y="648977"/>
                    </a:lnTo>
                    <a:lnTo>
                      <a:pt x="648977" y="911521"/>
                    </a:lnTo>
                    <a:lnTo>
                      <a:pt x="401828" y="911521"/>
                    </a:lnTo>
                    <a:lnTo>
                      <a:pt x="401828" y="648977"/>
                    </a:lnTo>
                    <a:lnTo>
                      <a:pt x="139284" y="648977"/>
                    </a:lnTo>
                    <a:lnTo>
                      <a:pt x="139284" y="401828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 anchorCtr="0" bIns="368004" lIns="127559" numCol="1" rIns="127559" spcCol="1270" spcFirstLastPara="0" tIns="368004" vert="horz" wrap="square">
                <a:noAutofit/>
              </a:bodyPr>
              <a:lstStyle/>
              <a:p>
                <a:pPr algn="just" defTabSz="691987">
                  <a:lnSpc>
                    <a:spcPct val="120000"/>
                  </a:lnSpc>
                  <a:spcAft>
                    <a:spcPct val="35000"/>
                  </a:spcAft>
                </a:pPr>
                <a:endParaRPr lang="en-GB" sz="824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  <p:sp>
            <p:nvSpPr>
              <p:cNvPr id="57" name="淘宝网chenying0907出品 25">
                <a:extLst>
                  <a:ext uri="{FF2B5EF4-FFF2-40B4-BE49-F238E27FC236}">
                    <a16:creationId xmlns:a16="http://schemas.microsoft.com/office/drawing/2014/main" id="{A8B86CE8-E357-4829-9CAF-BF2E11766FFC}"/>
                  </a:ext>
                </a:extLst>
              </p:cNvPr>
              <p:cNvSpPr/>
              <p:nvPr/>
            </p:nvSpPr>
            <p:spPr>
              <a:xfrm>
                <a:off x="5190132" y="2523132"/>
                <a:ext cx="1811734" cy="1811734"/>
              </a:xfrm>
              <a:custGeom>
                <a:gdLst>
                  <a:gd fmla="*/ 0 w 1811734" name="connsiteX0"/>
                  <a:gd fmla="*/ 905867 h 1811734" name="connsiteY0"/>
                  <a:gd fmla="*/ 905867 w 1811734" name="connsiteX1"/>
                  <a:gd fmla="*/ 0 h 1811734" name="connsiteY1"/>
                  <a:gd fmla="*/ 1811734 w 1811734" name="connsiteX2"/>
                  <a:gd fmla="*/ 905867 h 1811734" name="connsiteY2"/>
                  <a:gd fmla="*/ 905867 w 1811734" name="connsiteX3"/>
                  <a:gd fmla="*/ 1811734 h 1811734" name="connsiteY3"/>
                  <a:gd fmla="*/ 0 w 1811734" name="connsiteX4"/>
                  <a:gd fmla="*/ 905867 h 1811734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811733" w="1811733">
                    <a:moveTo>
                      <a:pt x="0" y="905867"/>
                    </a:moveTo>
                    <a:cubicBezTo>
                      <a:pt x="0" y="405570"/>
                      <a:pt x="405570" y="0"/>
                      <a:pt x="905867" y="0"/>
                    </a:cubicBezTo>
                    <a:cubicBezTo>
                      <a:pt x="1406164" y="0"/>
                      <a:pt x="1811734" y="405570"/>
                      <a:pt x="1811734" y="905867"/>
                    </a:cubicBezTo>
                    <a:cubicBezTo>
                      <a:pt x="1811734" y="1406164"/>
                      <a:pt x="1406164" y="1811734"/>
                      <a:pt x="905867" y="1811734"/>
                    </a:cubicBezTo>
                    <a:cubicBezTo>
                      <a:pt x="405570" y="1811734"/>
                      <a:pt x="0" y="1406164"/>
                      <a:pt x="0" y="905867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 anchorCtr="0" bIns="289513" lIns="289513" numCol="1" rIns="289513" spcCol="1270" spcFirstLastPara="0" tIns="289513" vert="horz" wrap="square">
                <a:noAutofit/>
              </a:bodyPr>
              <a:lstStyle/>
              <a:p>
                <a:pPr algn="just" defTabSz="1628206">
                  <a:lnSpc>
                    <a:spcPct val="120000"/>
                  </a:lnSpc>
                  <a:spcAft>
                    <a:spcPct val="35000"/>
                  </a:spcAft>
                </a:pPr>
                <a:endParaRPr lang="en-GB" sz="824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  <p:sp>
            <p:nvSpPr>
              <p:cNvPr id="58" name="淘宝网chenying0907出品 26">
                <a:extLst>
                  <a:ext uri="{FF2B5EF4-FFF2-40B4-BE49-F238E27FC236}">
                    <a16:creationId xmlns:a16="http://schemas.microsoft.com/office/drawing/2014/main" id="{D971CE2A-3560-466A-B9D5-AAF36B42954F}"/>
                  </a:ext>
                </a:extLst>
              </p:cNvPr>
              <p:cNvSpPr/>
              <p:nvPr/>
            </p:nvSpPr>
            <p:spPr>
              <a:xfrm>
                <a:off x="7148980" y="2903596"/>
                <a:ext cx="1050805" cy="1050805"/>
              </a:xfrm>
              <a:custGeom>
                <a:gdLst>
                  <a:gd fmla="*/ 139284 w 1050805" name="connsiteX0"/>
                  <a:gd fmla="*/ 216466 h 1050805" name="connsiteY0"/>
                  <a:gd fmla="*/ 911521 w 1050805" name="connsiteX1"/>
                  <a:gd fmla="*/ 216466 h 1050805" name="connsiteY1"/>
                  <a:gd fmla="*/ 911521 w 1050805" name="connsiteX2"/>
                  <a:gd fmla="*/ 463615 h 1050805" name="connsiteY2"/>
                  <a:gd fmla="*/ 139284 w 1050805" name="connsiteX3"/>
                  <a:gd fmla="*/ 463615 h 1050805" name="connsiteY3"/>
                  <a:gd fmla="*/ 139284 w 1050805" name="connsiteX4"/>
                  <a:gd fmla="*/ 216466 h 1050805" name="connsiteY4"/>
                  <a:gd fmla="*/ 139284 w 1050805" name="connsiteX5"/>
                  <a:gd fmla="*/ 587190 h 1050805" name="connsiteY5"/>
                  <a:gd fmla="*/ 911521 w 1050805" name="connsiteX6"/>
                  <a:gd fmla="*/ 587190 h 1050805" name="connsiteY6"/>
                  <a:gd fmla="*/ 911521 w 1050805" name="connsiteX7"/>
                  <a:gd fmla="*/ 834339 h 1050805" name="connsiteY7"/>
                  <a:gd fmla="*/ 139284 w 1050805" name="connsiteX8"/>
                  <a:gd fmla="*/ 834339 h 1050805" name="connsiteY8"/>
                  <a:gd fmla="*/ 139284 w 1050805" name="connsiteX9"/>
                  <a:gd fmla="*/ 587190 h 1050805" name="connsiteY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b="b" l="l" r="r" t="t"/>
                <a:pathLst>
                  <a:path h="1050805" w="1050805">
                    <a:moveTo>
                      <a:pt x="139284" y="216466"/>
                    </a:moveTo>
                    <a:lnTo>
                      <a:pt x="911521" y="216466"/>
                    </a:lnTo>
                    <a:lnTo>
                      <a:pt x="911521" y="463615"/>
                    </a:lnTo>
                    <a:lnTo>
                      <a:pt x="139284" y="463615"/>
                    </a:lnTo>
                    <a:lnTo>
                      <a:pt x="139284" y="216466"/>
                    </a:lnTo>
                    <a:close/>
                    <a:moveTo>
                      <a:pt x="139284" y="587190"/>
                    </a:moveTo>
                    <a:lnTo>
                      <a:pt x="911521" y="587190"/>
                    </a:lnTo>
                    <a:lnTo>
                      <a:pt x="911521" y="834339"/>
                    </a:lnTo>
                    <a:lnTo>
                      <a:pt x="139284" y="834339"/>
                    </a:lnTo>
                    <a:lnTo>
                      <a:pt x="139284" y="587190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 anchorCtr="0" bIns="198245" lIns="127559" numCol="1" rIns="127559" spcCol="1270" spcFirstLastPara="0" tIns="198245" vert="horz" wrap="square">
                <a:noAutofit/>
              </a:bodyPr>
              <a:lstStyle/>
              <a:p>
                <a:pPr algn="just" defTabSz="1791027">
                  <a:lnSpc>
                    <a:spcPct val="120000"/>
                  </a:lnSpc>
                  <a:spcAft>
                    <a:spcPct val="35000"/>
                  </a:spcAft>
                </a:pPr>
                <a:endParaRPr lang="en-GB" sz="824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  <p:sp>
            <p:nvSpPr>
              <p:cNvPr id="59" name="淘宝网chenying0907出品 27">
                <a:extLst>
                  <a:ext uri="{FF2B5EF4-FFF2-40B4-BE49-F238E27FC236}">
                    <a16:creationId xmlns:a16="http://schemas.microsoft.com/office/drawing/2014/main" id="{DC81415A-5127-4A36-9CF9-4BDC212A5FB7}"/>
                  </a:ext>
                </a:extLst>
              </p:cNvPr>
              <p:cNvSpPr/>
              <p:nvPr/>
            </p:nvSpPr>
            <p:spPr>
              <a:xfrm>
                <a:off x="8346898" y="2523132"/>
                <a:ext cx="1811734" cy="1811734"/>
              </a:xfrm>
              <a:custGeom>
                <a:gdLst>
                  <a:gd fmla="*/ 0 w 1811734" name="connsiteX0"/>
                  <a:gd fmla="*/ 905867 h 1811734" name="connsiteY0"/>
                  <a:gd fmla="*/ 905867 w 1811734" name="connsiteX1"/>
                  <a:gd fmla="*/ 0 h 1811734" name="connsiteY1"/>
                  <a:gd fmla="*/ 1811734 w 1811734" name="connsiteX2"/>
                  <a:gd fmla="*/ 905867 h 1811734" name="connsiteY2"/>
                  <a:gd fmla="*/ 905867 w 1811734" name="connsiteX3"/>
                  <a:gd fmla="*/ 1811734 h 1811734" name="connsiteY3"/>
                  <a:gd fmla="*/ 0 w 1811734" name="connsiteX4"/>
                  <a:gd fmla="*/ 905867 h 1811734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811733" w="1811733">
                    <a:moveTo>
                      <a:pt x="0" y="905867"/>
                    </a:moveTo>
                    <a:cubicBezTo>
                      <a:pt x="0" y="405570"/>
                      <a:pt x="405570" y="0"/>
                      <a:pt x="905867" y="0"/>
                    </a:cubicBezTo>
                    <a:cubicBezTo>
                      <a:pt x="1406164" y="0"/>
                      <a:pt x="1811734" y="405570"/>
                      <a:pt x="1811734" y="905867"/>
                    </a:cubicBezTo>
                    <a:cubicBezTo>
                      <a:pt x="1811734" y="1406164"/>
                      <a:pt x="1406164" y="1811734"/>
                      <a:pt x="905867" y="1811734"/>
                    </a:cubicBezTo>
                    <a:cubicBezTo>
                      <a:pt x="405570" y="1811734"/>
                      <a:pt x="0" y="1406164"/>
                      <a:pt x="0" y="90586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 anchorCtr="0" bIns="289513" lIns="289513" numCol="1" rIns="289513" spcCol="1270" spcFirstLastPara="0" tIns="289513" vert="horz" wrap="square">
                <a:noAutofit/>
              </a:bodyPr>
              <a:lstStyle/>
              <a:p>
                <a:pPr algn="just" defTabSz="1628206">
                  <a:lnSpc>
                    <a:spcPct val="120000"/>
                  </a:lnSpc>
                  <a:spcAft>
                    <a:spcPct val="35000"/>
                  </a:spcAft>
                </a:pPr>
                <a:endParaRPr lang="en-GB" sz="824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  <p:sp>
            <p:nvSpPr>
              <p:cNvPr id="60" name="淘宝网chenying0907出品 28">
                <a:extLst>
                  <a:ext uri="{FF2B5EF4-FFF2-40B4-BE49-F238E27FC236}">
                    <a16:creationId xmlns:a16="http://schemas.microsoft.com/office/drawing/2014/main" id="{33AE4D03-6174-4574-B433-F5B3D411C8EF}"/>
                  </a:ext>
                </a:extLst>
              </p:cNvPr>
              <p:cNvSpPr/>
              <p:nvPr/>
            </p:nvSpPr>
            <p:spPr>
              <a:xfrm>
                <a:off x="-1123401" y="2523132"/>
                <a:ext cx="1811734" cy="1811734"/>
              </a:xfrm>
              <a:custGeom>
                <a:gdLst>
                  <a:gd fmla="*/ 0 w 1811734" name="connsiteX0"/>
                  <a:gd fmla="*/ 905867 h 1811734" name="connsiteY0"/>
                  <a:gd fmla="*/ 905867 w 1811734" name="connsiteX1"/>
                  <a:gd fmla="*/ 0 h 1811734" name="connsiteY1"/>
                  <a:gd fmla="*/ 1811734 w 1811734" name="connsiteX2"/>
                  <a:gd fmla="*/ 905867 h 1811734" name="connsiteY2"/>
                  <a:gd fmla="*/ 905867 w 1811734" name="connsiteX3"/>
                  <a:gd fmla="*/ 1811734 h 1811734" name="connsiteY3"/>
                  <a:gd fmla="*/ 0 w 1811734" name="connsiteX4"/>
                  <a:gd fmla="*/ 905867 h 1811734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811733" w="1811733">
                    <a:moveTo>
                      <a:pt x="0" y="905867"/>
                    </a:moveTo>
                    <a:cubicBezTo>
                      <a:pt x="0" y="405570"/>
                      <a:pt x="405570" y="0"/>
                      <a:pt x="905867" y="0"/>
                    </a:cubicBezTo>
                    <a:cubicBezTo>
                      <a:pt x="1406164" y="0"/>
                      <a:pt x="1811734" y="405570"/>
                      <a:pt x="1811734" y="905867"/>
                    </a:cubicBezTo>
                    <a:cubicBezTo>
                      <a:pt x="1811734" y="1406164"/>
                      <a:pt x="1406164" y="1811734"/>
                      <a:pt x="905867" y="1811734"/>
                    </a:cubicBezTo>
                    <a:cubicBezTo>
                      <a:pt x="405570" y="1811734"/>
                      <a:pt x="0" y="1406164"/>
                      <a:pt x="0" y="905867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 anchorCtr="0" bIns="289513" lIns="289513" numCol="1" rIns="289513" spcCol="1270" spcFirstLastPara="0" tIns="289513" vert="horz" wrap="square">
                <a:noAutofit/>
              </a:bodyPr>
              <a:lstStyle/>
              <a:p>
                <a:pPr algn="just" defTabSz="1628206">
                  <a:lnSpc>
                    <a:spcPct val="120000"/>
                  </a:lnSpc>
                  <a:spcAft>
                    <a:spcPct val="35000"/>
                  </a:spcAft>
                </a:pPr>
                <a:endParaRPr lang="en-GB" sz="824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  <p:sp>
            <p:nvSpPr>
              <p:cNvPr id="61" name="淘宝网chenying0907出品 29">
                <a:extLst>
                  <a:ext uri="{FF2B5EF4-FFF2-40B4-BE49-F238E27FC236}">
                    <a16:creationId xmlns:a16="http://schemas.microsoft.com/office/drawing/2014/main" id="{DE5CDF6F-BE7D-4F94-AB5B-ED80535064C6}"/>
                  </a:ext>
                </a:extLst>
              </p:cNvPr>
              <p:cNvSpPr/>
              <p:nvPr/>
            </p:nvSpPr>
            <p:spPr>
              <a:xfrm>
                <a:off x="835447" y="2903596"/>
                <a:ext cx="1050805" cy="1050805"/>
              </a:xfrm>
              <a:custGeom>
                <a:gdLst>
                  <a:gd fmla="*/ 139284 w 1050805" name="connsiteX0"/>
                  <a:gd fmla="*/ 401828 h 1050805" name="connsiteY0"/>
                  <a:gd fmla="*/ 401828 w 1050805" name="connsiteX1"/>
                  <a:gd fmla="*/ 401828 h 1050805" name="connsiteY1"/>
                  <a:gd fmla="*/ 401828 w 1050805" name="connsiteX2"/>
                  <a:gd fmla="*/ 139284 h 1050805" name="connsiteY2"/>
                  <a:gd fmla="*/ 648977 w 1050805" name="connsiteX3"/>
                  <a:gd fmla="*/ 139284 h 1050805" name="connsiteY3"/>
                  <a:gd fmla="*/ 648977 w 1050805" name="connsiteX4"/>
                  <a:gd fmla="*/ 401828 h 1050805" name="connsiteY4"/>
                  <a:gd fmla="*/ 911521 w 1050805" name="connsiteX5"/>
                  <a:gd fmla="*/ 401828 h 1050805" name="connsiteY5"/>
                  <a:gd fmla="*/ 911521 w 1050805" name="connsiteX6"/>
                  <a:gd fmla="*/ 648977 h 1050805" name="connsiteY6"/>
                  <a:gd fmla="*/ 648977 w 1050805" name="connsiteX7"/>
                  <a:gd fmla="*/ 648977 h 1050805" name="connsiteY7"/>
                  <a:gd fmla="*/ 648977 w 1050805" name="connsiteX8"/>
                  <a:gd fmla="*/ 911521 h 1050805" name="connsiteY8"/>
                  <a:gd fmla="*/ 401828 w 1050805" name="connsiteX9"/>
                  <a:gd fmla="*/ 911521 h 1050805" name="connsiteY9"/>
                  <a:gd fmla="*/ 401828 w 1050805" name="connsiteX10"/>
                  <a:gd fmla="*/ 648977 h 1050805" name="connsiteY10"/>
                  <a:gd fmla="*/ 139284 w 1050805" name="connsiteX11"/>
                  <a:gd fmla="*/ 648977 h 1050805" name="connsiteY11"/>
                  <a:gd fmla="*/ 139284 w 1050805" name="connsiteX12"/>
                  <a:gd fmla="*/ 401828 h 1050805" name="connsiteY1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b="b" l="l" r="r" t="t"/>
                <a:pathLst>
                  <a:path h="1050805" w="1050805">
                    <a:moveTo>
                      <a:pt x="139284" y="401828"/>
                    </a:moveTo>
                    <a:lnTo>
                      <a:pt x="401828" y="401828"/>
                    </a:lnTo>
                    <a:lnTo>
                      <a:pt x="401828" y="139284"/>
                    </a:lnTo>
                    <a:lnTo>
                      <a:pt x="648977" y="139284"/>
                    </a:lnTo>
                    <a:lnTo>
                      <a:pt x="648977" y="401828"/>
                    </a:lnTo>
                    <a:lnTo>
                      <a:pt x="911521" y="401828"/>
                    </a:lnTo>
                    <a:lnTo>
                      <a:pt x="911521" y="648977"/>
                    </a:lnTo>
                    <a:lnTo>
                      <a:pt x="648977" y="648977"/>
                    </a:lnTo>
                    <a:lnTo>
                      <a:pt x="648977" y="911521"/>
                    </a:lnTo>
                    <a:lnTo>
                      <a:pt x="401828" y="911521"/>
                    </a:lnTo>
                    <a:lnTo>
                      <a:pt x="401828" y="648977"/>
                    </a:lnTo>
                    <a:lnTo>
                      <a:pt x="139284" y="648977"/>
                    </a:lnTo>
                    <a:lnTo>
                      <a:pt x="139284" y="401828"/>
                    </a:lnTo>
                    <a:close/>
                  </a:path>
                </a:pathLst>
              </a:cu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 anchorCtr="0" bIns="368004" lIns="127559" numCol="1" rIns="127559" spcCol="1270" spcFirstLastPara="0" tIns="368004" vert="horz" wrap="square">
                <a:noAutofit/>
              </a:bodyPr>
              <a:lstStyle/>
              <a:p>
                <a:pPr algn="just" defTabSz="691987">
                  <a:lnSpc>
                    <a:spcPct val="120000"/>
                  </a:lnSpc>
                  <a:spcAft>
                    <a:spcPct val="35000"/>
                  </a:spcAft>
                </a:pPr>
                <a:endParaRPr lang="en-GB" sz="824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</p:grpSp>
        <p:grpSp>
          <p:nvGrpSpPr>
            <p:cNvPr id="37" name="Group 5">
              <a:extLst>
                <a:ext uri="{FF2B5EF4-FFF2-40B4-BE49-F238E27FC236}">
                  <a16:creationId xmlns:a16="http://schemas.microsoft.com/office/drawing/2014/main" id="{B93F053A-9732-4D69-A3C1-26F0DB5824C6}"/>
                </a:ext>
              </a:extLst>
            </p:cNvPr>
            <p:cNvGrpSpPr/>
            <p:nvPr/>
          </p:nvGrpSpPr>
          <p:grpSpPr>
            <a:xfrm>
              <a:off x="1501841" y="2407611"/>
              <a:ext cx="578952" cy="618042"/>
              <a:chOff x="9159875" y="1647825"/>
              <a:chExt cx="434975" cy="464344"/>
            </a:xfrm>
            <a:solidFill>
              <a:schemeClr val="bg2"/>
            </a:solidFill>
          </p:grpSpPr>
          <p:sp>
            <p:nvSpPr>
              <p:cNvPr id="52" name="AutoShape 78">
                <a:extLst>
                  <a:ext uri="{FF2B5EF4-FFF2-40B4-BE49-F238E27FC236}">
                    <a16:creationId xmlns:a16="http://schemas.microsoft.com/office/drawing/2014/main" id="{3CEA8AB5-AA81-4ACF-AF53-80871FA0528B}"/>
                  </a:ext>
                </a:extLst>
              </p:cNvPr>
              <p:cNvSpPr/>
              <p:nvPr/>
            </p:nvSpPr>
            <p:spPr bwMode="auto">
              <a:xfrm>
                <a:off x="9159875" y="1647825"/>
                <a:ext cx="434975" cy="464344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20160" y="18900"/>
                    </a:moveTo>
                    <a:cubicBezTo>
                      <a:pt x="20160" y="19643"/>
                      <a:pt x="19513" y="20249"/>
                      <a:pt x="18720" y="20249"/>
                    </a:cubicBezTo>
                    <a:lnTo>
                      <a:pt x="2880" y="20249"/>
                    </a:lnTo>
                    <a:cubicBezTo>
                      <a:pt x="2086" y="20249"/>
                      <a:pt x="1440" y="19643"/>
                      <a:pt x="1440" y="18900"/>
                    </a:cubicBezTo>
                    <a:lnTo>
                      <a:pt x="1440" y="2700"/>
                    </a:lnTo>
                    <a:cubicBezTo>
                      <a:pt x="1440" y="1955"/>
                      <a:pt x="2086" y="1350"/>
                      <a:pt x="2880" y="1350"/>
                    </a:cubicBezTo>
                    <a:lnTo>
                      <a:pt x="18720" y="1350"/>
                    </a:lnTo>
                    <a:cubicBezTo>
                      <a:pt x="19513" y="1350"/>
                      <a:pt x="20160" y="1955"/>
                      <a:pt x="20160" y="2700"/>
                    </a:cubicBezTo>
                    <a:cubicBezTo>
                      <a:pt x="20160" y="2700"/>
                      <a:pt x="20160" y="18900"/>
                      <a:pt x="20160" y="18900"/>
                    </a:cubicBezTo>
                    <a:close/>
                    <a:moveTo>
                      <a:pt x="18720" y="0"/>
                    </a:moveTo>
                    <a:lnTo>
                      <a:pt x="2880" y="0"/>
                    </a:lnTo>
                    <a:cubicBezTo>
                      <a:pt x="1289" y="0"/>
                      <a:pt x="0" y="1208"/>
                      <a:pt x="0" y="2700"/>
                    </a:cubicBezTo>
                    <a:lnTo>
                      <a:pt x="0" y="18900"/>
                    </a:lnTo>
                    <a:cubicBezTo>
                      <a:pt x="0" y="20391"/>
                      <a:pt x="1289" y="21599"/>
                      <a:pt x="2880" y="21599"/>
                    </a:cubicBezTo>
                    <a:lnTo>
                      <a:pt x="18720" y="21599"/>
                    </a:lnTo>
                    <a:cubicBezTo>
                      <a:pt x="20310" y="21599"/>
                      <a:pt x="21599" y="20391"/>
                      <a:pt x="21599" y="18900"/>
                    </a:cubicBezTo>
                    <a:lnTo>
                      <a:pt x="21599" y="2700"/>
                    </a:lnTo>
                    <a:cubicBezTo>
                      <a:pt x="21599" y="1208"/>
                      <a:pt x="20310" y="0"/>
                      <a:pt x="18720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7447" lIns="17447" rIns="17447" tIns="17447"/>
              <a:lstStyle/>
              <a:p>
                <a:pPr algn="just" defTabSz="209342" hangingPunct="0">
                  <a:lnSpc>
                    <a:spcPct val="120000"/>
                  </a:lnSpc>
                </a:pPr>
                <a:endParaRPr lang="en-US" sz="824">
                  <a:solidFill>
                    <a:srgbClr val="FFFFFF"/>
                  </a:solidFill>
                  <a:effectLst>
                    <a:outerShdw algn="tl" blurRad="38100" dir="2700000" dist="38100">
                      <a:srgbClr val="000000"/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  <p:sp>
            <p:nvSpPr>
              <p:cNvPr id="53" name="AutoShape 79">
                <a:extLst>
                  <a:ext uri="{FF2B5EF4-FFF2-40B4-BE49-F238E27FC236}">
                    <a16:creationId xmlns:a16="http://schemas.microsoft.com/office/drawing/2014/main" id="{C2F6CAB3-D16C-4403-BFDE-BCA94DE2E35F}"/>
                  </a:ext>
                </a:extLst>
              </p:cNvPr>
              <p:cNvSpPr/>
              <p:nvPr/>
            </p:nvSpPr>
            <p:spPr bwMode="auto">
              <a:xfrm>
                <a:off x="9217819" y="1705769"/>
                <a:ext cx="319088" cy="290513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7418" y="20519"/>
                    </a:moveTo>
                    <a:lnTo>
                      <a:pt x="14053" y="16248"/>
                    </a:lnTo>
                    <a:lnTo>
                      <a:pt x="16690" y="12959"/>
                    </a:lnTo>
                    <a:lnTo>
                      <a:pt x="20618" y="17689"/>
                    </a:lnTo>
                    <a:lnTo>
                      <a:pt x="20618" y="20519"/>
                    </a:lnTo>
                    <a:cubicBezTo>
                      <a:pt x="20618" y="20519"/>
                      <a:pt x="17418" y="20519"/>
                      <a:pt x="17418" y="20519"/>
                    </a:cubicBezTo>
                    <a:close/>
                    <a:moveTo>
                      <a:pt x="981" y="11446"/>
                    </a:moveTo>
                    <a:lnTo>
                      <a:pt x="4909" y="6479"/>
                    </a:lnTo>
                    <a:lnTo>
                      <a:pt x="12828" y="16353"/>
                    </a:lnTo>
                    <a:lnTo>
                      <a:pt x="13398" y="17064"/>
                    </a:lnTo>
                    <a:lnTo>
                      <a:pt x="16109" y="20519"/>
                    </a:lnTo>
                    <a:lnTo>
                      <a:pt x="981" y="20519"/>
                    </a:lnTo>
                    <a:cubicBezTo>
                      <a:pt x="981" y="20519"/>
                      <a:pt x="981" y="11446"/>
                      <a:pt x="981" y="11446"/>
                    </a:cubicBezTo>
                    <a:close/>
                    <a:moveTo>
                      <a:pt x="20618" y="1080"/>
                    </a:moveTo>
                    <a:lnTo>
                      <a:pt x="20618" y="16058"/>
                    </a:lnTo>
                    <a:lnTo>
                      <a:pt x="17427" y="12244"/>
                    </a:lnTo>
                    <a:cubicBezTo>
                      <a:pt x="17240" y="12012"/>
                      <a:pt x="16972" y="11879"/>
                      <a:pt x="16690" y="11879"/>
                    </a:cubicBezTo>
                    <a:cubicBezTo>
                      <a:pt x="16409" y="11879"/>
                      <a:pt x="16141" y="12012"/>
                      <a:pt x="15954" y="12244"/>
                    </a:cubicBezTo>
                    <a:lnTo>
                      <a:pt x="13399" y="15432"/>
                    </a:lnTo>
                    <a:lnTo>
                      <a:pt x="5645" y="5764"/>
                    </a:lnTo>
                    <a:cubicBezTo>
                      <a:pt x="5458" y="5532"/>
                      <a:pt x="5190" y="5400"/>
                      <a:pt x="4909" y="5400"/>
                    </a:cubicBezTo>
                    <a:cubicBezTo>
                      <a:pt x="4627" y="5400"/>
                      <a:pt x="4359" y="5532"/>
                      <a:pt x="4172" y="5764"/>
                    </a:cubicBezTo>
                    <a:lnTo>
                      <a:pt x="981" y="9812"/>
                    </a:lnTo>
                    <a:lnTo>
                      <a:pt x="981" y="1080"/>
                    </a:lnTo>
                    <a:cubicBezTo>
                      <a:pt x="981" y="1080"/>
                      <a:pt x="20618" y="1080"/>
                      <a:pt x="20618" y="1080"/>
                    </a:cubicBezTo>
                    <a:close/>
                    <a:moveTo>
                      <a:pt x="20618" y="0"/>
                    </a:moveTo>
                    <a:lnTo>
                      <a:pt x="981" y="0"/>
                    </a:lnTo>
                    <a:cubicBezTo>
                      <a:pt x="439" y="0"/>
                      <a:pt x="0" y="483"/>
                      <a:pt x="0" y="1080"/>
                    </a:cubicBezTo>
                    <a:lnTo>
                      <a:pt x="0" y="20519"/>
                    </a:lnTo>
                    <a:cubicBezTo>
                      <a:pt x="0" y="21116"/>
                      <a:pt x="439" y="21599"/>
                      <a:pt x="981" y="21599"/>
                    </a:cubicBezTo>
                    <a:lnTo>
                      <a:pt x="20618" y="21599"/>
                    </a:lnTo>
                    <a:cubicBezTo>
                      <a:pt x="21160" y="21599"/>
                      <a:pt x="21600" y="21116"/>
                      <a:pt x="21600" y="20519"/>
                    </a:cubicBezTo>
                    <a:lnTo>
                      <a:pt x="21600" y="1080"/>
                    </a:lnTo>
                    <a:cubicBezTo>
                      <a:pt x="21600" y="483"/>
                      <a:pt x="21160" y="0"/>
                      <a:pt x="20618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7447" lIns="17447" rIns="17447" tIns="17447"/>
              <a:lstStyle/>
              <a:p>
                <a:pPr algn="just" defTabSz="209342" hangingPunct="0">
                  <a:lnSpc>
                    <a:spcPct val="120000"/>
                  </a:lnSpc>
                </a:pPr>
                <a:endParaRPr lang="en-US" sz="824">
                  <a:solidFill>
                    <a:srgbClr val="FFFFFF"/>
                  </a:solidFill>
                  <a:effectLst>
                    <a:outerShdw algn="tl" blurRad="38100" dir="2700000" dist="38100">
                      <a:srgbClr val="000000"/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  <p:sp>
            <p:nvSpPr>
              <p:cNvPr id="54" name="AutoShape 80">
                <a:extLst>
                  <a:ext uri="{FF2B5EF4-FFF2-40B4-BE49-F238E27FC236}">
                    <a16:creationId xmlns:a16="http://schemas.microsoft.com/office/drawing/2014/main" id="{A02A04AC-251D-4566-A637-FF7B49E277CD}"/>
                  </a:ext>
                </a:extLst>
              </p:cNvPr>
              <p:cNvSpPr/>
              <p:nvPr/>
            </p:nvSpPr>
            <p:spPr bwMode="auto">
              <a:xfrm>
                <a:off x="9391650" y="1749425"/>
                <a:ext cx="87313" cy="87313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0800" y="3600"/>
                    </a:moveTo>
                    <a:cubicBezTo>
                      <a:pt x="14769" y="3600"/>
                      <a:pt x="17999" y="6827"/>
                      <a:pt x="17999" y="10800"/>
                    </a:cubicBezTo>
                    <a:cubicBezTo>
                      <a:pt x="17999" y="14769"/>
                      <a:pt x="14769" y="18000"/>
                      <a:pt x="10800" y="18000"/>
                    </a:cubicBezTo>
                    <a:cubicBezTo>
                      <a:pt x="6830" y="18000"/>
                      <a:pt x="3600" y="14769"/>
                      <a:pt x="3600" y="10800"/>
                    </a:cubicBezTo>
                    <a:cubicBezTo>
                      <a:pt x="3600" y="6827"/>
                      <a:pt x="6830" y="3600"/>
                      <a:pt x="10800" y="3600"/>
                    </a:cubicBezTo>
                    <a:moveTo>
                      <a:pt x="10800" y="21599"/>
                    </a:moveTo>
                    <a:cubicBezTo>
                      <a:pt x="16766" y="21599"/>
                      <a:pt x="21600" y="16762"/>
                      <a:pt x="21600" y="10800"/>
                    </a:cubicBezTo>
                    <a:cubicBezTo>
                      <a:pt x="21600" y="4833"/>
                      <a:pt x="16766" y="0"/>
                      <a:pt x="10800" y="0"/>
                    </a:cubicBezTo>
                    <a:cubicBezTo>
                      <a:pt x="4833" y="0"/>
                      <a:pt x="0" y="4833"/>
                      <a:pt x="0" y="10800"/>
                    </a:cubicBezTo>
                    <a:cubicBezTo>
                      <a:pt x="0" y="16762"/>
                      <a:pt x="4833" y="21599"/>
                      <a:pt x="10800" y="21599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7447" lIns="17447" rIns="17447" tIns="17447"/>
              <a:lstStyle/>
              <a:p>
                <a:pPr algn="just" defTabSz="209342" hangingPunct="0">
                  <a:lnSpc>
                    <a:spcPct val="120000"/>
                  </a:lnSpc>
                </a:pPr>
                <a:endParaRPr lang="en-US" sz="824">
                  <a:solidFill>
                    <a:srgbClr val="FFFFFF"/>
                  </a:solidFill>
                  <a:effectLst>
                    <a:outerShdw algn="tl" blurRad="38100" dir="2700000" dist="38100">
                      <a:srgbClr val="000000"/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</p:grpSp>
        <p:grpSp>
          <p:nvGrpSpPr>
            <p:cNvPr id="38" name="Group 6">
              <a:extLst>
                <a:ext uri="{FF2B5EF4-FFF2-40B4-BE49-F238E27FC236}">
                  <a16:creationId xmlns:a16="http://schemas.microsoft.com/office/drawing/2014/main" id="{7D21BD8C-39DD-4493-A4AA-CAA76B93B6CD}"/>
                </a:ext>
              </a:extLst>
            </p:cNvPr>
            <p:cNvGrpSpPr/>
            <p:nvPr/>
          </p:nvGrpSpPr>
          <p:grpSpPr>
            <a:xfrm>
              <a:off x="10091658" y="2416592"/>
              <a:ext cx="618042" cy="618042"/>
              <a:chOff x="8216107" y="1647825"/>
              <a:chExt cx="464344" cy="464344"/>
            </a:xfrm>
            <a:solidFill>
              <a:schemeClr val="bg2"/>
            </a:solidFill>
          </p:grpSpPr>
          <p:sp>
            <p:nvSpPr>
              <p:cNvPr id="50" name="AutoShape 81">
                <a:extLst>
                  <a:ext uri="{FF2B5EF4-FFF2-40B4-BE49-F238E27FC236}">
                    <a16:creationId xmlns:a16="http://schemas.microsoft.com/office/drawing/2014/main" id="{22D2D333-99A5-44C8-94FC-C149599F111C}"/>
                  </a:ext>
                </a:extLst>
              </p:cNvPr>
              <p:cNvSpPr/>
              <p:nvPr/>
            </p:nvSpPr>
            <p:spPr bwMode="auto">
              <a:xfrm>
                <a:off x="8216107" y="1647825"/>
                <a:ext cx="464344" cy="464344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20235" y="9811"/>
                    </a:moveTo>
                    <a:cubicBezTo>
                      <a:pt x="20220" y="10144"/>
                      <a:pt x="20081" y="10800"/>
                      <a:pt x="18899" y="10800"/>
                    </a:cubicBezTo>
                    <a:lnTo>
                      <a:pt x="17549" y="10800"/>
                    </a:lnTo>
                    <a:cubicBezTo>
                      <a:pt x="17363" y="10800"/>
                      <a:pt x="17212" y="10950"/>
                      <a:pt x="17212" y="11137"/>
                    </a:cubicBezTo>
                    <a:cubicBezTo>
                      <a:pt x="17212" y="11324"/>
                      <a:pt x="17363" y="11475"/>
                      <a:pt x="17549" y="11475"/>
                    </a:cubicBezTo>
                    <a:lnTo>
                      <a:pt x="18858" y="11475"/>
                    </a:lnTo>
                    <a:cubicBezTo>
                      <a:pt x="19870" y="11475"/>
                      <a:pt x="20003" y="12314"/>
                      <a:pt x="19938" y="12719"/>
                    </a:cubicBezTo>
                    <a:cubicBezTo>
                      <a:pt x="19855" y="13223"/>
                      <a:pt x="19618" y="14175"/>
                      <a:pt x="18478" y="14175"/>
                    </a:cubicBezTo>
                    <a:lnTo>
                      <a:pt x="16874" y="14175"/>
                    </a:lnTo>
                    <a:cubicBezTo>
                      <a:pt x="16688" y="14175"/>
                      <a:pt x="16537" y="14325"/>
                      <a:pt x="16537" y="14512"/>
                    </a:cubicBezTo>
                    <a:cubicBezTo>
                      <a:pt x="16537" y="14699"/>
                      <a:pt x="16688" y="14850"/>
                      <a:pt x="16874" y="14850"/>
                    </a:cubicBezTo>
                    <a:lnTo>
                      <a:pt x="18203" y="14850"/>
                    </a:lnTo>
                    <a:cubicBezTo>
                      <a:pt x="19343" y="14850"/>
                      <a:pt x="19243" y="15718"/>
                      <a:pt x="19079" y="16237"/>
                    </a:cubicBezTo>
                    <a:cubicBezTo>
                      <a:pt x="18864" y="16918"/>
                      <a:pt x="18732" y="17549"/>
                      <a:pt x="17297" y="17549"/>
                    </a:cubicBezTo>
                    <a:lnTo>
                      <a:pt x="16196" y="17549"/>
                    </a:lnTo>
                    <a:cubicBezTo>
                      <a:pt x="16009" y="17549"/>
                      <a:pt x="15859" y="17700"/>
                      <a:pt x="15859" y="17887"/>
                    </a:cubicBezTo>
                    <a:cubicBezTo>
                      <a:pt x="15859" y="18073"/>
                      <a:pt x="16009" y="18225"/>
                      <a:pt x="16196" y="18225"/>
                    </a:cubicBezTo>
                    <a:lnTo>
                      <a:pt x="17255" y="18225"/>
                    </a:lnTo>
                    <a:cubicBezTo>
                      <a:pt x="17993" y="18225"/>
                      <a:pt x="18027" y="18923"/>
                      <a:pt x="17950" y="19174"/>
                    </a:cubicBezTo>
                    <a:cubicBezTo>
                      <a:pt x="17866" y="19448"/>
                      <a:pt x="17767" y="19651"/>
                      <a:pt x="17762" y="19660"/>
                    </a:cubicBezTo>
                    <a:cubicBezTo>
                      <a:pt x="17558" y="20028"/>
                      <a:pt x="17229" y="20249"/>
                      <a:pt x="16534" y="20249"/>
                    </a:cubicBezTo>
                    <a:lnTo>
                      <a:pt x="12844" y="20249"/>
                    </a:lnTo>
                    <a:cubicBezTo>
                      <a:pt x="10990" y="20249"/>
                      <a:pt x="9151" y="19829"/>
                      <a:pt x="9104" y="19818"/>
                    </a:cubicBezTo>
                    <a:cubicBezTo>
                      <a:pt x="6299" y="19172"/>
                      <a:pt x="6152" y="19122"/>
                      <a:pt x="5976" y="19072"/>
                    </a:cubicBezTo>
                    <a:cubicBezTo>
                      <a:pt x="5976" y="19072"/>
                      <a:pt x="5405" y="18976"/>
                      <a:pt x="5405" y="18478"/>
                    </a:cubicBezTo>
                    <a:lnTo>
                      <a:pt x="5399" y="9155"/>
                    </a:lnTo>
                    <a:cubicBezTo>
                      <a:pt x="5399" y="8839"/>
                      <a:pt x="5601" y="8552"/>
                      <a:pt x="5935" y="8452"/>
                    </a:cubicBezTo>
                    <a:cubicBezTo>
                      <a:pt x="5977" y="8435"/>
                      <a:pt x="6034" y="8419"/>
                      <a:pt x="6074" y="8401"/>
                    </a:cubicBezTo>
                    <a:cubicBezTo>
                      <a:pt x="9158" y="7125"/>
                      <a:pt x="10097" y="4324"/>
                      <a:pt x="10124" y="2025"/>
                    </a:cubicBezTo>
                    <a:cubicBezTo>
                      <a:pt x="10128" y="1702"/>
                      <a:pt x="10378" y="1350"/>
                      <a:pt x="10800" y="1350"/>
                    </a:cubicBezTo>
                    <a:cubicBezTo>
                      <a:pt x="11514" y="1350"/>
                      <a:pt x="12774" y="2782"/>
                      <a:pt x="12774" y="4554"/>
                    </a:cubicBezTo>
                    <a:cubicBezTo>
                      <a:pt x="12774" y="6155"/>
                      <a:pt x="12711" y="6432"/>
                      <a:pt x="12149" y="8100"/>
                    </a:cubicBezTo>
                    <a:cubicBezTo>
                      <a:pt x="18899" y="8100"/>
                      <a:pt x="18852" y="8196"/>
                      <a:pt x="19448" y="8353"/>
                    </a:cubicBezTo>
                    <a:cubicBezTo>
                      <a:pt x="20187" y="8564"/>
                      <a:pt x="20249" y="9175"/>
                      <a:pt x="20249" y="9386"/>
                    </a:cubicBezTo>
                    <a:cubicBezTo>
                      <a:pt x="20249" y="9618"/>
                      <a:pt x="20243" y="9584"/>
                      <a:pt x="20235" y="9811"/>
                    </a:cubicBezTo>
                    <a:moveTo>
                      <a:pt x="4724" y="19575"/>
                    </a:moveTo>
                    <a:cubicBezTo>
                      <a:pt x="4724" y="19948"/>
                      <a:pt x="4423" y="20249"/>
                      <a:pt x="4049" y="20249"/>
                    </a:cubicBezTo>
                    <a:lnTo>
                      <a:pt x="2024" y="20249"/>
                    </a:lnTo>
                    <a:cubicBezTo>
                      <a:pt x="1652" y="20249"/>
                      <a:pt x="1349" y="19948"/>
                      <a:pt x="1349" y="19575"/>
                    </a:cubicBezTo>
                    <a:lnTo>
                      <a:pt x="1349" y="8774"/>
                    </a:lnTo>
                    <a:cubicBezTo>
                      <a:pt x="1349" y="8401"/>
                      <a:pt x="1652" y="8100"/>
                      <a:pt x="2024" y="8100"/>
                    </a:cubicBezTo>
                    <a:lnTo>
                      <a:pt x="4049" y="8100"/>
                    </a:lnTo>
                    <a:cubicBezTo>
                      <a:pt x="4423" y="8100"/>
                      <a:pt x="4724" y="8401"/>
                      <a:pt x="4724" y="8774"/>
                    </a:cubicBezTo>
                    <a:cubicBezTo>
                      <a:pt x="4724" y="8774"/>
                      <a:pt x="4724" y="19575"/>
                      <a:pt x="4724" y="19575"/>
                    </a:cubicBezTo>
                    <a:close/>
                    <a:moveTo>
                      <a:pt x="19686" y="7069"/>
                    </a:moveTo>
                    <a:cubicBezTo>
                      <a:pt x="18842" y="6846"/>
                      <a:pt x="16858" y="6849"/>
                      <a:pt x="13956" y="6773"/>
                    </a:cubicBezTo>
                    <a:cubicBezTo>
                      <a:pt x="14093" y="6139"/>
                      <a:pt x="14124" y="5568"/>
                      <a:pt x="14124" y="4554"/>
                    </a:cubicBezTo>
                    <a:cubicBezTo>
                      <a:pt x="14124" y="2133"/>
                      <a:pt x="12361" y="0"/>
                      <a:pt x="10800" y="0"/>
                    </a:cubicBezTo>
                    <a:cubicBezTo>
                      <a:pt x="9698" y="0"/>
                      <a:pt x="8789" y="901"/>
                      <a:pt x="8774" y="2009"/>
                    </a:cubicBezTo>
                    <a:cubicBezTo>
                      <a:pt x="8760" y="3368"/>
                      <a:pt x="8340" y="5716"/>
                      <a:pt x="6074" y="6906"/>
                    </a:cubicBezTo>
                    <a:cubicBezTo>
                      <a:pt x="5908" y="6994"/>
                      <a:pt x="5433" y="7228"/>
                      <a:pt x="5364" y="7259"/>
                    </a:cubicBezTo>
                    <a:lnTo>
                      <a:pt x="5399" y="7289"/>
                    </a:lnTo>
                    <a:cubicBezTo>
                      <a:pt x="5045" y="6984"/>
                      <a:pt x="4554" y="6750"/>
                      <a:pt x="4049" y="6750"/>
                    </a:cubicBezTo>
                    <a:lnTo>
                      <a:pt x="2024" y="6750"/>
                    </a:lnTo>
                    <a:cubicBezTo>
                      <a:pt x="908" y="6750"/>
                      <a:pt x="0" y="7658"/>
                      <a:pt x="0" y="8774"/>
                    </a:cubicBezTo>
                    <a:lnTo>
                      <a:pt x="0" y="19575"/>
                    </a:lnTo>
                    <a:cubicBezTo>
                      <a:pt x="0" y="20691"/>
                      <a:pt x="908" y="21599"/>
                      <a:pt x="2024" y="21599"/>
                    </a:cubicBezTo>
                    <a:lnTo>
                      <a:pt x="4049" y="21599"/>
                    </a:lnTo>
                    <a:cubicBezTo>
                      <a:pt x="4853" y="21599"/>
                      <a:pt x="5525" y="21114"/>
                      <a:pt x="5850" y="20434"/>
                    </a:cubicBezTo>
                    <a:cubicBezTo>
                      <a:pt x="5859" y="20437"/>
                      <a:pt x="5873" y="20441"/>
                      <a:pt x="5882" y="20442"/>
                    </a:cubicBezTo>
                    <a:cubicBezTo>
                      <a:pt x="5927" y="20454"/>
                      <a:pt x="5979" y="20467"/>
                      <a:pt x="6044" y="20485"/>
                    </a:cubicBezTo>
                    <a:cubicBezTo>
                      <a:pt x="6056" y="20487"/>
                      <a:pt x="6062" y="20488"/>
                      <a:pt x="6074" y="20492"/>
                    </a:cubicBezTo>
                    <a:cubicBezTo>
                      <a:pt x="6464" y="20588"/>
                      <a:pt x="7212" y="20768"/>
                      <a:pt x="8812" y="21135"/>
                    </a:cubicBezTo>
                    <a:cubicBezTo>
                      <a:pt x="9155" y="21213"/>
                      <a:pt x="10966" y="21599"/>
                      <a:pt x="12844" y="21599"/>
                    </a:cubicBezTo>
                    <a:lnTo>
                      <a:pt x="16534" y="21599"/>
                    </a:lnTo>
                    <a:cubicBezTo>
                      <a:pt x="17659" y="21599"/>
                      <a:pt x="18469" y="21167"/>
                      <a:pt x="18952" y="20298"/>
                    </a:cubicBezTo>
                    <a:cubicBezTo>
                      <a:pt x="18958" y="20285"/>
                      <a:pt x="19114" y="19982"/>
                      <a:pt x="19240" y="19572"/>
                    </a:cubicBezTo>
                    <a:cubicBezTo>
                      <a:pt x="19336" y="19263"/>
                      <a:pt x="19371" y="18827"/>
                      <a:pt x="19256" y="18384"/>
                    </a:cubicBezTo>
                    <a:cubicBezTo>
                      <a:pt x="19981" y="17886"/>
                      <a:pt x="20214" y="17133"/>
                      <a:pt x="20366" y="16643"/>
                    </a:cubicBezTo>
                    <a:cubicBezTo>
                      <a:pt x="20620" y="15838"/>
                      <a:pt x="20544" y="15235"/>
                      <a:pt x="20367" y="14803"/>
                    </a:cubicBezTo>
                    <a:cubicBezTo>
                      <a:pt x="20775" y="14418"/>
                      <a:pt x="21122" y="13831"/>
                      <a:pt x="21269" y="12935"/>
                    </a:cubicBezTo>
                    <a:cubicBezTo>
                      <a:pt x="21361" y="12380"/>
                      <a:pt x="21263" y="11809"/>
                      <a:pt x="21007" y="11334"/>
                    </a:cubicBezTo>
                    <a:cubicBezTo>
                      <a:pt x="21389" y="10905"/>
                      <a:pt x="21564" y="10365"/>
                      <a:pt x="21583" y="9865"/>
                    </a:cubicBezTo>
                    <a:lnTo>
                      <a:pt x="21591" y="9724"/>
                    </a:lnTo>
                    <a:cubicBezTo>
                      <a:pt x="21596" y="9635"/>
                      <a:pt x="21600" y="9581"/>
                      <a:pt x="21600" y="9386"/>
                    </a:cubicBezTo>
                    <a:cubicBezTo>
                      <a:pt x="21600" y="8533"/>
                      <a:pt x="21010" y="7446"/>
                      <a:pt x="19686" y="7069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7447" lIns="17447" rIns="17447" tIns="17447"/>
              <a:lstStyle/>
              <a:p>
                <a:pPr algn="just" defTabSz="209342" hangingPunct="0">
                  <a:lnSpc>
                    <a:spcPct val="120000"/>
                  </a:lnSpc>
                </a:pPr>
                <a:endParaRPr lang="en-US" sz="824">
                  <a:solidFill>
                    <a:srgbClr val="FFFFFF"/>
                  </a:solidFill>
                  <a:effectLst>
                    <a:outerShdw algn="tl" blurRad="38100" dir="2700000" dist="38100">
                      <a:srgbClr val="000000"/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  <p:sp>
            <p:nvSpPr>
              <p:cNvPr id="51" name="AutoShape 82">
                <a:extLst>
                  <a:ext uri="{FF2B5EF4-FFF2-40B4-BE49-F238E27FC236}">
                    <a16:creationId xmlns:a16="http://schemas.microsoft.com/office/drawing/2014/main" id="{69CD10F0-324C-4808-83DC-C54125BBACB7}"/>
                  </a:ext>
                </a:extLst>
              </p:cNvPr>
              <p:cNvSpPr/>
              <p:nvPr/>
            </p:nvSpPr>
            <p:spPr bwMode="auto">
              <a:xfrm>
                <a:off x="8259763" y="2024857"/>
                <a:ext cx="43657" cy="43656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0800" y="14400"/>
                    </a:moveTo>
                    <a:cubicBezTo>
                      <a:pt x="8820" y="14400"/>
                      <a:pt x="7200" y="12782"/>
                      <a:pt x="7200" y="10800"/>
                    </a:cubicBezTo>
                    <a:cubicBezTo>
                      <a:pt x="7200" y="8817"/>
                      <a:pt x="8820" y="7200"/>
                      <a:pt x="10800" y="7200"/>
                    </a:cubicBezTo>
                    <a:cubicBezTo>
                      <a:pt x="12779" y="7200"/>
                      <a:pt x="14400" y="8817"/>
                      <a:pt x="14400" y="10800"/>
                    </a:cubicBezTo>
                    <a:cubicBezTo>
                      <a:pt x="14400" y="12782"/>
                      <a:pt x="12779" y="14400"/>
                      <a:pt x="10800" y="14400"/>
                    </a:cubicBezTo>
                    <a:moveTo>
                      <a:pt x="10800" y="0"/>
                    </a:moveTo>
                    <a:cubicBezTo>
                      <a:pt x="4837" y="0"/>
                      <a:pt x="0" y="4837"/>
                      <a:pt x="0" y="10800"/>
                    </a:cubicBezTo>
                    <a:cubicBezTo>
                      <a:pt x="0" y="16762"/>
                      <a:pt x="4837" y="21599"/>
                      <a:pt x="10800" y="21599"/>
                    </a:cubicBezTo>
                    <a:cubicBezTo>
                      <a:pt x="16762" y="21599"/>
                      <a:pt x="21600" y="16762"/>
                      <a:pt x="21600" y="10800"/>
                    </a:cubicBezTo>
                    <a:cubicBezTo>
                      <a:pt x="21600" y="4837"/>
                      <a:pt x="16762" y="0"/>
                      <a:pt x="10800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7447" lIns="17447" rIns="17447" tIns="17447"/>
              <a:lstStyle/>
              <a:p>
                <a:pPr algn="just" defTabSz="209342" hangingPunct="0">
                  <a:lnSpc>
                    <a:spcPct val="120000"/>
                  </a:lnSpc>
                </a:pPr>
                <a:endParaRPr lang="en-US" sz="824">
                  <a:solidFill>
                    <a:srgbClr val="FFFFFF"/>
                  </a:solidFill>
                  <a:effectLst>
                    <a:outerShdw algn="tl" blurRad="38100" dir="2700000" dist="38100">
                      <a:srgbClr val="000000"/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</p:grpSp>
        <p:grpSp>
          <p:nvGrpSpPr>
            <p:cNvPr id="39" name="Group 7">
              <a:extLst>
                <a:ext uri="{FF2B5EF4-FFF2-40B4-BE49-F238E27FC236}">
                  <a16:creationId xmlns:a16="http://schemas.microsoft.com/office/drawing/2014/main" id="{CEB4829C-17C4-49BF-AE9B-CE577A86C1DC}"/>
                </a:ext>
              </a:extLst>
            </p:cNvPr>
            <p:cNvGrpSpPr/>
            <p:nvPr/>
          </p:nvGrpSpPr>
          <p:grpSpPr>
            <a:xfrm>
              <a:off x="7221342" y="2435608"/>
              <a:ext cx="619099" cy="580009"/>
              <a:chOff x="5368132" y="3540125"/>
              <a:chExt cx="465138" cy="435769"/>
            </a:xfrm>
            <a:solidFill>
              <a:schemeClr val="bg2"/>
            </a:solidFill>
          </p:grpSpPr>
          <p:sp>
            <p:nvSpPr>
              <p:cNvPr id="48" name="AutoShape 110">
                <a:extLst>
                  <a:ext uri="{FF2B5EF4-FFF2-40B4-BE49-F238E27FC236}">
                    <a16:creationId xmlns:a16="http://schemas.microsoft.com/office/drawing/2014/main" id="{F494F9E2-7C21-4DBA-9D34-2A923725A535}"/>
                  </a:ext>
                </a:extLst>
              </p:cNvPr>
              <p:cNvSpPr/>
              <p:nvPr/>
            </p:nvSpPr>
            <p:spPr bwMode="auto">
              <a:xfrm>
                <a:off x="5426869" y="3598069"/>
                <a:ext cx="347663" cy="232569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20699" y="20255"/>
                    </a:moveTo>
                    <a:lnTo>
                      <a:pt x="899" y="20255"/>
                    </a:lnTo>
                    <a:lnTo>
                      <a:pt x="899" y="1350"/>
                    </a:lnTo>
                    <a:lnTo>
                      <a:pt x="20699" y="1350"/>
                    </a:lnTo>
                    <a:cubicBezTo>
                      <a:pt x="20699" y="1350"/>
                      <a:pt x="20699" y="20255"/>
                      <a:pt x="20699" y="20255"/>
                    </a:cubicBezTo>
                    <a:close/>
                    <a:moveTo>
                      <a:pt x="20699" y="0"/>
                    </a:moveTo>
                    <a:lnTo>
                      <a:pt x="899" y="5"/>
                    </a:lnTo>
                    <a:cubicBezTo>
                      <a:pt x="402" y="5"/>
                      <a:pt x="0" y="603"/>
                      <a:pt x="0" y="1350"/>
                    </a:cubicBezTo>
                    <a:lnTo>
                      <a:pt x="0" y="20249"/>
                    </a:lnTo>
                    <a:cubicBezTo>
                      <a:pt x="0" y="20996"/>
                      <a:pt x="402" y="21599"/>
                      <a:pt x="899" y="21599"/>
                    </a:cubicBezTo>
                    <a:lnTo>
                      <a:pt x="20699" y="21599"/>
                    </a:lnTo>
                    <a:cubicBezTo>
                      <a:pt x="21197" y="21599"/>
                      <a:pt x="21600" y="20996"/>
                      <a:pt x="21600" y="20249"/>
                    </a:cubicBezTo>
                    <a:lnTo>
                      <a:pt x="21600" y="1350"/>
                    </a:lnTo>
                    <a:cubicBezTo>
                      <a:pt x="21600" y="603"/>
                      <a:pt x="21197" y="0"/>
                      <a:pt x="20699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7447" lIns="17447" rIns="17447" tIns="17447"/>
              <a:lstStyle/>
              <a:p>
                <a:pPr algn="just" defTabSz="209342" hangingPunct="0">
                  <a:lnSpc>
                    <a:spcPct val="120000"/>
                  </a:lnSpc>
                </a:pPr>
                <a:endParaRPr lang="en-US" sz="824">
                  <a:solidFill>
                    <a:srgbClr val="FFFFFF"/>
                  </a:solidFill>
                  <a:effectLst>
                    <a:outerShdw algn="tl" blurRad="38100" dir="2700000" dist="38100">
                      <a:srgbClr val="000000"/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  <p:sp>
            <p:nvSpPr>
              <p:cNvPr id="49" name="AutoShape 111">
                <a:extLst>
                  <a:ext uri="{FF2B5EF4-FFF2-40B4-BE49-F238E27FC236}">
                    <a16:creationId xmlns:a16="http://schemas.microsoft.com/office/drawing/2014/main" id="{D638178C-213D-4A2B-AE87-14E4C76F20D3}"/>
                  </a:ext>
                </a:extLst>
              </p:cNvPr>
              <p:cNvSpPr/>
              <p:nvPr/>
            </p:nvSpPr>
            <p:spPr bwMode="auto">
              <a:xfrm>
                <a:off x="5368132" y="3540125"/>
                <a:ext cx="465138" cy="435769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20249" y="16562"/>
                    </a:moveTo>
                    <a:cubicBezTo>
                      <a:pt x="20249" y="16959"/>
                      <a:pt x="19946" y="17282"/>
                      <a:pt x="19575" y="17282"/>
                    </a:cubicBezTo>
                    <a:lnTo>
                      <a:pt x="13499" y="17282"/>
                    </a:lnTo>
                    <a:lnTo>
                      <a:pt x="8099" y="17282"/>
                    </a:lnTo>
                    <a:lnTo>
                      <a:pt x="2024" y="17282"/>
                    </a:lnTo>
                    <a:cubicBezTo>
                      <a:pt x="1651" y="17282"/>
                      <a:pt x="1349" y="16959"/>
                      <a:pt x="1349" y="16562"/>
                    </a:cubicBezTo>
                    <a:lnTo>
                      <a:pt x="1349" y="2160"/>
                    </a:lnTo>
                    <a:cubicBezTo>
                      <a:pt x="1349" y="1762"/>
                      <a:pt x="1651" y="1440"/>
                      <a:pt x="2024" y="1440"/>
                    </a:cubicBezTo>
                    <a:lnTo>
                      <a:pt x="19575" y="1440"/>
                    </a:lnTo>
                    <a:cubicBezTo>
                      <a:pt x="19946" y="1440"/>
                      <a:pt x="20249" y="1762"/>
                      <a:pt x="20249" y="2160"/>
                    </a:cubicBezTo>
                    <a:cubicBezTo>
                      <a:pt x="20249" y="2160"/>
                      <a:pt x="20249" y="16562"/>
                      <a:pt x="20249" y="16562"/>
                    </a:cubicBezTo>
                    <a:close/>
                    <a:moveTo>
                      <a:pt x="19575" y="0"/>
                    </a:moveTo>
                    <a:lnTo>
                      <a:pt x="2024" y="0"/>
                    </a:lnTo>
                    <a:cubicBezTo>
                      <a:pt x="905" y="0"/>
                      <a:pt x="0" y="966"/>
                      <a:pt x="0" y="2160"/>
                    </a:cubicBezTo>
                    <a:lnTo>
                      <a:pt x="0" y="16562"/>
                    </a:lnTo>
                    <a:cubicBezTo>
                      <a:pt x="0" y="17753"/>
                      <a:pt x="903" y="18718"/>
                      <a:pt x="2018" y="18721"/>
                    </a:cubicBezTo>
                    <a:lnTo>
                      <a:pt x="8774" y="18721"/>
                    </a:lnTo>
                    <a:lnTo>
                      <a:pt x="8774" y="19597"/>
                    </a:lnTo>
                    <a:lnTo>
                      <a:pt x="4561" y="20181"/>
                    </a:lnTo>
                    <a:cubicBezTo>
                      <a:pt x="4260" y="20262"/>
                      <a:pt x="4049" y="20549"/>
                      <a:pt x="4049" y="20879"/>
                    </a:cubicBezTo>
                    <a:cubicBezTo>
                      <a:pt x="4049" y="21277"/>
                      <a:pt x="4351" y="21599"/>
                      <a:pt x="4724" y="21599"/>
                    </a:cubicBezTo>
                    <a:lnTo>
                      <a:pt x="16874" y="21599"/>
                    </a:lnTo>
                    <a:cubicBezTo>
                      <a:pt x="17248" y="21599"/>
                      <a:pt x="17549" y="21277"/>
                      <a:pt x="17549" y="20879"/>
                    </a:cubicBezTo>
                    <a:cubicBezTo>
                      <a:pt x="17549" y="20549"/>
                      <a:pt x="17339" y="20262"/>
                      <a:pt x="17038" y="20181"/>
                    </a:cubicBezTo>
                    <a:lnTo>
                      <a:pt x="12824" y="19597"/>
                    </a:lnTo>
                    <a:lnTo>
                      <a:pt x="12824" y="18721"/>
                    </a:lnTo>
                    <a:lnTo>
                      <a:pt x="19581" y="18721"/>
                    </a:lnTo>
                    <a:cubicBezTo>
                      <a:pt x="20696" y="18718"/>
                      <a:pt x="21600" y="17753"/>
                      <a:pt x="21600" y="16562"/>
                    </a:cubicBezTo>
                    <a:lnTo>
                      <a:pt x="21600" y="2160"/>
                    </a:lnTo>
                    <a:cubicBezTo>
                      <a:pt x="21600" y="966"/>
                      <a:pt x="20692" y="0"/>
                      <a:pt x="19575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7447" lIns="17447" rIns="17447" tIns="17447"/>
              <a:lstStyle/>
              <a:p>
                <a:pPr algn="just" defTabSz="209342" hangingPunct="0">
                  <a:lnSpc>
                    <a:spcPct val="120000"/>
                  </a:lnSpc>
                </a:pPr>
                <a:endParaRPr lang="en-US" sz="824">
                  <a:solidFill>
                    <a:srgbClr val="FFFFFF"/>
                  </a:solidFill>
                  <a:effectLst>
                    <a:outerShdw algn="tl" blurRad="38100" dir="2700000" dist="38100">
                      <a:srgbClr val="000000"/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</p:grpSp>
        <p:grpSp>
          <p:nvGrpSpPr>
            <p:cNvPr id="40" name="Group 8">
              <a:extLst>
                <a:ext uri="{FF2B5EF4-FFF2-40B4-BE49-F238E27FC236}">
                  <a16:creationId xmlns:a16="http://schemas.microsoft.com/office/drawing/2014/main" id="{DF679CEB-03DB-4F86-AAE9-68A7658311F2}"/>
                </a:ext>
              </a:extLst>
            </p:cNvPr>
            <p:cNvGrpSpPr/>
            <p:nvPr/>
          </p:nvGrpSpPr>
          <p:grpSpPr>
            <a:xfrm>
              <a:off x="4352084" y="2484206"/>
              <a:ext cx="618042" cy="482812"/>
              <a:chOff x="2581275" y="1710532"/>
              <a:chExt cx="464344" cy="362744"/>
            </a:xfrm>
            <a:solidFill>
              <a:schemeClr val="bg2"/>
            </a:solidFill>
          </p:grpSpPr>
          <p:sp>
            <p:nvSpPr>
              <p:cNvPr id="41" name="AutoShape 140">
                <a:extLst>
                  <a:ext uri="{FF2B5EF4-FFF2-40B4-BE49-F238E27FC236}">
                    <a16:creationId xmlns:a16="http://schemas.microsoft.com/office/drawing/2014/main" id="{24FDE9C2-DCB0-4BB8-AA0B-1A6DFACC6993}"/>
                  </a:ext>
                </a:extLst>
              </p:cNvPr>
              <p:cNvSpPr/>
              <p:nvPr/>
            </p:nvSpPr>
            <p:spPr bwMode="auto">
              <a:xfrm>
                <a:off x="2639219" y="1768475"/>
                <a:ext cx="290513" cy="235744"/>
              </a:xfrm>
              <a:custGeom>
                <a:gdLst>
                  <a:gd fmla="+- 0 10800 376" name="T0"/>
                  <a:gd fmla="*/ T0 w 20848" name="T1"/>
                  <a:gd fmla="*/ 10800 h 21600" name="T2"/>
                  <a:gd fmla="+- 0 10800 376" name="T3"/>
                  <a:gd fmla="*/ T3 w 20848" name="T4"/>
                  <a:gd fmla="*/ 10800 h 21600" name="T5"/>
                  <a:gd fmla="+- 0 10800 376" name="T6"/>
                  <a:gd fmla="*/ T6 w 20848" name="T7"/>
                  <a:gd fmla="*/ 10800 h 21600" name="T8"/>
                  <a:gd fmla="+- 0 10800 376" name="T9"/>
                  <a:gd fmla="*/ T9 w 20848" name="T10"/>
                  <a:gd fmla="*/ 10800 h 21600" name="T11"/>
                </a:gdLst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b="b" l="0" r="r" t="0"/>
                <a:pathLst>
                  <a:path h="21600" w="20848">
                    <a:moveTo>
                      <a:pt x="18728" y="19178"/>
                    </a:moveTo>
                    <a:cubicBezTo>
                      <a:pt x="13191" y="20631"/>
                      <a:pt x="7654" y="20631"/>
                      <a:pt x="2118" y="19178"/>
                    </a:cubicBezTo>
                    <a:cubicBezTo>
                      <a:pt x="678" y="13592"/>
                      <a:pt x="678" y="8008"/>
                      <a:pt x="2118" y="2421"/>
                    </a:cubicBezTo>
                    <a:cubicBezTo>
                      <a:pt x="7654" y="968"/>
                      <a:pt x="13191" y="968"/>
                      <a:pt x="18728" y="2421"/>
                    </a:cubicBezTo>
                    <a:cubicBezTo>
                      <a:pt x="20168" y="8008"/>
                      <a:pt x="20168" y="13592"/>
                      <a:pt x="18728" y="19178"/>
                    </a:cubicBezTo>
                    <a:moveTo>
                      <a:pt x="18938" y="1116"/>
                    </a:moveTo>
                    <a:cubicBezTo>
                      <a:pt x="16114" y="375"/>
                      <a:pt x="13249" y="0"/>
                      <a:pt x="10423" y="0"/>
                    </a:cubicBezTo>
                    <a:cubicBezTo>
                      <a:pt x="7597" y="0"/>
                      <a:pt x="4732" y="375"/>
                      <a:pt x="1908" y="1116"/>
                    </a:cubicBezTo>
                    <a:cubicBezTo>
                      <a:pt x="1543" y="1213"/>
                      <a:pt x="1244" y="1552"/>
                      <a:pt x="1127" y="2004"/>
                    </a:cubicBezTo>
                    <a:cubicBezTo>
                      <a:pt x="-376" y="7841"/>
                      <a:pt x="-376" y="13759"/>
                      <a:pt x="1127" y="19593"/>
                    </a:cubicBezTo>
                    <a:cubicBezTo>
                      <a:pt x="1244" y="20047"/>
                      <a:pt x="1543" y="20386"/>
                      <a:pt x="1908" y="20482"/>
                    </a:cubicBezTo>
                    <a:cubicBezTo>
                      <a:pt x="4732" y="21224"/>
                      <a:pt x="7597" y="21600"/>
                      <a:pt x="10423" y="21600"/>
                    </a:cubicBezTo>
                    <a:cubicBezTo>
                      <a:pt x="13249" y="21600"/>
                      <a:pt x="16114" y="21224"/>
                      <a:pt x="18938" y="20482"/>
                    </a:cubicBezTo>
                    <a:cubicBezTo>
                      <a:pt x="19303" y="20386"/>
                      <a:pt x="19602" y="20047"/>
                      <a:pt x="19719" y="19593"/>
                    </a:cubicBezTo>
                    <a:cubicBezTo>
                      <a:pt x="21223" y="13759"/>
                      <a:pt x="21223" y="7841"/>
                      <a:pt x="19719" y="2004"/>
                    </a:cubicBezTo>
                    <a:cubicBezTo>
                      <a:pt x="19602" y="1552"/>
                      <a:pt x="19303" y="1213"/>
                      <a:pt x="18938" y="1116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7447" lIns="17447" rIns="17447" tIns="17447"/>
              <a:lstStyle/>
              <a:p>
                <a:pPr algn="just" defTabSz="209342" hangingPunct="0">
                  <a:lnSpc>
                    <a:spcPct val="120000"/>
                  </a:lnSpc>
                </a:pPr>
                <a:endParaRPr lang="en-US" sz="824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  <p:sp>
            <p:nvSpPr>
              <p:cNvPr id="42" name="AutoShape 141">
                <a:extLst>
                  <a:ext uri="{FF2B5EF4-FFF2-40B4-BE49-F238E27FC236}">
                    <a16:creationId xmlns:a16="http://schemas.microsoft.com/office/drawing/2014/main" id="{0EB92FEB-651A-449A-B59B-1905FC92015A}"/>
                  </a:ext>
                </a:extLst>
              </p:cNvPr>
              <p:cNvSpPr/>
              <p:nvPr/>
            </p:nvSpPr>
            <p:spPr bwMode="auto">
              <a:xfrm>
                <a:off x="2581275" y="1710532"/>
                <a:ext cx="464344" cy="362744"/>
              </a:xfrm>
              <a:custGeom>
                <a:gdLst>
                  <a:gd fmla="+- 0 10800 252" name="T0"/>
                  <a:gd fmla="*/ T0 w 21096" name="T1"/>
                  <a:gd fmla="*/ 10800 h 21600" name="T2"/>
                  <a:gd fmla="+- 0 10800 252" name="T3"/>
                  <a:gd fmla="*/ T3 w 21096" name="T4"/>
                  <a:gd fmla="*/ 10800 h 21600" name="T5"/>
                  <a:gd fmla="+- 0 10800 252" name="T6"/>
                  <a:gd fmla="*/ T6 w 21096" name="T7"/>
                  <a:gd fmla="*/ 10800 h 21600" name="T8"/>
                  <a:gd fmla="+- 0 10800 252" name="T9"/>
                  <a:gd fmla="*/ T9 w 21096" name="T10"/>
                  <a:gd fmla="*/ 10800 h 21600" name="T11"/>
                </a:gdLst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b="b" l="0" r="r" t="0"/>
                <a:pathLst>
                  <a:path h="21600" w="21096">
                    <a:moveTo>
                      <a:pt x="19056" y="18331"/>
                    </a:moveTo>
                    <a:cubicBezTo>
                      <a:pt x="13383" y="19233"/>
                      <a:pt x="7711" y="19233"/>
                      <a:pt x="2038" y="18331"/>
                    </a:cubicBezTo>
                    <a:cubicBezTo>
                      <a:pt x="1074" y="13022"/>
                      <a:pt x="1074" y="7713"/>
                      <a:pt x="2038" y="2404"/>
                    </a:cubicBezTo>
                    <a:cubicBezTo>
                      <a:pt x="7711" y="1502"/>
                      <a:pt x="13383" y="1502"/>
                      <a:pt x="19056" y="2404"/>
                    </a:cubicBezTo>
                    <a:cubicBezTo>
                      <a:pt x="20021" y="7713"/>
                      <a:pt x="20021" y="13022"/>
                      <a:pt x="19056" y="18331"/>
                    </a:cubicBezTo>
                    <a:moveTo>
                      <a:pt x="20338" y="2005"/>
                    </a:moveTo>
                    <a:cubicBezTo>
                      <a:pt x="20211" y="1301"/>
                      <a:pt x="19762" y="776"/>
                      <a:pt x="19215" y="689"/>
                    </a:cubicBezTo>
                    <a:cubicBezTo>
                      <a:pt x="16339" y="232"/>
                      <a:pt x="13423" y="0"/>
                      <a:pt x="10547" y="0"/>
                    </a:cubicBezTo>
                    <a:cubicBezTo>
                      <a:pt x="7671" y="0"/>
                      <a:pt x="4755" y="232"/>
                      <a:pt x="1879" y="689"/>
                    </a:cubicBezTo>
                    <a:cubicBezTo>
                      <a:pt x="1332" y="776"/>
                      <a:pt x="883" y="1301"/>
                      <a:pt x="756" y="2005"/>
                    </a:cubicBezTo>
                    <a:cubicBezTo>
                      <a:pt x="-252" y="7553"/>
                      <a:pt x="-252" y="13181"/>
                      <a:pt x="756" y="18731"/>
                    </a:cubicBezTo>
                    <a:cubicBezTo>
                      <a:pt x="883" y="19434"/>
                      <a:pt x="1332" y="19959"/>
                      <a:pt x="1879" y="20046"/>
                    </a:cubicBezTo>
                    <a:cubicBezTo>
                      <a:pt x="3265" y="20266"/>
                      <a:pt x="4660" y="20429"/>
                      <a:pt x="6055" y="20544"/>
                    </a:cubicBezTo>
                    <a:cubicBezTo>
                      <a:pt x="5979" y="20606"/>
                      <a:pt x="5931" y="20670"/>
                      <a:pt x="5931" y="20735"/>
                    </a:cubicBezTo>
                    <a:cubicBezTo>
                      <a:pt x="5931" y="21213"/>
                      <a:pt x="7997" y="21599"/>
                      <a:pt x="10547" y="21599"/>
                    </a:cubicBezTo>
                    <a:cubicBezTo>
                      <a:pt x="13097" y="21599"/>
                      <a:pt x="15164" y="21213"/>
                      <a:pt x="15164" y="20735"/>
                    </a:cubicBezTo>
                    <a:cubicBezTo>
                      <a:pt x="15164" y="20670"/>
                      <a:pt x="15115" y="20606"/>
                      <a:pt x="15040" y="20544"/>
                    </a:cubicBezTo>
                    <a:cubicBezTo>
                      <a:pt x="16434" y="20429"/>
                      <a:pt x="17830" y="20266"/>
                      <a:pt x="19215" y="20046"/>
                    </a:cubicBezTo>
                    <a:cubicBezTo>
                      <a:pt x="19762" y="19959"/>
                      <a:pt x="20211" y="19434"/>
                      <a:pt x="20338" y="18731"/>
                    </a:cubicBezTo>
                    <a:cubicBezTo>
                      <a:pt x="21347" y="13181"/>
                      <a:pt x="21347" y="7553"/>
                      <a:pt x="20338" y="2005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7447" lIns="17447" rIns="17447" tIns="17447"/>
              <a:lstStyle/>
              <a:p>
                <a:pPr algn="just" defTabSz="209342" hangingPunct="0">
                  <a:lnSpc>
                    <a:spcPct val="120000"/>
                  </a:lnSpc>
                </a:pPr>
                <a:endParaRPr lang="en-US" sz="824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  <p:sp>
            <p:nvSpPr>
              <p:cNvPr id="43" name="AutoShape 142">
                <a:extLst>
                  <a:ext uri="{FF2B5EF4-FFF2-40B4-BE49-F238E27FC236}">
                    <a16:creationId xmlns:a16="http://schemas.microsoft.com/office/drawing/2014/main" id="{127F826D-526C-4190-B428-242A953690DB}"/>
                  </a:ext>
                </a:extLst>
              </p:cNvPr>
              <p:cNvSpPr/>
              <p:nvPr/>
            </p:nvSpPr>
            <p:spPr bwMode="auto">
              <a:xfrm>
                <a:off x="2944019" y="1783557"/>
                <a:ext cx="43656" cy="42863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0800" y="7200"/>
                    </a:moveTo>
                    <a:cubicBezTo>
                      <a:pt x="12779" y="7200"/>
                      <a:pt x="14399" y="8820"/>
                      <a:pt x="14399" y="10800"/>
                    </a:cubicBezTo>
                    <a:cubicBezTo>
                      <a:pt x="14399" y="12779"/>
                      <a:pt x="12779" y="14400"/>
                      <a:pt x="10800" y="14400"/>
                    </a:cubicBezTo>
                    <a:cubicBezTo>
                      <a:pt x="8820" y="14400"/>
                      <a:pt x="7199" y="12779"/>
                      <a:pt x="7199" y="10800"/>
                    </a:cubicBezTo>
                    <a:cubicBezTo>
                      <a:pt x="7199" y="8820"/>
                      <a:pt x="8820" y="7200"/>
                      <a:pt x="10800" y="7200"/>
                    </a:cubicBezTo>
                    <a:moveTo>
                      <a:pt x="10800" y="21599"/>
                    </a:moveTo>
                    <a:cubicBezTo>
                      <a:pt x="16762" y="21599"/>
                      <a:pt x="21600" y="16762"/>
                      <a:pt x="21600" y="10800"/>
                    </a:cubicBezTo>
                    <a:cubicBezTo>
                      <a:pt x="21600" y="4837"/>
                      <a:pt x="16762" y="0"/>
                      <a:pt x="10800" y="0"/>
                    </a:cubicBezTo>
                    <a:cubicBezTo>
                      <a:pt x="4837" y="0"/>
                      <a:pt x="0" y="4837"/>
                      <a:pt x="0" y="10800"/>
                    </a:cubicBezTo>
                    <a:cubicBezTo>
                      <a:pt x="0" y="16762"/>
                      <a:pt x="4837" y="21599"/>
                      <a:pt x="10800" y="21599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7447" lIns="17447" rIns="17447" tIns="17447"/>
              <a:lstStyle/>
              <a:p>
                <a:pPr algn="just" defTabSz="209342" hangingPunct="0">
                  <a:lnSpc>
                    <a:spcPct val="120000"/>
                  </a:lnSpc>
                </a:pPr>
                <a:endParaRPr lang="en-US" sz="824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  <p:sp>
            <p:nvSpPr>
              <p:cNvPr id="44" name="AutoShape 143">
                <a:extLst>
                  <a:ext uri="{FF2B5EF4-FFF2-40B4-BE49-F238E27FC236}">
                    <a16:creationId xmlns:a16="http://schemas.microsoft.com/office/drawing/2014/main" id="{C68C8AD0-2CB7-49BD-A160-7E24E8DF0BB1}"/>
                  </a:ext>
                </a:extLst>
              </p:cNvPr>
              <p:cNvSpPr/>
              <p:nvPr/>
            </p:nvSpPr>
            <p:spPr bwMode="auto">
              <a:xfrm>
                <a:off x="2929732" y="1971675"/>
                <a:ext cx="57944" cy="15082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8899" y="0"/>
                    </a:moveTo>
                    <a:lnTo>
                      <a:pt x="2699" y="0"/>
                    </a:lnTo>
                    <a:cubicBezTo>
                      <a:pt x="1210" y="0"/>
                      <a:pt x="0" y="4841"/>
                      <a:pt x="0" y="10800"/>
                    </a:cubicBezTo>
                    <a:cubicBezTo>
                      <a:pt x="0" y="16758"/>
                      <a:pt x="1210" y="21599"/>
                      <a:pt x="2699" y="21599"/>
                    </a:cubicBezTo>
                    <a:lnTo>
                      <a:pt x="18899" y="21599"/>
                    </a:lnTo>
                    <a:cubicBezTo>
                      <a:pt x="20389" y="21599"/>
                      <a:pt x="21600" y="16758"/>
                      <a:pt x="21600" y="10800"/>
                    </a:cubicBezTo>
                    <a:cubicBezTo>
                      <a:pt x="21600" y="4841"/>
                      <a:pt x="20389" y="0"/>
                      <a:pt x="18899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7447" lIns="17447" rIns="17447" tIns="17447"/>
              <a:lstStyle/>
              <a:p>
                <a:pPr algn="just" defTabSz="209342" hangingPunct="0">
                  <a:lnSpc>
                    <a:spcPct val="120000"/>
                  </a:lnSpc>
                </a:pPr>
                <a:endParaRPr lang="en-US" sz="824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  <p:sp>
            <p:nvSpPr>
              <p:cNvPr id="45" name="AutoShape 144">
                <a:extLst>
                  <a:ext uri="{FF2B5EF4-FFF2-40B4-BE49-F238E27FC236}">
                    <a16:creationId xmlns:a16="http://schemas.microsoft.com/office/drawing/2014/main" id="{81A4CF47-D84C-432D-89F1-3B3D506CBC10}"/>
                  </a:ext>
                </a:extLst>
              </p:cNvPr>
              <p:cNvSpPr/>
              <p:nvPr/>
            </p:nvSpPr>
            <p:spPr bwMode="auto">
              <a:xfrm>
                <a:off x="2944019" y="1928019"/>
                <a:ext cx="58738" cy="15081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8899" y="0"/>
                    </a:moveTo>
                    <a:lnTo>
                      <a:pt x="2699" y="0"/>
                    </a:lnTo>
                    <a:cubicBezTo>
                      <a:pt x="1210" y="0"/>
                      <a:pt x="0" y="4841"/>
                      <a:pt x="0" y="10800"/>
                    </a:cubicBezTo>
                    <a:cubicBezTo>
                      <a:pt x="0" y="16758"/>
                      <a:pt x="1210" y="21599"/>
                      <a:pt x="2699" y="21599"/>
                    </a:cubicBezTo>
                    <a:lnTo>
                      <a:pt x="18899" y="21599"/>
                    </a:lnTo>
                    <a:cubicBezTo>
                      <a:pt x="20389" y="21599"/>
                      <a:pt x="21600" y="16758"/>
                      <a:pt x="21600" y="10800"/>
                    </a:cubicBezTo>
                    <a:cubicBezTo>
                      <a:pt x="21600" y="4841"/>
                      <a:pt x="20389" y="0"/>
                      <a:pt x="18899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7447" lIns="17447" rIns="17447" tIns="17447"/>
              <a:lstStyle/>
              <a:p>
                <a:pPr algn="just" defTabSz="209342" hangingPunct="0">
                  <a:lnSpc>
                    <a:spcPct val="120000"/>
                  </a:lnSpc>
                </a:pPr>
                <a:endParaRPr lang="en-US" sz="824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  <p:sp>
            <p:nvSpPr>
              <p:cNvPr id="46" name="AutoShape 145">
                <a:extLst>
                  <a:ext uri="{FF2B5EF4-FFF2-40B4-BE49-F238E27FC236}">
                    <a16:creationId xmlns:a16="http://schemas.microsoft.com/office/drawing/2014/main" id="{3C539831-B4FD-4E58-8A68-C99CC251345E}"/>
                  </a:ext>
                </a:extLst>
              </p:cNvPr>
              <p:cNvSpPr/>
              <p:nvPr/>
            </p:nvSpPr>
            <p:spPr bwMode="auto">
              <a:xfrm>
                <a:off x="2944019" y="1885157"/>
                <a:ext cx="58738" cy="14288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8899" y="0"/>
                    </a:moveTo>
                    <a:lnTo>
                      <a:pt x="2699" y="0"/>
                    </a:lnTo>
                    <a:cubicBezTo>
                      <a:pt x="1210" y="0"/>
                      <a:pt x="0" y="4841"/>
                      <a:pt x="0" y="10800"/>
                    </a:cubicBezTo>
                    <a:cubicBezTo>
                      <a:pt x="0" y="16758"/>
                      <a:pt x="1210" y="21599"/>
                      <a:pt x="2699" y="21599"/>
                    </a:cubicBezTo>
                    <a:lnTo>
                      <a:pt x="18899" y="21599"/>
                    </a:lnTo>
                    <a:cubicBezTo>
                      <a:pt x="20389" y="21599"/>
                      <a:pt x="21600" y="16758"/>
                      <a:pt x="21600" y="10800"/>
                    </a:cubicBezTo>
                    <a:cubicBezTo>
                      <a:pt x="21600" y="4841"/>
                      <a:pt x="20389" y="0"/>
                      <a:pt x="18899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7447" lIns="17447" rIns="17447" tIns="17447"/>
              <a:lstStyle/>
              <a:p>
                <a:pPr algn="just" defTabSz="209342" hangingPunct="0">
                  <a:lnSpc>
                    <a:spcPct val="120000"/>
                  </a:lnSpc>
                </a:pPr>
                <a:endParaRPr lang="en-US" sz="824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  <p:sp>
            <p:nvSpPr>
              <p:cNvPr id="47" name="AutoShape 146">
                <a:extLst>
                  <a:ext uri="{FF2B5EF4-FFF2-40B4-BE49-F238E27FC236}">
                    <a16:creationId xmlns:a16="http://schemas.microsoft.com/office/drawing/2014/main" id="{3E95CCE1-B204-4DF0-B487-085B8987FF4F}"/>
                  </a:ext>
                </a:extLst>
              </p:cNvPr>
              <p:cNvSpPr/>
              <p:nvPr/>
            </p:nvSpPr>
            <p:spPr bwMode="auto">
              <a:xfrm>
                <a:off x="2697957" y="1826419"/>
                <a:ext cx="86519" cy="61119"/>
              </a:xfrm>
              <a:custGeom>
                <a:gdLst>
                  <a:gd fmla="+- 0 10822 44" name="T0"/>
                  <a:gd fmla="*/ T0 w 21556" name="T1"/>
                  <a:gd fmla="+- 0 10826 53" name="T2"/>
                  <a:gd fmla="*/ 10826 h 21547" name="T3"/>
                  <a:gd fmla="+- 0 10822 44" name="T4"/>
                  <a:gd fmla="*/ T4 w 21556" name="T5"/>
                  <a:gd fmla="+- 0 10826 53" name="T6"/>
                  <a:gd fmla="*/ 10826 h 21547" name="T7"/>
                  <a:gd fmla="+- 0 10822 44" name="T8"/>
                  <a:gd fmla="*/ T8 w 21556" name="T9"/>
                  <a:gd fmla="+- 0 10826 53" name="T10"/>
                  <a:gd fmla="*/ 10826 h 21547" name="T11"/>
                  <a:gd fmla="+- 0 10822 44" name="T12"/>
                  <a:gd fmla="*/ T12 w 21556" name="T13"/>
                  <a:gd fmla="+- 0 10826 53" name="T14"/>
                  <a:gd fmla="*/ 10826 h 21547" name="T15"/>
                </a:gdLst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b="b" l="0" r="r" t="0"/>
                <a:pathLst>
                  <a:path h="21547" w="21556">
                    <a:moveTo>
                      <a:pt x="19751" y="2"/>
                    </a:moveTo>
                    <a:lnTo>
                      <a:pt x="3200" y="1845"/>
                    </a:lnTo>
                    <a:cubicBezTo>
                      <a:pt x="2215" y="2010"/>
                      <a:pt x="1272" y="3284"/>
                      <a:pt x="1106" y="4676"/>
                    </a:cubicBezTo>
                    <a:lnTo>
                      <a:pt x="1" y="18986"/>
                    </a:lnTo>
                    <a:cubicBezTo>
                      <a:pt x="-44" y="20398"/>
                      <a:pt x="724" y="21547"/>
                      <a:pt x="1712" y="21547"/>
                    </a:cubicBezTo>
                    <a:cubicBezTo>
                      <a:pt x="2698" y="21547"/>
                      <a:pt x="3542" y="20398"/>
                      <a:pt x="3582" y="18978"/>
                    </a:cubicBezTo>
                    <a:lnTo>
                      <a:pt x="4185" y="9251"/>
                    </a:lnTo>
                    <a:cubicBezTo>
                      <a:pt x="4319" y="7849"/>
                      <a:pt x="5235" y="6592"/>
                      <a:pt x="6220" y="6447"/>
                    </a:cubicBezTo>
                    <a:lnTo>
                      <a:pt x="19751" y="5128"/>
                    </a:lnTo>
                    <a:cubicBezTo>
                      <a:pt x="20743" y="5078"/>
                      <a:pt x="21556" y="3884"/>
                      <a:pt x="21556" y="2467"/>
                    </a:cubicBezTo>
                    <a:cubicBezTo>
                      <a:pt x="21556" y="1055"/>
                      <a:pt x="20743" y="-53"/>
                      <a:pt x="19751" y="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7447" lIns="17447" rIns="17447" tIns="17447"/>
              <a:lstStyle/>
              <a:p>
                <a:pPr algn="just" defTabSz="209342" hangingPunct="0">
                  <a:lnSpc>
                    <a:spcPct val="120000"/>
                  </a:lnSpc>
                </a:pPr>
                <a:endParaRPr lang="en-US" sz="824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</p:grpSp>
      </p:grpSp>
      <p:sp>
        <p:nvSpPr>
          <p:cNvPr id="62" name="išľíďè">
            <a:extLst>
              <a:ext uri="{FF2B5EF4-FFF2-40B4-BE49-F238E27FC236}">
                <a16:creationId xmlns:a16="http://schemas.microsoft.com/office/drawing/2014/main" id="{900BFCA0-7392-448D-B7A2-3372A6A196CF}"/>
              </a:ext>
            </a:extLst>
          </p:cNvPr>
          <p:cNvSpPr/>
          <p:nvPr/>
        </p:nvSpPr>
        <p:spPr bwMode="auto">
          <a:xfrm>
            <a:off x="492703" y="4543600"/>
            <a:ext cx="2589436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algn="ctr" lvl="0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此部分内容作为文字排版占位显示（建议使用主题字体）</a:t>
            </a:r>
          </a:p>
        </p:txBody>
      </p:sp>
      <p:sp>
        <p:nvSpPr>
          <p:cNvPr id="63" name="iSlíďè">
            <a:extLst>
              <a:ext uri="{FF2B5EF4-FFF2-40B4-BE49-F238E27FC236}">
                <a16:creationId xmlns:a16="http://schemas.microsoft.com/office/drawing/2014/main" id="{153AD43B-3E4C-41AF-B2AE-6F1D4ABFDE5A}"/>
              </a:ext>
            </a:extLst>
          </p:cNvPr>
          <p:cNvSpPr txBox="1"/>
          <p:nvPr/>
        </p:nvSpPr>
        <p:spPr bwMode="auto">
          <a:xfrm>
            <a:off x="979110" y="4160130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lnSpcReduction="1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64" name="išľíďè">
            <a:extLst>
              <a:ext uri="{FF2B5EF4-FFF2-40B4-BE49-F238E27FC236}">
                <a16:creationId xmlns:a16="http://schemas.microsoft.com/office/drawing/2014/main" id="{12952104-A62B-4215-873F-C6849165A1B1}"/>
              </a:ext>
            </a:extLst>
          </p:cNvPr>
          <p:cNvSpPr/>
          <p:nvPr/>
        </p:nvSpPr>
        <p:spPr bwMode="auto">
          <a:xfrm>
            <a:off x="3417155" y="4543600"/>
            <a:ext cx="2589436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algn="ctr" lvl="0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此部分内容作为文字排版占位显示（建议使用主题字体）</a:t>
            </a:r>
          </a:p>
        </p:txBody>
      </p:sp>
      <p:sp>
        <p:nvSpPr>
          <p:cNvPr id="65" name="iSlíďè">
            <a:extLst>
              <a:ext uri="{FF2B5EF4-FFF2-40B4-BE49-F238E27FC236}">
                <a16:creationId xmlns:a16="http://schemas.microsoft.com/office/drawing/2014/main" id="{7EAC188B-B879-4DB7-A3DB-EA7CCA232975}"/>
              </a:ext>
            </a:extLst>
          </p:cNvPr>
          <p:cNvSpPr txBox="1"/>
          <p:nvPr/>
        </p:nvSpPr>
        <p:spPr bwMode="auto">
          <a:xfrm>
            <a:off x="3903562" y="4160130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lnSpcReduction="1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66" name="išľíďè">
            <a:extLst>
              <a:ext uri="{FF2B5EF4-FFF2-40B4-BE49-F238E27FC236}">
                <a16:creationId xmlns:a16="http://schemas.microsoft.com/office/drawing/2014/main" id="{FAE34F3A-1D0D-4825-B4B6-AE43F97CDD65}"/>
              </a:ext>
            </a:extLst>
          </p:cNvPr>
          <p:cNvSpPr/>
          <p:nvPr/>
        </p:nvSpPr>
        <p:spPr bwMode="auto">
          <a:xfrm>
            <a:off x="6389466" y="4543600"/>
            <a:ext cx="2589436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algn="ctr" lvl="0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此部分内容作为文字排版占位显示（建议使用主题字体）</a:t>
            </a:r>
          </a:p>
        </p:txBody>
      </p:sp>
      <p:sp>
        <p:nvSpPr>
          <p:cNvPr id="67" name="iSlíďè">
            <a:extLst>
              <a:ext uri="{FF2B5EF4-FFF2-40B4-BE49-F238E27FC236}">
                <a16:creationId xmlns:a16="http://schemas.microsoft.com/office/drawing/2014/main" id="{AB4C90E9-5D1C-45E0-8853-A3B472C4D3F6}"/>
              </a:ext>
            </a:extLst>
          </p:cNvPr>
          <p:cNvSpPr txBox="1"/>
          <p:nvPr/>
        </p:nvSpPr>
        <p:spPr bwMode="auto">
          <a:xfrm>
            <a:off x="6885014" y="4154787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lnSpcReduction="1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68" name="išľíďè">
            <a:extLst>
              <a:ext uri="{FF2B5EF4-FFF2-40B4-BE49-F238E27FC236}">
                <a16:creationId xmlns:a16="http://schemas.microsoft.com/office/drawing/2014/main" id="{AA748B29-F6F3-41A1-9BE2-FBE71EB55E2F}"/>
              </a:ext>
            </a:extLst>
          </p:cNvPr>
          <p:cNvSpPr/>
          <p:nvPr/>
        </p:nvSpPr>
        <p:spPr bwMode="auto">
          <a:xfrm>
            <a:off x="9364822" y="4562501"/>
            <a:ext cx="2589436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algn="ctr" lvl="0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此部分内容作为文字排版占位显示（建议使用主题字体）</a:t>
            </a:r>
          </a:p>
        </p:txBody>
      </p:sp>
      <p:sp>
        <p:nvSpPr>
          <p:cNvPr id="69" name="iSlíďè">
            <a:extLst>
              <a:ext uri="{FF2B5EF4-FFF2-40B4-BE49-F238E27FC236}">
                <a16:creationId xmlns:a16="http://schemas.microsoft.com/office/drawing/2014/main" id="{1451998B-FB48-4586-B30D-7DE2AA8F568D}"/>
              </a:ext>
            </a:extLst>
          </p:cNvPr>
          <p:cNvSpPr txBox="1"/>
          <p:nvPr/>
        </p:nvSpPr>
        <p:spPr bwMode="auto">
          <a:xfrm>
            <a:off x="9860370" y="4173688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lnSpcReduction="1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70" name="文本框 10">
            <a:extLst>
              <a:ext uri="{FF2B5EF4-FFF2-40B4-BE49-F238E27FC236}">
                <a16:creationId xmlns:a16="http://schemas.microsoft.com/office/drawing/2014/main" id="{AEB8E6C5-BA25-4870-B494-7F46D36E1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5" y="220663"/>
            <a:ext cx="264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点击此处添加标题</a:t>
            </a:r>
          </a:p>
        </p:txBody>
      </p:sp>
      <p:sp>
        <p:nvSpPr>
          <p:cNvPr id="71" name="矩形 1">
            <a:extLst>
              <a:ext uri="{FF2B5EF4-FFF2-40B4-BE49-F238E27FC236}">
                <a16:creationId xmlns:a16="http://schemas.microsoft.com/office/drawing/2014/main" id="{93CAB4D2-2311-4DF5-9BA4-9AA4BF788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3"/>
            <a:ext cx="144463" cy="46355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</p:spTree>
    <p:extLst>
      <p:ext uri="{BB962C8B-B14F-4D97-AF65-F5344CB8AC3E}">
        <p14:creationId val="91545345"/>
      </p:ext>
    </p:extLst>
  </p:cSld>
  <p:clrMapOvr>
    <a:masterClrMapping/>
  </p:clrMapOvr>
  <mc:AlternateContent>
    <mc:Choice Requires="p14">
      <p:transition p14:dur="1250" spd="slow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  <p:cond delay="0" evt="onBegin">
                          <p:tn val="9"/>
                        </p:cond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4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  <p:cond delay="0" evt="onBegin">
                          <p:tn val="14"/>
                        </p:cond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9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  <p:cond delay="0" evt="onBegin">
                          <p:tn val="19"/>
                        </p:cond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4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  <p:cond delay="0" evt="onBegin">
                          <p:tn val="24"/>
                        </p:cond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9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  <p:cond delay="0" evt="onBegin">
                          <p:tn val="29"/>
                        </p:cond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2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4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  <p:cond delay="0" evt="onBegin">
                          <p:tn val="34"/>
                        </p:cond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9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 nodeType="clickPar">
                      <p:stCondLst>
                        <p:cond delay="indefinite"/>
                        <p:cond delay="0" evt="onBegin">
                          <p:tn val="39"/>
                        </p:cond>
                      </p:stCondLst>
                      <p:childTnLst>
                        <p:par>
                          <p:cTn fill="hold" id="4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2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4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 nodeType="clickPar">
                      <p:stCondLst>
                        <p:cond delay="indefinite"/>
                        <p:cond delay="0" evt="onBegin">
                          <p:tn val="44"/>
                        </p:cond>
                      </p:stCondLst>
                      <p:childTnLst>
                        <p:par>
                          <p:cTn fill="hold" id="4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7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9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2"/>
      <p:bldP grpId="0" spid="63"/>
      <p:bldP grpId="0" spid="64"/>
      <p:bldP grpId="0" spid="65"/>
      <p:bldP grpId="0" spid="66"/>
      <p:bldP grpId="0" spid="67"/>
      <p:bldP grpId="0" spid="68"/>
      <p:bldP grpId="0" spid="69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PhAnim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D513A937-C834-4C8A-8D8A-C04984602893}"/>
              </a:ext>
            </a:extLst>
          </p:cNvPr>
          <p:cNvGrpSpPr/>
          <p:nvPr/>
        </p:nvGrpSpPr>
        <p:grpSpPr>
          <a:xfrm>
            <a:off x="6722814" y="1813302"/>
            <a:ext cx="3803212" cy="3490510"/>
            <a:chOff x="5932401" y="1115071"/>
            <a:chExt cx="4462674" cy="4095751"/>
          </a:xfrm>
        </p:grpSpPr>
        <p:sp>
          <p:nvSpPr>
            <p:cNvPr id="13" name="空心弧 12"/>
            <p:cNvSpPr>
              <a:spLocks noChangeArrowheads="1"/>
            </p:cNvSpPr>
            <p:nvPr/>
          </p:nvSpPr>
          <p:spPr bwMode="auto">
            <a:xfrm>
              <a:off x="6338676" y="1115071"/>
              <a:ext cx="4056399" cy="4095751"/>
            </a:xfrm>
            <a:custGeom>
              <a:gdLst>
                <a:gd fmla="*/ 4057281 w 4057966" name="T0"/>
                <a:gd fmla="*/ 1994398 h 4095198" name="T1"/>
                <a:gd fmla="*/ 4057966 w 4057966" name="T2"/>
                <a:gd fmla="*/ 2047598 h 4095198" name="T3"/>
                <a:gd fmla="*/ 2028983 w 4057966" name="T4"/>
                <a:gd fmla="*/ 4095197 h 4095198" name="T5"/>
                <a:gd fmla="*/ 0 w 4057966" name="T6"/>
                <a:gd fmla="*/ 2047598 h 4095198" name="T7"/>
                <a:gd fmla="*/ 1986128 w 4057966" name="T8"/>
                <a:gd fmla="*/ 447 h 4095198" name="T9"/>
                <a:gd fmla="*/ 2002254 w 4057966" name="T10"/>
                <a:gd fmla="*/ 764360 h 4095198" name="T11"/>
                <a:gd fmla="*/ 764074 w 4057966" name="T12"/>
                <a:gd fmla="*/ 2047597 h 4095198" name="T13"/>
                <a:gd fmla="*/ 2028982 w 4057966" name="T14"/>
                <a:gd fmla="*/ 3331121 h 4095198" name="T15"/>
                <a:gd fmla="*/ 3293890 w 4057966" name="T16"/>
                <a:gd fmla="*/ 2047597 h 4095198" name="T17"/>
                <a:gd fmla="*/ 3293472 w 4057966" name="T18"/>
                <a:gd fmla="*/ 2014266 h 409519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095198" w="4057966">
                  <a:moveTo>
                    <a:pt x="4057281" y="1994398"/>
                  </a:moveTo>
                  <a:cubicBezTo>
                    <a:pt x="4057741" y="2012065"/>
                    <a:pt x="4057966" y="2029805"/>
                    <a:pt x="4057966" y="2047598"/>
                  </a:cubicBezTo>
                  <a:cubicBezTo>
                    <a:pt x="4057966" y="3178456"/>
                    <a:pt x="3149559" y="4095197"/>
                    <a:pt x="2028983" y="4095197"/>
                  </a:cubicBezTo>
                  <a:cubicBezTo>
                    <a:pt x="908407" y="4095197"/>
                    <a:pt x="0" y="3178456"/>
                    <a:pt x="0" y="2047598"/>
                  </a:cubicBezTo>
                  <a:cubicBezTo>
                    <a:pt x="0" y="931123"/>
                    <a:pt x="885447" y="23352"/>
                    <a:pt x="1986128" y="447"/>
                  </a:cubicBezTo>
                  <a:lnTo>
                    <a:pt x="2002254" y="764360"/>
                  </a:lnTo>
                  <a:cubicBezTo>
                    <a:pt x="1315932" y="778863"/>
                    <a:pt x="764074" y="1347835"/>
                    <a:pt x="764074" y="2047597"/>
                  </a:cubicBezTo>
                  <a:cubicBezTo>
                    <a:pt x="764074" y="2756468"/>
                    <a:pt x="1330393" y="3331121"/>
                    <a:pt x="2028982" y="3331121"/>
                  </a:cubicBezTo>
                  <a:cubicBezTo>
                    <a:pt x="2727571" y="3331121"/>
                    <a:pt x="3293890" y="2756468"/>
                    <a:pt x="3293890" y="2047597"/>
                  </a:cubicBezTo>
                  <a:cubicBezTo>
                    <a:pt x="3293890" y="2036453"/>
                    <a:pt x="3293750" y="2025342"/>
                    <a:pt x="3293472" y="201426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bIns="45706" lIns="91412" rIns="91412" tIns="45706"/>
            <a:lstStyle/>
            <a:p>
              <a:endParaRPr altLang="en-US" lang="zh-CN" sz="2399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4" name="椭圆 13"/>
            <p:cNvSpPr>
              <a:spLocks noChangeArrowheads="1"/>
            </p:cNvSpPr>
            <p:nvPr/>
          </p:nvSpPr>
          <p:spPr bwMode="auto">
            <a:xfrm>
              <a:off x="7133769" y="1929459"/>
              <a:ext cx="2466213" cy="2466975"/>
            </a:xfrm>
            <a:prstGeom prst="ellipse">
              <a:avLst/>
            </a:prstGeom>
            <a:noFill/>
            <a:ln w="34925">
              <a:solidFill>
                <a:schemeClr val="accent1"/>
              </a:solidFill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bIns="45706" lIns="91412" rIns="91412" tIns="45706"/>
            <a:lstStyle/>
            <a:p>
              <a:endParaRPr altLang="en-US" lang="zh-CN" sz="2399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9" name="Freeform 5"/>
            <p:cNvSpPr>
              <a:spLocks noChangeArrowheads="1" noEditPoints="1"/>
            </p:cNvSpPr>
            <p:nvPr/>
          </p:nvSpPr>
          <p:spPr bwMode="auto">
            <a:xfrm>
              <a:off x="7536868" y="2432696"/>
              <a:ext cx="1669535" cy="1497013"/>
            </a:xfrm>
            <a:custGeom>
              <a:gdLst>
                <a:gd fmla="*/ 0 w 139" name="T0"/>
                <a:gd fmla="*/ 44 h 124" name="T1"/>
                <a:gd fmla="*/ 24 w 139" name="T2"/>
                <a:gd fmla="*/ 24 h 124" name="T3"/>
                <a:gd fmla="*/ 15 w 139" name="T4"/>
                <a:gd fmla="*/ 45 h 124" name="T5"/>
                <a:gd fmla="*/ 8 w 139" name="T6"/>
                <a:gd fmla="*/ 62 h 124" name="T7"/>
                <a:gd fmla="*/ 12 w 139" name="T8"/>
                <a:gd fmla="*/ 58 h 124" name="T9"/>
                <a:gd fmla="*/ 32 w 139" name="T10"/>
                <a:gd fmla="*/ 36 h 124" name="T11"/>
                <a:gd fmla="*/ 54 w 139" name="T12"/>
                <a:gd fmla="*/ 27 h 124" name="T13"/>
                <a:gd fmla="*/ 36 w 139" name="T14"/>
                <a:gd fmla="*/ 61 h 124" name="T15"/>
                <a:gd fmla="*/ 56 w 139" name="T16"/>
                <a:gd fmla="*/ 44 h 124" name="T17"/>
                <a:gd fmla="*/ 56 w 139" name="T18"/>
                <a:gd fmla="*/ 49 h 124" name="T19"/>
                <a:gd fmla="*/ 62 w 139" name="T20"/>
                <a:gd fmla="*/ 55 h 124" name="T21"/>
                <a:gd fmla="*/ 25 w 139" name="T22"/>
                <a:gd fmla="*/ 87 h 124" name="T23"/>
                <a:gd fmla="*/ 18 w 139" name="T24"/>
                <a:gd fmla="*/ 88 h 124" name="T25"/>
                <a:gd fmla="*/ 31 w 139" name="T26"/>
                <a:gd fmla="*/ 58 h 124" name="T27"/>
                <a:gd fmla="*/ 36 w 139" name="T28"/>
                <a:gd fmla="*/ 39 h 124" name="T29"/>
                <a:gd fmla="*/ 14 w 139" name="T30"/>
                <a:gd fmla="*/ 61 h 124" name="T31"/>
                <a:gd fmla="*/ 6 w 139" name="T32"/>
                <a:gd fmla="*/ 64 h 124" name="T33"/>
                <a:gd fmla="*/ 12 w 139" name="T34"/>
                <a:gd fmla="*/ 43 h 124" name="T35"/>
                <a:gd fmla="*/ 20 w 139" name="T36"/>
                <a:gd fmla="*/ 23 h 124" name="T37"/>
                <a:gd fmla="*/ 1 w 139" name="T38"/>
                <a:gd fmla="*/ 45 h 124" name="T39"/>
                <a:gd fmla="*/ 0 w 139" name="T40"/>
                <a:gd fmla="*/ 44 h 124" name="T41"/>
                <a:gd fmla="*/ 70 w 139" name="T42"/>
                <a:gd fmla="*/ 70 h 124" name="T43"/>
                <a:gd fmla="*/ 88 w 139" name="T44"/>
                <a:gd fmla="*/ 54 h 124" name="T45"/>
                <a:gd fmla="*/ 92 w 139" name="T46"/>
                <a:gd fmla="*/ 54 h 124" name="T47"/>
                <a:gd fmla="*/ 137 w 139" name="T48"/>
                <a:gd fmla="*/ 101 h 124" name="T49"/>
                <a:gd fmla="*/ 136 w 139" name="T50"/>
                <a:gd fmla="*/ 105 h 124" name="T51"/>
                <a:gd fmla="*/ 119 w 139" name="T52"/>
                <a:gd fmla="*/ 122 h 124" name="T53"/>
                <a:gd fmla="*/ 115 w 139" name="T54"/>
                <a:gd fmla="*/ 122 h 124" name="T55"/>
                <a:gd fmla="*/ 70 w 139" name="T56"/>
                <a:gd fmla="*/ 74 h 124" name="T57"/>
                <a:gd fmla="*/ 70 w 139" name="T58"/>
                <a:gd fmla="*/ 70 h 124" name="T59"/>
                <a:gd fmla="*/ 61 w 139" name="T60"/>
                <a:gd fmla="*/ 37 h 124" name="T61"/>
                <a:gd fmla="*/ 59 w 139" name="T62"/>
                <a:gd fmla="*/ 47 h 124" name="T63"/>
                <a:gd fmla="*/ 67 w 139" name="T64"/>
                <a:gd fmla="*/ 56 h 124" name="T65"/>
                <a:gd fmla="*/ 63 w 139" name="T66"/>
                <a:gd fmla="*/ 59 h 124" name="T67"/>
                <a:gd fmla="*/ 70 w 139" name="T68"/>
                <a:gd fmla="*/ 67 h 124" name="T69"/>
                <a:gd fmla="*/ 85 w 139" name="T70"/>
                <a:gd fmla="*/ 53 h 124" name="T71"/>
                <a:gd fmla="*/ 78 w 139" name="T72"/>
                <a:gd fmla="*/ 46 h 124" name="T73"/>
                <a:gd fmla="*/ 73 w 139" name="T74"/>
                <a:gd fmla="*/ 50 h 124" name="T75"/>
                <a:gd fmla="*/ 61 w 139" name="T76"/>
                <a:gd fmla="*/ 37 h 124" name="T77"/>
                <a:gd fmla="*/ 121 w 139" name="T78"/>
                <a:gd fmla="*/ 123 h 124" name="T79"/>
                <a:gd fmla="*/ 122 w 139" name="T80"/>
                <a:gd fmla="*/ 124 h 124" name="T81"/>
                <a:gd fmla="*/ 139 w 139" name="T82"/>
                <a:gd fmla="*/ 108 h 124" name="T83"/>
                <a:gd fmla="*/ 138 w 139" name="T84"/>
                <a:gd fmla="*/ 107 h 124" name="T85"/>
                <a:gd fmla="*/ 121 w 139" name="T86"/>
                <a:gd fmla="*/ 123 h 124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124" w="139">
                  <a:moveTo>
                    <a:pt x="0" y="44"/>
                  </a:moveTo>
                  <a:cubicBezTo>
                    <a:pt x="0" y="44"/>
                    <a:pt x="31" y="0"/>
                    <a:pt x="24" y="24"/>
                  </a:cubicBezTo>
                  <a:cubicBezTo>
                    <a:pt x="22" y="30"/>
                    <a:pt x="19" y="38"/>
                    <a:pt x="15" y="45"/>
                  </a:cubicBezTo>
                  <a:cubicBezTo>
                    <a:pt x="11" y="53"/>
                    <a:pt x="8" y="61"/>
                    <a:pt x="8" y="62"/>
                  </a:cubicBezTo>
                  <a:cubicBezTo>
                    <a:pt x="8" y="62"/>
                    <a:pt x="9" y="61"/>
                    <a:pt x="12" y="58"/>
                  </a:cubicBezTo>
                  <a:cubicBezTo>
                    <a:pt x="18" y="52"/>
                    <a:pt x="25" y="43"/>
                    <a:pt x="32" y="36"/>
                  </a:cubicBezTo>
                  <a:cubicBezTo>
                    <a:pt x="48" y="15"/>
                    <a:pt x="55" y="17"/>
                    <a:pt x="54" y="27"/>
                  </a:cubicBezTo>
                  <a:cubicBezTo>
                    <a:pt x="52" y="36"/>
                    <a:pt x="41" y="51"/>
                    <a:pt x="36" y="61"/>
                  </a:cubicBezTo>
                  <a:cubicBezTo>
                    <a:pt x="21" y="84"/>
                    <a:pt x="45" y="50"/>
                    <a:pt x="56" y="44"/>
                  </a:cubicBezTo>
                  <a:cubicBezTo>
                    <a:pt x="56" y="49"/>
                    <a:pt x="56" y="49"/>
                    <a:pt x="56" y="49"/>
                  </a:cubicBezTo>
                  <a:cubicBezTo>
                    <a:pt x="62" y="55"/>
                    <a:pt x="62" y="55"/>
                    <a:pt x="62" y="55"/>
                  </a:cubicBezTo>
                  <a:cubicBezTo>
                    <a:pt x="62" y="55"/>
                    <a:pt x="45" y="73"/>
                    <a:pt x="25" y="87"/>
                  </a:cubicBezTo>
                  <a:cubicBezTo>
                    <a:pt x="21" y="90"/>
                    <a:pt x="19" y="90"/>
                    <a:pt x="18" y="88"/>
                  </a:cubicBezTo>
                  <a:cubicBezTo>
                    <a:pt x="16" y="85"/>
                    <a:pt x="23" y="72"/>
                    <a:pt x="31" y="58"/>
                  </a:cubicBezTo>
                  <a:cubicBezTo>
                    <a:pt x="40" y="42"/>
                    <a:pt x="57" y="12"/>
                    <a:pt x="36" y="39"/>
                  </a:cubicBezTo>
                  <a:cubicBezTo>
                    <a:pt x="29" y="47"/>
                    <a:pt x="21" y="55"/>
                    <a:pt x="14" y="61"/>
                  </a:cubicBezTo>
                  <a:cubicBezTo>
                    <a:pt x="10" y="65"/>
                    <a:pt x="7" y="66"/>
                    <a:pt x="6" y="64"/>
                  </a:cubicBezTo>
                  <a:cubicBezTo>
                    <a:pt x="4" y="62"/>
                    <a:pt x="8" y="53"/>
                    <a:pt x="12" y="43"/>
                  </a:cubicBezTo>
                  <a:cubicBezTo>
                    <a:pt x="15" y="36"/>
                    <a:pt x="19" y="29"/>
                    <a:pt x="20" y="23"/>
                  </a:cubicBezTo>
                  <a:cubicBezTo>
                    <a:pt x="22" y="17"/>
                    <a:pt x="1" y="45"/>
                    <a:pt x="1" y="45"/>
                  </a:cubicBezTo>
                  <a:cubicBezTo>
                    <a:pt x="0" y="44"/>
                    <a:pt x="0" y="44"/>
                    <a:pt x="0" y="44"/>
                  </a:cubicBezTo>
                  <a:close/>
                  <a:moveTo>
                    <a:pt x="70" y="70"/>
                  </a:moveTo>
                  <a:cubicBezTo>
                    <a:pt x="88" y="54"/>
                    <a:pt x="88" y="54"/>
                    <a:pt x="88" y="54"/>
                  </a:cubicBezTo>
                  <a:cubicBezTo>
                    <a:pt x="89" y="52"/>
                    <a:pt x="91" y="52"/>
                    <a:pt x="92" y="54"/>
                  </a:cubicBezTo>
                  <a:cubicBezTo>
                    <a:pt x="137" y="101"/>
                    <a:pt x="137" y="101"/>
                    <a:pt x="137" y="101"/>
                  </a:cubicBezTo>
                  <a:cubicBezTo>
                    <a:pt x="138" y="102"/>
                    <a:pt x="137" y="104"/>
                    <a:pt x="136" y="105"/>
                  </a:cubicBezTo>
                  <a:cubicBezTo>
                    <a:pt x="119" y="122"/>
                    <a:pt x="119" y="122"/>
                    <a:pt x="119" y="122"/>
                  </a:cubicBezTo>
                  <a:cubicBezTo>
                    <a:pt x="118" y="123"/>
                    <a:pt x="116" y="123"/>
                    <a:pt x="115" y="122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69" y="73"/>
                    <a:pt x="69" y="71"/>
                    <a:pt x="70" y="70"/>
                  </a:cubicBezTo>
                  <a:close/>
                  <a:moveTo>
                    <a:pt x="61" y="37"/>
                  </a:moveTo>
                  <a:cubicBezTo>
                    <a:pt x="59" y="47"/>
                    <a:pt x="59" y="47"/>
                    <a:pt x="59" y="47"/>
                  </a:cubicBezTo>
                  <a:cubicBezTo>
                    <a:pt x="67" y="56"/>
                    <a:pt x="67" y="56"/>
                    <a:pt x="67" y="56"/>
                  </a:cubicBezTo>
                  <a:cubicBezTo>
                    <a:pt x="63" y="59"/>
                    <a:pt x="63" y="59"/>
                    <a:pt x="63" y="59"/>
                  </a:cubicBezTo>
                  <a:cubicBezTo>
                    <a:pt x="70" y="67"/>
                    <a:pt x="70" y="67"/>
                    <a:pt x="70" y="67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78" y="46"/>
                    <a:pt x="78" y="46"/>
                    <a:pt x="78" y="46"/>
                  </a:cubicBezTo>
                  <a:cubicBezTo>
                    <a:pt x="73" y="50"/>
                    <a:pt x="73" y="50"/>
                    <a:pt x="73" y="50"/>
                  </a:cubicBezTo>
                  <a:cubicBezTo>
                    <a:pt x="61" y="37"/>
                    <a:pt x="61" y="37"/>
                    <a:pt x="61" y="37"/>
                  </a:cubicBezTo>
                  <a:close/>
                  <a:moveTo>
                    <a:pt x="121" y="123"/>
                  </a:moveTo>
                  <a:cubicBezTo>
                    <a:pt x="122" y="124"/>
                    <a:pt x="122" y="124"/>
                    <a:pt x="122" y="124"/>
                  </a:cubicBezTo>
                  <a:cubicBezTo>
                    <a:pt x="139" y="108"/>
                    <a:pt x="139" y="108"/>
                    <a:pt x="139" y="108"/>
                  </a:cubicBezTo>
                  <a:cubicBezTo>
                    <a:pt x="138" y="107"/>
                    <a:pt x="138" y="107"/>
                    <a:pt x="138" y="107"/>
                  </a:cubicBezTo>
                  <a:lnTo>
                    <a:pt x="121" y="12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bIns="45706" lIns="91412" rIns="91412" tIns="45706"/>
            <a:lstStyle/>
            <a:p>
              <a:endParaRPr altLang="en-US" lang="zh-CN" sz="2399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1" name="椭圆 20"/>
            <p:cNvSpPr/>
            <p:nvPr/>
          </p:nvSpPr>
          <p:spPr>
            <a:xfrm>
              <a:off x="6410091" y="1491309"/>
              <a:ext cx="655436" cy="654050"/>
            </a:xfrm>
            <a:prstGeom prst="ellipse">
              <a:avLst/>
            </a:prstGeom>
            <a:solidFill>
              <a:schemeClr val="bg1"/>
            </a:solidFill>
            <a:ln w="476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06" lIns="91412" rIns="91412" tIns="45706"/>
            <a:lstStyle/>
            <a:p>
              <a:pPr algn="ctr" fontAlgn="auto"/>
              <a:r>
                <a:rPr altLang="zh-CN" lang="en-US" noProof="1" sz="2399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1</a:t>
              </a:r>
            </a:p>
          </p:txBody>
        </p:sp>
        <p:sp>
          <p:nvSpPr>
            <p:cNvPr id="22" name="椭圆 21"/>
            <p:cNvSpPr/>
            <p:nvPr/>
          </p:nvSpPr>
          <p:spPr>
            <a:xfrm>
              <a:off x="5932401" y="2886721"/>
              <a:ext cx="653849" cy="655638"/>
            </a:xfrm>
            <a:prstGeom prst="ellipse">
              <a:avLst/>
            </a:prstGeom>
            <a:solidFill>
              <a:schemeClr val="bg1"/>
            </a:solidFill>
            <a:ln w="4762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06" lIns="91412" rIns="91412" tIns="45706"/>
            <a:lstStyle/>
            <a:p>
              <a:pPr algn="ctr" fontAlgn="auto"/>
              <a:r>
                <a:rPr altLang="zh-CN" lang="en-US" noProof="1" sz="2399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2</a:t>
              </a:r>
            </a:p>
          </p:txBody>
        </p:sp>
        <p:sp>
          <p:nvSpPr>
            <p:cNvPr id="23" name="椭圆 22"/>
            <p:cNvSpPr/>
            <p:nvPr/>
          </p:nvSpPr>
          <p:spPr>
            <a:xfrm>
              <a:off x="6410091" y="4283721"/>
              <a:ext cx="655436" cy="655638"/>
            </a:xfrm>
            <a:prstGeom prst="ellipse">
              <a:avLst/>
            </a:prstGeom>
            <a:solidFill>
              <a:schemeClr val="bg1"/>
            </a:solidFill>
            <a:ln w="476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06" lIns="91412" rIns="91412" tIns="45706"/>
            <a:lstStyle/>
            <a:p>
              <a:pPr algn="ctr" fontAlgn="auto"/>
              <a:r>
                <a:rPr altLang="zh-CN" lang="en-US" noProof="1" sz="2399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3</a:t>
              </a:r>
            </a:p>
          </p:txBody>
        </p:sp>
      </p:grpSp>
      <p:sp>
        <p:nvSpPr>
          <p:cNvPr id="15" name="išľíďè">
            <a:extLst>
              <a:ext uri="{FF2B5EF4-FFF2-40B4-BE49-F238E27FC236}">
                <a16:creationId xmlns:a16="http://schemas.microsoft.com/office/drawing/2014/main" id="{E6AA1E97-3234-4F23-AFDA-DDECBD4DE70F}"/>
              </a:ext>
            </a:extLst>
          </p:cNvPr>
          <p:cNvSpPr/>
          <p:nvPr/>
        </p:nvSpPr>
        <p:spPr bwMode="auto">
          <a:xfrm>
            <a:off x="3305261" y="2481324"/>
            <a:ext cx="2877623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algn="r" lvl="0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此部分内容作为文字排版占位显示（建议使用主题字体）</a:t>
            </a:r>
          </a:p>
        </p:txBody>
      </p:sp>
      <p:sp>
        <p:nvSpPr>
          <p:cNvPr id="16" name="iSlíďè">
            <a:extLst>
              <a:ext uri="{FF2B5EF4-FFF2-40B4-BE49-F238E27FC236}">
                <a16:creationId xmlns:a16="http://schemas.microsoft.com/office/drawing/2014/main" id="{16E9A321-B861-4F7C-AE7B-4F7F5BE19A24}"/>
              </a:ext>
            </a:extLst>
          </p:cNvPr>
          <p:cNvSpPr txBox="1"/>
          <p:nvPr/>
        </p:nvSpPr>
        <p:spPr bwMode="auto">
          <a:xfrm>
            <a:off x="4586315" y="2116772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lnSpcReduction="1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18" name="iSlíďè">
            <a:extLst>
              <a:ext uri="{FF2B5EF4-FFF2-40B4-BE49-F238E27FC236}">
                <a16:creationId xmlns:a16="http://schemas.microsoft.com/office/drawing/2014/main" id="{01C97D21-1D71-48F9-8EA3-D4B5EE2E5A46}"/>
              </a:ext>
            </a:extLst>
          </p:cNvPr>
          <p:cNvSpPr txBox="1"/>
          <p:nvPr/>
        </p:nvSpPr>
        <p:spPr bwMode="auto">
          <a:xfrm>
            <a:off x="4584533" y="3237430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lnSpcReduction="1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25" name="iSlíďè">
            <a:extLst>
              <a:ext uri="{FF2B5EF4-FFF2-40B4-BE49-F238E27FC236}">
                <a16:creationId xmlns:a16="http://schemas.microsoft.com/office/drawing/2014/main" id="{7190D745-A4D8-40B9-AC4C-19BFC82E4589}"/>
              </a:ext>
            </a:extLst>
          </p:cNvPr>
          <p:cNvSpPr txBox="1"/>
          <p:nvPr/>
        </p:nvSpPr>
        <p:spPr bwMode="auto">
          <a:xfrm>
            <a:off x="4584533" y="4215374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lnSpcReduction="1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26" name="išľíďè">
            <a:extLst>
              <a:ext uri="{FF2B5EF4-FFF2-40B4-BE49-F238E27FC236}">
                <a16:creationId xmlns:a16="http://schemas.microsoft.com/office/drawing/2014/main" id="{4F5C0DE0-AD52-4B0D-AEFF-2F2043D1AD1C}"/>
              </a:ext>
            </a:extLst>
          </p:cNvPr>
          <p:cNvSpPr/>
          <p:nvPr/>
        </p:nvSpPr>
        <p:spPr bwMode="auto">
          <a:xfrm>
            <a:off x="3305261" y="3574115"/>
            <a:ext cx="2877623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algn="r" lvl="0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此部分内容作为文字排版占位显示（建议使用主题字体）</a:t>
            </a:r>
          </a:p>
        </p:txBody>
      </p:sp>
      <p:sp>
        <p:nvSpPr>
          <p:cNvPr id="27" name="išľíďè">
            <a:extLst>
              <a:ext uri="{FF2B5EF4-FFF2-40B4-BE49-F238E27FC236}">
                <a16:creationId xmlns:a16="http://schemas.microsoft.com/office/drawing/2014/main" id="{D53388B8-1474-4487-98EB-7340C5AED932}"/>
              </a:ext>
            </a:extLst>
          </p:cNvPr>
          <p:cNvSpPr/>
          <p:nvPr/>
        </p:nvSpPr>
        <p:spPr bwMode="auto">
          <a:xfrm>
            <a:off x="3305261" y="4566570"/>
            <a:ext cx="2877623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algn="r" lvl="0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此部分内容作为文字排版占位显示（建议使用主题字体）</a:t>
            </a:r>
          </a:p>
        </p:txBody>
      </p:sp>
      <p:sp>
        <p:nvSpPr>
          <p:cNvPr id="17" name="文本框 10">
            <a:extLst>
              <a:ext uri="{FF2B5EF4-FFF2-40B4-BE49-F238E27FC236}">
                <a16:creationId xmlns:a16="http://schemas.microsoft.com/office/drawing/2014/main" id="{A0DFB90E-E77A-4CCD-A798-5483100D1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5" y="220663"/>
            <a:ext cx="264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点击此处添加标题</a:t>
            </a:r>
          </a:p>
        </p:txBody>
      </p:sp>
      <p:sp>
        <p:nvSpPr>
          <p:cNvPr id="20" name="矩形 1">
            <a:extLst>
              <a:ext uri="{FF2B5EF4-FFF2-40B4-BE49-F238E27FC236}">
                <a16:creationId xmlns:a16="http://schemas.microsoft.com/office/drawing/2014/main" id="{AD407569-09CE-4CC1-87AA-4F1ADFA7A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3"/>
            <a:ext cx="144463" cy="46355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</p:spTree>
    <p:extLst>
      <p:ext uri="{BB962C8B-B14F-4D97-AF65-F5344CB8AC3E}">
        <p14:creationId val="3986019880"/>
      </p:ext>
    </p:extLst>
  </p:cSld>
  <p:clrMapOvr>
    <a:masterClrMapping/>
  </p:clrMapOvr>
  <mc:AlternateContent>
    <mc:Choice Requires="p14">
      <p:transition p14:dur="1250" spd="slow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2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2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16"/>
      <p:bldP grpId="0" spid="18"/>
      <p:bldP grpId="0" spid="25"/>
      <p:bldP grpId="0" spid="26"/>
      <p:bldP grpId="0" spid="27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文本框 4">
            <a:extLst>
              <a:ext uri="{FF2B5EF4-FFF2-40B4-BE49-F238E27FC236}">
                <a16:creationId xmlns:a16="http://schemas.microsoft.com/office/drawing/2014/main" id="{AB135403-2EFF-415F-95C5-575BC6D11760}"/>
              </a:ext>
            </a:extLst>
          </p:cNvPr>
          <p:cNvSpPr txBox="1"/>
          <p:nvPr/>
        </p:nvSpPr>
        <p:spPr>
          <a:xfrm>
            <a:off x="2371767" y="2292862"/>
            <a:ext cx="7724831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en-US"/>
            </a:defPPr>
            <a:lvl1pPr algn="l" defTabSz="4572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zh-CN" b="1" kumimoji="1" lang="en-US" sz="5400">
                <a:solidFill>
                  <a:srgbClr val="1A1A1A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BUSINESS REPORT</a:t>
            </a:r>
          </a:p>
        </p:txBody>
      </p:sp>
      <p:sp>
        <p:nvSpPr>
          <p:cNvPr id="16" name="文本框 8">
            <a:extLst>
              <a:ext uri="{FF2B5EF4-FFF2-40B4-BE49-F238E27FC236}">
                <a16:creationId xmlns:a16="http://schemas.microsoft.com/office/drawing/2014/main" id="{F1185B48-F0D6-4919-8EC9-1A81CB300A29}"/>
              </a:ext>
            </a:extLst>
          </p:cNvPr>
          <p:cNvSpPr txBox="1"/>
          <p:nvPr/>
        </p:nvSpPr>
        <p:spPr>
          <a:xfrm>
            <a:off x="2121605" y="3321050"/>
            <a:ext cx="8225155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en-US"/>
            </a:defPPr>
            <a:lvl1pPr algn="l" defTabSz="4572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en-US" b="1" kumimoji="1" lang="zh-CN" sz="5400">
                <a:solidFill>
                  <a:schemeClr val="accent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感 谢 您 的 观 看</a:t>
            </a:r>
          </a:p>
        </p:txBody>
      </p:sp>
      <p:sp>
        <p:nvSpPr>
          <p:cNvPr id="17" name="文本框 3">
            <a:extLst>
              <a:ext uri="{FF2B5EF4-FFF2-40B4-BE49-F238E27FC236}">
                <a16:creationId xmlns:a16="http://schemas.microsoft.com/office/drawing/2014/main" id="{7CDC3B9C-8140-4905-BDEB-F536E86E5147}"/>
              </a:ext>
            </a:extLst>
          </p:cNvPr>
          <p:cNvSpPr txBox="1"/>
          <p:nvPr/>
        </p:nvSpPr>
        <p:spPr>
          <a:xfrm>
            <a:off x="2896940" y="4348480"/>
            <a:ext cx="6674485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>
                <a:solidFill>
                  <a:srgbClr val="1A1A1A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Meeting each other is always caught off guard, and leaving is often a long-planned, there will always be some people will slowly fade out of your life, you should learn to accept rather than miss.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4D41D1FF-D527-4A3C-B06E-787B6946174C}"/>
              </a:ext>
            </a:extLst>
          </p:cNvPr>
          <p:cNvGrpSpPr/>
          <p:nvPr/>
        </p:nvGrpSpPr>
        <p:grpSpPr>
          <a:xfrm>
            <a:off x="5045145" y="5341910"/>
            <a:ext cx="2378074" cy="436246"/>
            <a:chOff x="4929134" y="3536850"/>
            <a:chExt cx="1783556" cy="327184"/>
          </a:xfrm>
        </p:grpSpPr>
        <p:sp>
          <p:nvSpPr>
            <p:cNvPr id="19" name="圆角矩形 45">
              <a:extLst>
                <a:ext uri="{FF2B5EF4-FFF2-40B4-BE49-F238E27FC236}">
                  <a16:creationId xmlns:a16="http://schemas.microsoft.com/office/drawing/2014/main" id="{8A79E1F4-65AD-4962-87EF-F12E0AFB82FC}"/>
                </a:ext>
              </a:extLst>
            </p:cNvPr>
            <p:cNvSpPr/>
            <p:nvPr/>
          </p:nvSpPr>
          <p:spPr>
            <a:xfrm>
              <a:off x="4929134" y="3536850"/>
              <a:ext cx="1783556" cy="327184"/>
            </a:xfrm>
            <a:prstGeom prst="roundRect">
              <a:avLst>
                <a:gd fmla="val 50000" name="adj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defRPr/>
              </a:pPr>
              <a:endParaRPr altLang="en-US" lang="zh-CN" sz="1335">
                <a:solidFill>
                  <a:srgbClr val="1A1A1A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0" name="TextBox 13">
              <a:extLst>
                <a:ext uri="{FF2B5EF4-FFF2-40B4-BE49-F238E27FC236}">
                  <a16:creationId xmlns:a16="http://schemas.microsoft.com/office/drawing/2014/main" id="{9CAEB43C-DACF-4907-807B-DE1DA1CFBC18}"/>
                </a:ext>
              </a:extLst>
            </p:cNvPr>
            <p:cNvSpPr txBox="1"/>
            <p:nvPr/>
          </p:nvSpPr>
          <p:spPr>
            <a:xfrm>
              <a:off x="5226076" y="3559473"/>
              <a:ext cx="1189673" cy="281749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en-US" lang="zh-CN" sz="1865">
                  <a:solidFill>
                    <a:srgbClr val="1A1A1A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汇报人：XXX</a:t>
              </a: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59509E8A-D6F6-4815-B0AA-F00DE12335EA}"/>
              </a:ext>
            </a:extLst>
          </p:cNvPr>
          <p:cNvGrpSpPr/>
          <p:nvPr/>
        </p:nvGrpSpPr>
        <p:grpSpPr>
          <a:xfrm>
            <a:off x="9958416" y="644692"/>
            <a:ext cx="1584325" cy="695673"/>
            <a:chOff x="590550" y="915988"/>
            <a:chExt cx="2111374" cy="927100"/>
          </a:xfrm>
          <a:solidFill>
            <a:schemeClr val="accent1"/>
          </a:solidFill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584C2AF9-6D23-4DD0-BA8A-302E9A6A9836}"/>
                </a:ext>
              </a:extLst>
            </p:cNvPr>
            <p:cNvSpPr/>
            <p:nvPr/>
          </p:nvSpPr>
          <p:spPr bwMode="auto">
            <a:xfrm>
              <a:off x="606425" y="1671638"/>
              <a:ext cx="146050" cy="171450"/>
            </a:xfrm>
            <a:custGeom>
              <a:gdLst>
                <a:gd fmla="*/ 105 w 105" name="T0"/>
                <a:gd fmla="*/ 16 h 122" name="T1"/>
                <a:gd fmla="*/ 102 w 105" name="T2"/>
                <a:gd fmla="*/ 18 h 122" name="T3"/>
                <a:gd fmla="*/ 62 w 105" name="T4"/>
                <a:gd fmla="*/ 3 h 122" name="T5"/>
                <a:gd fmla="*/ 3 w 105" name="T6"/>
                <a:gd fmla="*/ 61 h 122" name="T7"/>
                <a:gd fmla="*/ 62 w 105" name="T8"/>
                <a:gd fmla="*/ 119 h 122" name="T9"/>
                <a:gd fmla="*/ 102 w 105" name="T10"/>
                <a:gd fmla="*/ 104 h 122" name="T11"/>
                <a:gd fmla="*/ 105 w 105" name="T12"/>
                <a:gd fmla="*/ 107 h 122" name="T13"/>
                <a:gd fmla="*/ 62 w 105" name="T14"/>
                <a:gd fmla="*/ 122 h 122" name="T15"/>
                <a:gd fmla="*/ 0 w 105" name="T16"/>
                <a:gd fmla="*/ 61 h 122" name="T17"/>
                <a:gd fmla="*/ 62 w 105" name="T18"/>
                <a:gd fmla="*/ 0 h 122" name="T19"/>
                <a:gd fmla="*/ 105 w 105" name="T20"/>
                <a:gd fmla="*/ 16 h 122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22" w="105">
                  <a:moveTo>
                    <a:pt x="105" y="16"/>
                  </a:moveTo>
                  <a:cubicBezTo>
                    <a:pt x="102" y="18"/>
                    <a:pt x="102" y="18"/>
                    <a:pt x="102" y="18"/>
                  </a:cubicBezTo>
                  <a:cubicBezTo>
                    <a:pt x="92" y="9"/>
                    <a:pt x="78" y="3"/>
                    <a:pt x="62" y="3"/>
                  </a:cubicBezTo>
                  <a:cubicBezTo>
                    <a:pt x="30" y="3"/>
                    <a:pt x="3" y="29"/>
                    <a:pt x="3" y="61"/>
                  </a:cubicBezTo>
                  <a:cubicBezTo>
                    <a:pt x="3" y="93"/>
                    <a:pt x="30" y="119"/>
                    <a:pt x="62" y="119"/>
                  </a:cubicBezTo>
                  <a:cubicBezTo>
                    <a:pt x="78" y="119"/>
                    <a:pt x="92" y="114"/>
                    <a:pt x="102" y="104"/>
                  </a:cubicBezTo>
                  <a:cubicBezTo>
                    <a:pt x="105" y="107"/>
                    <a:pt x="105" y="107"/>
                    <a:pt x="105" y="107"/>
                  </a:cubicBezTo>
                  <a:cubicBezTo>
                    <a:pt x="93" y="116"/>
                    <a:pt x="79" y="122"/>
                    <a:pt x="62" y="122"/>
                  </a:cubicBezTo>
                  <a:cubicBezTo>
                    <a:pt x="28" y="122"/>
                    <a:pt x="0" y="95"/>
                    <a:pt x="0" y="61"/>
                  </a:cubicBezTo>
                  <a:cubicBezTo>
                    <a:pt x="0" y="28"/>
                    <a:pt x="28" y="0"/>
                    <a:pt x="62" y="0"/>
                  </a:cubicBezTo>
                  <a:cubicBezTo>
                    <a:pt x="79" y="0"/>
                    <a:pt x="93" y="6"/>
                    <a:pt x="105" y="16"/>
                  </a:cubicBez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D7ECC212-D685-41CA-9564-19A8BB48F8A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4700" y="1671638"/>
              <a:ext cx="174625" cy="171450"/>
            </a:xfrm>
            <a:custGeom>
              <a:gdLst>
                <a:gd fmla="*/ 125 w 125" name="T0"/>
                <a:gd fmla="*/ 61 h 122" name="T1"/>
                <a:gd fmla="*/ 62 w 125" name="T2"/>
                <a:gd fmla="*/ 122 h 122" name="T3"/>
                <a:gd fmla="*/ 0 w 125" name="T4"/>
                <a:gd fmla="*/ 61 h 122" name="T5"/>
                <a:gd fmla="*/ 62 w 125" name="T6"/>
                <a:gd fmla="*/ 0 h 122" name="T7"/>
                <a:gd fmla="*/ 125 w 125" name="T8"/>
                <a:gd fmla="*/ 61 h 122" name="T9"/>
                <a:gd fmla="*/ 3 w 125" name="T10"/>
                <a:gd fmla="*/ 61 h 122" name="T11"/>
                <a:gd fmla="*/ 62 w 125" name="T12"/>
                <a:gd fmla="*/ 119 h 122" name="T13"/>
                <a:gd fmla="*/ 122 w 125" name="T14"/>
                <a:gd fmla="*/ 61 h 122" name="T15"/>
                <a:gd fmla="*/ 62 w 125" name="T16"/>
                <a:gd fmla="*/ 4 h 122" name="T17"/>
                <a:gd fmla="*/ 3 w 125" name="T18"/>
                <a:gd fmla="*/ 61 h 12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22" w="125">
                  <a:moveTo>
                    <a:pt x="125" y="61"/>
                  </a:moveTo>
                  <a:cubicBezTo>
                    <a:pt x="125" y="95"/>
                    <a:pt x="97" y="122"/>
                    <a:pt x="62" y="122"/>
                  </a:cubicBezTo>
                  <a:cubicBezTo>
                    <a:pt x="28" y="122"/>
                    <a:pt x="0" y="95"/>
                    <a:pt x="0" y="61"/>
                  </a:cubicBezTo>
                  <a:cubicBezTo>
                    <a:pt x="0" y="28"/>
                    <a:pt x="28" y="0"/>
                    <a:pt x="62" y="0"/>
                  </a:cubicBezTo>
                  <a:cubicBezTo>
                    <a:pt x="97" y="0"/>
                    <a:pt x="125" y="28"/>
                    <a:pt x="125" y="61"/>
                  </a:cubicBezTo>
                  <a:close/>
                  <a:moveTo>
                    <a:pt x="3" y="61"/>
                  </a:moveTo>
                  <a:cubicBezTo>
                    <a:pt x="3" y="93"/>
                    <a:pt x="30" y="119"/>
                    <a:pt x="62" y="119"/>
                  </a:cubicBezTo>
                  <a:cubicBezTo>
                    <a:pt x="95" y="119"/>
                    <a:pt x="122" y="93"/>
                    <a:pt x="122" y="61"/>
                  </a:cubicBezTo>
                  <a:cubicBezTo>
                    <a:pt x="122" y="29"/>
                    <a:pt x="95" y="4"/>
                    <a:pt x="62" y="4"/>
                  </a:cubicBezTo>
                  <a:cubicBezTo>
                    <a:pt x="30" y="4"/>
                    <a:pt x="3" y="29"/>
                    <a:pt x="3" y="61"/>
                  </a:cubicBez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19F8DCC8-94F6-4543-BD66-63BBB1331DDC}"/>
                </a:ext>
              </a:extLst>
            </p:cNvPr>
            <p:cNvSpPr/>
            <p:nvPr/>
          </p:nvSpPr>
          <p:spPr bwMode="auto">
            <a:xfrm>
              <a:off x="992188" y="1671638"/>
              <a:ext cx="163513" cy="171450"/>
            </a:xfrm>
            <a:custGeom>
              <a:gdLst>
                <a:gd fmla="*/ 99 w 103" name="T0"/>
                <a:gd fmla="*/ 108 h 108" name="T1"/>
                <a:gd fmla="*/ 99 w 103" name="T2"/>
                <a:gd fmla="*/ 3 h 108" name="T3"/>
                <a:gd fmla="*/ 51 w 103" name="T4"/>
                <a:gd fmla="*/ 97 h 108" name="T5"/>
                <a:gd fmla="*/ 51 w 103" name="T6"/>
                <a:gd fmla="*/ 97 h 108" name="T7"/>
                <a:gd fmla="*/ 4 w 103" name="T8"/>
                <a:gd fmla="*/ 3 h 108" name="T9"/>
                <a:gd fmla="*/ 4 w 103" name="T10"/>
                <a:gd fmla="*/ 108 h 108" name="T11"/>
                <a:gd fmla="*/ 0 w 103" name="T12"/>
                <a:gd fmla="*/ 108 h 108" name="T13"/>
                <a:gd fmla="*/ 0 w 103" name="T14"/>
                <a:gd fmla="*/ 0 h 108" name="T15"/>
                <a:gd fmla="*/ 6 w 103" name="T16"/>
                <a:gd fmla="*/ 0 h 108" name="T17"/>
                <a:gd fmla="*/ 51 w 103" name="T18"/>
                <a:gd fmla="*/ 89 h 108" name="T19"/>
                <a:gd fmla="*/ 96 w 103" name="T20"/>
                <a:gd fmla="*/ 0 h 108" name="T21"/>
                <a:gd fmla="*/ 103 w 103" name="T22"/>
                <a:gd fmla="*/ 0 h 108" name="T23"/>
                <a:gd fmla="*/ 103 w 103" name="T24"/>
                <a:gd fmla="*/ 108 h 108" name="T25"/>
                <a:gd fmla="*/ 99 w 103" name="T26"/>
                <a:gd fmla="*/ 108 h 10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108" w="103">
                  <a:moveTo>
                    <a:pt x="99" y="108"/>
                  </a:moveTo>
                  <a:lnTo>
                    <a:pt x="99" y="3"/>
                  </a:lnTo>
                  <a:lnTo>
                    <a:pt x="51" y="97"/>
                  </a:lnTo>
                  <a:lnTo>
                    <a:pt x="51" y="97"/>
                  </a:lnTo>
                  <a:lnTo>
                    <a:pt x="4" y="3"/>
                  </a:lnTo>
                  <a:lnTo>
                    <a:pt x="4" y="108"/>
                  </a:lnTo>
                  <a:lnTo>
                    <a:pt x="0" y="108"/>
                  </a:lnTo>
                  <a:lnTo>
                    <a:pt x="0" y="0"/>
                  </a:lnTo>
                  <a:lnTo>
                    <a:pt x="6" y="0"/>
                  </a:lnTo>
                  <a:lnTo>
                    <a:pt x="51" y="89"/>
                  </a:lnTo>
                  <a:lnTo>
                    <a:pt x="96" y="0"/>
                  </a:lnTo>
                  <a:lnTo>
                    <a:pt x="103" y="0"/>
                  </a:lnTo>
                  <a:lnTo>
                    <a:pt x="103" y="108"/>
                  </a:lnTo>
                  <a:lnTo>
                    <a:pt x="99" y="108"/>
                  </a:ln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30674B84-C171-47F2-BB8E-8C4A8A90C8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16025" y="1671638"/>
              <a:ext cx="125413" cy="171450"/>
            </a:xfrm>
            <a:custGeom>
              <a:gdLst>
                <a:gd fmla="*/ 42 w 89" name="T0"/>
                <a:gd fmla="*/ 0 h 122" name="T1"/>
                <a:gd fmla="*/ 89 w 89" name="T2"/>
                <a:gd fmla="*/ 40 h 122" name="T3"/>
                <a:gd fmla="*/ 42 w 89" name="T4"/>
                <a:gd fmla="*/ 80 h 122" name="T5"/>
                <a:gd fmla="*/ 4 w 89" name="T6"/>
                <a:gd fmla="*/ 80 h 122" name="T7"/>
                <a:gd fmla="*/ 4 w 89" name="T8"/>
                <a:gd fmla="*/ 122 h 122" name="T9"/>
                <a:gd fmla="*/ 0 w 89" name="T10"/>
                <a:gd fmla="*/ 122 h 122" name="T11"/>
                <a:gd fmla="*/ 0 w 89" name="T12"/>
                <a:gd fmla="*/ 0 h 122" name="T13"/>
                <a:gd fmla="*/ 42 w 89" name="T14"/>
                <a:gd fmla="*/ 0 h 122" name="T15"/>
                <a:gd fmla="*/ 4 w 89" name="T16"/>
                <a:gd fmla="*/ 77 h 122" name="T17"/>
                <a:gd fmla="*/ 42 w 89" name="T18"/>
                <a:gd fmla="*/ 77 h 122" name="T19"/>
                <a:gd fmla="*/ 85 w 89" name="T20"/>
                <a:gd fmla="*/ 40 h 122" name="T21"/>
                <a:gd fmla="*/ 42 w 89" name="T22"/>
                <a:gd fmla="*/ 4 h 122" name="T23"/>
                <a:gd fmla="*/ 4 w 89" name="T24"/>
                <a:gd fmla="*/ 4 h 122" name="T25"/>
                <a:gd fmla="*/ 4 w 89" name="T26"/>
                <a:gd fmla="*/ 77 h 122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122" w="89">
                  <a:moveTo>
                    <a:pt x="42" y="0"/>
                  </a:moveTo>
                  <a:cubicBezTo>
                    <a:pt x="72" y="0"/>
                    <a:pt x="89" y="15"/>
                    <a:pt x="89" y="40"/>
                  </a:cubicBezTo>
                  <a:cubicBezTo>
                    <a:pt x="89" y="66"/>
                    <a:pt x="72" y="80"/>
                    <a:pt x="42" y="80"/>
                  </a:cubicBezTo>
                  <a:cubicBezTo>
                    <a:pt x="4" y="80"/>
                    <a:pt x="4" y="80"/>
                    <a:pt x="4" y="80"/>
                  </a:cubicBezTo>
                  <a:cubicBezTo>
                    <a:pt x="4" y="122"/>
                    <a:pt x="4" y="122"/>
                    <a:pt x="4" y="122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  <a:moveTo>
                    <a:pt x="4" y="77"/>
                  </a:moveTo>
                  <a:cubicBezTo>
                    <a:pt x="42" y="77"/>
                    <a:pt x="42" y="77"/>
                    <a:pt x="42" y="77"/>
                  </a:cubicBezTo>
                  <a:cubicBezTo>
                    <a:pt x="69" y="77"/>
                    <a:pt x="85" y="63"/>
                    <a:pt x="85" y="40"/>
                  </a:cubicBezTo>
                  <a:cubicBezTo>
                    <a:pt x="85" y="17"/>
                    <a:pt x="69" y="4"/>
                    <a:pt x="42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77"/>
                  </a:ln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229CED33-477C-4809-BD05-C414EFCAB5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43025" y="1671638"/>
              <a:ext cx="163513" cy="171450"/>
            </a:xfrm>
            <a:custGeom>
              <a:gdLst>
                <a:gd fmla="*/ 19 w 103" name="T0"/>
                <a:gd fmla="*/ 75 h 108" name="T1"/>
                <a:gd fmla="*/ 4 w 103" name="T2"/>
                <a:gd fmla="*/ 108 h 108" name="T3"/>
                <a:gd fmla="*/ 0 w 103" name="T4"/>
                <a:gd fmla="*/ 108 h 108" name="T5"/>
                <a:gd fmla="*/ 49 w 103" name="T6"/>
                <a:gd fmla="*/ 0 h 108" name="T7"/>
                <a:gd fmla="*/ 53 w 103" name="T8"/>
                <a:gd fmla="*/ 0 h 108" name="T9"/>
                <a:gd fmla="*/ 103 w 103" name="T10"/>
                <a:gd fmla="*/ 108 h 108" name="T11"/>
                <a:gd fmla="*/ 100 w 103" name="T12"/>
                <a:gd fmla="*/ 108 h 108" name="T13"/>
                <a:gd fmla="*/ 85 w 103" name="T14"/>
                <a:gd fmla="*/ 75 h 108" name="T15"/>
                <a:gd fmla="*/ 19 w 103" name="T16"/>
                <a:gd fmla="*/ 75 h 108" name="T17"/>
                <a:gd fmla="*/ 51 w 103" name="T18"/>
                <a:gd fmla="*/ 4 h 108" name="T19"/>
                <a:gd fmla="*/ 20 w 103" name="T20"/>
                <a:gd fmla="*/ 73 h 108" name="T21"/>
                <a:gd fmla="*/ 83 w 103" name="T22"/>
                <a:gd fmla="*/ 73 h 108" name="T23"/>
                <a:gd fmla="*/ 51 w 103" name="T24"/>
                <a:gd fmla="*/ 4 h 10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08" w="103">
                  <a:moveTo>
                    <a:pt x="19" y="75"/>
                  </a:moveTo>
                  <a:lnTo>
                    <a:pt x="4" y="108"/>
                  </a:lnTo>
                  <a:lnTo>
                    <a:pt x="0" y="108"/>
                  </a:lnTo>
                  <a:lnTo>
                    <a:pt x="49" y="0"/>
                  </a:lnTo>
                  <a:lnTo>
                    <a:pt x="53" y="0"/>
                  </a:lnTo>
                  <a:lnTo>
                    <a:pt x="103" y="108"/>
                  </a:lnTo>
                  <a:lnTo>
                    <a:pt x="100" y="108"/>
                  </a:lnTo>
                  <a:lnTo>
                    <a:pt x="85" y="75"/>
                  </a:lnTo>
                  <a:lnTo>
                    <a:pt x="19" y="75"/>
                  </a:lnTo>
                  <a:close/>
                  <a:moveTo>
                    <a:pt x="51" y="4"/>
                  </a:moveTo>
                  <a:lnTo>
                    <a:pt x="20" y="73"/>
                  </a:lnTo>
                  <a:lnTo>
                    <a:pt x="83" y="73"/>
                  </a:lnTo>
                  <a:lnTo>
                    <a:pt x="51" y="4"/>
                  </a:ln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0" typeface="Gill Sans"/>
              </a:endParaRPr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215F64E9-6493-430B-B3AB-FD69F2BB27AF}"/>
                </a:ext>
              </a:extLst>
            </p:cNvPr>
            <p:cNvSpPr/>
            <p:nvPr/>
          </p:nvSpPr>
          <p:spPr bwMode="auto">
            <a:xfrm>
              <a:off x="1539875" y="1671638"/>
              <a:ext cx="133350" cy="171450"/>
            </a:xfrm>
            <a:custGeom>
              <a:gdLst>
                <a:gd fmla="*/ 80 w 84" name="T0"/>
                <a:gd fmla="*/ 108 h 108" name="T1"/>
                <a:gd fmla="*/ 4 w 84" name="T2"/>
                <a:gd fmla="*/ 4 h 108" name="T3"/>
                <a:gd fmla="*/ 4 w 84" name="T4"/>
                <a:gd fmla="*/ 108 h 108" name="T5"/>
                <a:gd fmla="*/ 0 w 84" name="T6"/>
                <a:gd fmla="*/ 108 h 108" name="T7"/>
                <a:gd fmla="*/ 0 w 84" name="T8"/>
                <a:gd fmla="*/ 0 h 108" name="T9"/>
                <a:gd fmla="*/ 5 w 84" name="T10"/>
                <a:gd fmla="*/ 0 h 108" name="T11"/>
                <a:gd fmla="*/ 82 w 84" name="T12"/>
                <a:gd fmla="*/ 105 h 108" name="T13"/>
                <a:gd fmla="*/ 82 w 84" name="T14"/>
                <a:gd fmla="*/ 0 h 108" name="T15"/>
                <a:gd fmla="*/ 84 w 84" name="T16"/>
                <a:gd fmla="*/ 0 h 108" name="T17"/>
                <a:gd fmla="*/ 84 w 84" name="T18"/>
                <a:gd fmla="*/ 108 h 108" name="T19"/>
                <a:gd fmla="*/ 80 w 84" name="T20"/>
                <a:gd fmla="*/ 108 h 10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08" w="84">
                  <a:moveTo>
                    <a:pt x="80" y="108"/>
                  </a:moveTo>
                  <a:lnTo>
                    <a:pt x="4" y="4"/>
                  </a:lnTo>
                  <a:lnTo>
                    <a:pt x="4" y="108"/>
                  </a:lnTo>
                  <a:lnTo>
                    <a:pt x="0" y="108"/>
                  </a:lnTo>
                  <a:lnTo>
                    <a:pt x="0" y="0"/>
                  </a:lnTo>
                  <a:lnTo>
                    <a:pt x="5" y="0"/>
                  </a:lnTo>
                  <a:lnTo>
                    <a:pt x="82" y="105"/>
                  </a:lnTo>
                  <a:lnTo>
                    <a:pt x="82" y="0"/>
                  </a:lnTo>
                  <a:lnTo>
                    <a:pt x="84" y="0"/>
                  </a:lnTo>
                  <a:lnTo>
                    <a:pt x="84" y="108"/>
                  </a:lnTo>
                  <a:lnTo>
                    <a:pt x="80" y="108"/>
                  </a:ln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EF900056-6EB6-4676-A586-053E0583D219}"/>
                </a:ext>
              </a:extLst>
            </p:cNvPr>
            <p:cNvSpPr/>
            <p:nvPr/>
          </p:nvSpPr>
          <p:spPr bwMode="auto">
            <a:xfrm>
              <a:off x="1706563" y="1671638"/>
              <a:ext cx="144463" cy="171450"/>
            </a:xfrm>
            <a:custGeom>
              <a:gdLst>
                <a:gd fmla="*/ 48 w 91" name="T0"/>
                <a:gd fmla="*/ 108 h 108" name="T1"/>
                <a:gd fmla="*/ 44 w 91" name="T2"/>
                <a:gd fmla="*/ 108 h 108" name="T3"/>
                <a:gd fmla="*/ 44 w 91" name="T4"/>
                <a:gd fmla="*/ 66 h 108" name="T5"/>
                <a:gd fmla="*/ 0 w 91" name="T6"/>
                <a:gd fmla="*/ 0 h 108" name="T7"/>
                <a:gd fmla="*/ 4 w 91" name="T8"/>
                <a:gd fmla="*/ 0 h 108" name="T9"/>
                <a:gd fmla="*/ 46 w 91" name="T10"/>
                <a:gd fmla="*/ 64 h 108" name="T11"/>
                <a:gd fmla="*/ 88 w 91" name="T12"/>
                <a:gd fmla="*/ 0 h 108" name="T13"/>
                <a:gd fmla="*/ 91 w 91" name="T14"/>
                <a:gd fmla="*/ 0 h 108" name="T15"/>
                <a:gd fmla="*/ 48 w 91" name="T16"/>
                <a:gd fmla="*/ 66 h 108" name="T17"/>
                <a:gd fmla="*/ 48 w 91" name="T18"/>
                <a:gd fmla="*/ 108 h 10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8" w="91">
                  <a:moveTo>
                    <a:pt x="48" y="108"/>
                  </a:moveTo>
                  <a:lnTo>
                    <a:pt x="44" y="108"/>
                  </a:lnTo>
                  <a:lnTo>
                    <a:pt x="44" y="66"/>
                  </a:lnTo>
                  <a:lnTo>
                    <a:pt x="0" y="0"/>
                  </a:lnTo>
                  <a:lnTo>
                    <a:pt x="4" y="0"/>
                  </a:lnTo>
                  <a:lnTo>
                    <a:pt x="46" y="64"/>
                  </a:lnTo>
                  <a:lnTo>
                    <a:pt x="88" y="0"/>
                  </a:lnTo>
                  <a:lnTo>
                    <a:pt x="91" y="0"/>
                  </a:lnTo>
                  <a:lnTo>
                    <a:pt x="48" y="66"/>
                  </a:lnTo>
                  <a:lnTo>
                    <a:pt x="48" y="108"/>
                  </a:ln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1218E92B-0AB9-4EB9-8D31-A951FF79F352}"/>
                </a:ext>
              </a:extLst>
            </p:cNvPr>
            <p:cNvSpPr/>
            <p:nvPr/>
          </p:nvSpPr>
          <p:spPr bwMode="auto">
            <a:xfrm>
              <a:off x="1958975" y="1671638"/>
              <a:ext cx="133350" cy="171450"/>
            </a:xfrm>
            <a:custGeom>
              <a:gdLst>
                <a:gd fmla="*/ 79 w 84" name="T0"/>
                <a:gd fmla="*/ 108 h 108" name="T1"/>
                <a:gd fmla="*/ 3 w 84" name="T2"/>
                <a:gd fmla="*/ 4 h 108" name="T3"/>
                <a:gd fmla="*/ 3 w 84" name="T4"/>
                <a:gd fmla="*/ 108 h 108" name="T5"/>
                <a:gd fmla="*/ 0 w 84" name="T6"/>
                <a:gd fmla="*/ 108 h 108" name="T7"/>
                <a:gd fmla="*/ 0 w 84" name="T8"/>
                <a:gd fmla="*/ 0 h 108" name="T9"/>
                <a:gd fmla="*/ 5 w 84" name="T10"/>
                <a:gd fmla="*/ 0 h 108" name="T11"/>
                <a:gd fmla="*/ 80 w 84" name="T12"/>
                <a:gd fmla="*/ 105 h 108" name="T13"/>
                <a:gd fmla="*/ 80 w 84" name="T14"/>
                <a:gd fmla="*/ 0 h 108" name="T15"/>
                <a:gd fmla="*/ 84 w 84" name="T16"/>
                <a:gd fmla="*/ 0 h 108" name="T17"/>
                <a:gd fmla="*/ 84 w 84" name="T18"/>
                <a:gd fmla="*/ 108 h 108" name="T19"/>
                <a:gd fmla="*/ 79 w 84" name="T20"/>
                <a:gd fmla="*/ 108 h 10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08" w="84">
                  <a:moveTo>
                    <a:pt x="79" y="108"/>
                  </a:moveTo>
                  <a:lnTo>
                    <a:pt x="3" y="4"/>
                  </a:lnTo>
                  <a:lnTo>
                    <a:pt x="3" y="108"/>
                  </a:lnTo>
                  <a:lnTo>
                    <a:pt x="0" y="108"/>
                  </a:lnTo>
                  <a:lnTo>
                    <a:pt x="0" y="0"/>
                  </a:lnTo>
                  <a:lnTo>
                    <a:pt x="5" y="0"/>
                  </a:lnTo>
                  <a:lnTo>
                    <a:pt x="80" y="105"/>
                  </a:lnTo>
                  <a:lnTo>
                    <a:pt x="80" y="0"/>
                  </a:lnTo>
                  <a:lnTo>
                    <a:pt x="84" y="0"/>
                  </a:lnTo>
                  <a:lnTo>
                    <a:pt x="84" y="108"/>
                  </a:lnTo>
                  <a:lnTo>
                    <a:pt x="79" y="108"/>
                  </a:ln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30" name="Freeform 13">
              <a:extLst>
                <a:ext uri="{FF2B5EF4-FFF2-40B4-BE49-F238E27FC236}">
                  <a16:creationId xmlns:a16="http://schemas.microsoft.com/office/drawing/2014/main" id="{BFDB1761-746F-4E7C-89F7-15F9BF7C38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25663" y="1671638"/>
              <a:ext cx="163513" cy="171450"/>
            </a:xfrm>
            <a:custGeom>
              <a:gdLst>
                <a:gd fmla="*/ 19 w 103" name="T0"/>
                <a:gd fmla="*/ 75 h 108" name="T1"/>
                <a:gd fmla="*/ 4 w 103" name="T2"/>
                <a:gd fmla="*/ 108 h 108" name="T3"/>
                <a:gd fmla="*/ 0 w 103" name="T4"/>
                <a:gd fmla="*/ 108 h 108" name="T5"/>
                <a:gd fmla="*/ 50 w 103" name="T6"/>
                <a:gd fmla="*/ 0 h 108" name="T7"/>
                <a:gd fmla="*/ 53 w 103" name="T8"/>
                <a:gd fmla="*/ 0 h 108" name="T9"/>
                <a:gd fmla="*/ 103 w 103" name="T10"/>
                <a:gd fmla="*/ 108 h 108" name="T11"/>
                <a:gd fmla="*/ 99 w 103" name="T12"/>
                <a:gd fmla="*/ 108 h 108" name="T13"/>
                <a:gd fmla="*/ 84 w 103" name="T14"/>
                <a:gd fmla="*/ 75 h 108" name="T15"/>
                <a:gd fmla="*/ 19 w 103" name="T16"/>
                <a:gd fmla="*/ 75 h 108" name="T17"/>
                <a:gd fmla="*/ 51 w 103" name="T18"/>
                <a:gd fmla="*/ 4 h 108" name="T19"/>
                <a:gd fmla="*/ 20 w 103" name="T20"/>
                <a:gd fmla="*/ 73 h 108" name="T21"/>
                <a:gd fmla="*/ 83 w 103" name="T22"/>
                <a:gd fmla="*/ 73 h 108" name="T23"/>
                <a:gd fmla="*/ 51 w 103" name="T24"/>
                <a:gd fmla="*/ 4 h 10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08" w="103">
                  <a:moveTo>
                    <a:pt x="19" y="75"/>
                  </a:moveTo>
                  <a:lnTo>
                    <a:pt x="4" y="108"/>
                  </a:lnTo>
                  <a:lnTo>
                    <a:pt x="0" y="108"/>
                  </a:lnTo>
                  <a:lnTo>
                    <a:pt x="50" y="0"/>
                  </a:lnTo>
                  <a:lnTo>
                    <a:pt x="53" y="0"/>
                  </a:lnTo>
                  <a:lnTo>
                    <a:pt x="103" y="108"/>
                  </a:lnTo>
                  <a:lnTo>
                    <a:pt x="99" y="108"/>
                  </a:lnTo>
                  <a:lnTo>
                    <a:pt x="84" y="75"/>
                  </a:lnTo>
                  <a:lnTo>
                    <a:pt x="19" y="75"/>
                  </a:lnTo>
                  <a:close/>
                  <a:moveTo>
                    <a:pt x="51" y="4"/>
                  </a:moveTo>
                  <a:lnTo>
                    <a:pt x="20" y="73"/>
                  </a:lnTo>
                  <a:lnTo>
                    <a:pt x="83" y="73"/>
                  </a:lnTo>
                  <a:lnTo>
                    <a:pt x="51" y="4"/>
                  </a:ln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id="{EACF8FDE-FD5C-46AB-9CA9-FF541B2C7398}"/>
                </a:ext>
              </a:extLst>
            </p:cNvPr>
            <p:cNvSpPr/>
            <p:nvPr/>
          </p:nvSpPr>
          <p:spPr bwMode="auto">
            <a:xfrm>
              <a:off x="2322513" y="1671638"/>
              <a:ext cx="161925" cy="171450"/>
            </a:xfrm>
            <a:custGeom>
              <a:gdLst>
                <a:gd fmla="*/ 99 w 102" name="T0"/>
                <a:gd fmla="*/ 108 h 108" name="T1"/>
                <a:gd fmla="*/ 99 w 102" name="T2"/>
                <a:gd fmla="*/ 3 h 108" name="T3"/>
                <a:gd fmla="*/ 51 w 102" name="T4"/>
                <a:gd fmla="*/ 97 h 108" name="T5"/>
                <a:gd fmla="*/ 51 w 102" name="T6"/>
                <a:gd fmla="*/ 97 h 108" name="T7"/>
                <a:gd fmla="*/ 3 w 102" name="T8"/>
                <a:gd fmla="*/ 3 h 108" name="T9"/>
                <a:gd fmla="*/ 3 w 102" name="T10"/>
                <a:gd fmla="*/ 108 h 108" name="T11"/>
                <a:gd fmla="*/ 0 w 102" name="T12"/>
                <a:gd fmla="*/ 108 h 108" name="T13"/>
                <a:gd fmla="*/ 0 w 102" name="T14"/>
                <a:gd fmla="*/ 0 h 108" name="T15"/>
                <a:gd fmla="*/ 6 w 102" name="T16"/>
                <a:gd fmla="*/ 0 h 108" name="T17"/>
                <a:gd fmla="*/ 51 w 102" name="T18"/>
                <a:gd fmla="*/ 89 h 108" name="T19"/>
                <a:gd fmla="*/ 97 w 102" name="T20"/>
                <a:gd fmla="*/ 0 h 108" name="T21"/>
                <a:gd fmla="*/ 102 w 102" name="T22"/>
                <a:gd fmla="*/ 0 h 108" name="T23"/>
                <a:gd fmla="*/ 102 w 102" name="T24"/>
                <a:gd fmla="*/ 108 h 108" name="T25"/>
                <a:gd fmla="*/ 99 w 102" name="T26"/>
                <a:gd fmla="*/ 108 h 10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108" w="102">
                  <a:moveTo>
                    <a:pt x="99" y="108"/>
                  </a:moveTo>
                  <a:lnTo>
                    <a:pt x="99" y="3"/>
                  </a:lnTo>
                  <a:lnTo>
                    <a:pt x="51" y="97"/>
                  </a:lnTo>
                  <a:lnTo>
                    <a:pt x="51" y="97"/>
                  </a:lnTo>
                  <a:lnTo>
                    <a:pt x="3" y="3"/>
                  </a:lnTo>
                  <a:lnTo>
                    <a:pt x="3" y="108"/>
                  </a:lnTo>
                  <a:lnTo>
                    <a:pt x="0" y="108"/>
                  </a:lnTo>
                  <a:lnTo>
                    <a:pt x="0" y="0"/>
                  </a:lnTo>
                  <a:lnTo>
                    <a:pt x="6" y="0"/>
                  </a:lnTo>
                  <a:lnTo>
                    <a:pt x="51" y="89"/>
                  </a:lnTo>
                  <a:lnTo>
                    <a:pt x="97" y="0"/>
                  </a:lnTo>
                  <a:lnTo>
                    <a:pt x="102" y="0"/>
                  </a:lnTo>
                  <a:lnTo>
                    <a:pt x="102" y="108"/>
                  </a:lnTo>
                  <a:lnTo>
                    <a:pt x="99" y="108"/>
                  </a:ln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32" name="Freeform 15">
              <a:extLst>
                <a:ext uri="{FF2B5EF4-FFF2-40B4-BE49-F238E27FC236}">
                  <a16:creationId xmlns:a16="http://schemas.microsoft.com/office/drawing/2014/main" id="{D731C3BD-8C15-4792-8AFD-8A80B84C5E49}"/>
                </a:ext>
              </a:extLst>
            </p:cNvPr>
            <p:cNvSpPr/>
            <p:nvPr/>
          </p:nvSpPr>
          <p:spPr bwMode="auto">
            <a:xfrm>
              <a:off x="2546350" y="1671638"/>
              <a:ext cx="111125" cy="171450"/>
            </a:xfrm>
            <a:custGeom>
              <a:gdLst>
                <a:gd fmla="*/ 3 w 70" name="T0"/>
                <a:gd fmla="*/ 4 h 108" name="T1"/>
                <a:gd fmla="*/ 3 w 70" name="T2"/>
                <a:gd fmla="*/ 51 h 108" name="T3"/>
                <a:gd fmla="*/ 61 w 70" name="T4"/>
                <a:gd fmla="*/ 51 h 108" name="T5"/>
                <a:gd fmla="*/ 61 w 70" name="T6"/>
                <a:gd fmla="*/ 54 h 108" name="T7"/>
                <a:gd fmla="*/ 3 w 70" name="T8"/>
                <a:gd fmla="*/ 54 h 108" name="T9"/>
                <a:gd fmla="*/ 3 w 70" name="T10"/>
                <a:gd fmla="*/ 105 h 108" name="T11"/>
                <a:gd fmla="*/ 70 w 70" name="T12"/>
                <a:gd fmla="*/ 105 h 108" name="T13"/>
                <a:gd fmla="*/ 70 w 70" name="T14"/>
                <a:gd fmla="*/ 108 h 108" name="T15"/>
                <a:gd fmla="*/ 0 w 70" name="T16"/>
                <a:gd fmla="*/ 108 h 108" name="T17"/>
                <a:gd fmla="*/ 0 w 70" name="T18"/>
                <a:gd fmla="*/ 0 h 108" name="T19"/>
                <a:gd fmla="*/ 68 w 70" name="T20"/>
                <a:gd fmla="*/ 0 h 108" name="T21"/>
                <a:gd fmla="*/ 68 w 70" name="T22"/>
                <a:gd fmla="*/ 4 h 108" name="T23"/>
                <a:gd fmla="*/ 3 w 70" name="T24"/>
                <a:gd fmla="*/ 4 h 10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08" w="70">
                  <a:moveTo>
                    <a:pt x="3" y="4"/>
                  </a:moveTo>
                  <a:lnTo>
                    <a:pt x="3" y="51"/>
                  </a:lnTo>
                  <a:lnTo>
                    <a:pt x="61" y="51"/>
                  </a:lnTo>
                  <a:lnTo>
                    <a:pt x="61" y="54"/>
                  </a:lnTo>
                  <a:lnTo>
                    <a:pt x="3" y="54"/>
                  </a:lnTo>
                  <a:lnTo>
                    <a:pt x="3" y="105"/>
                  </a:lnTo>
                  <a:lnTo>
                    <a:pt x="70" y="105"/>
                  </a:lnTo>
                  <a:lnTo>
                    <a:pt x="70" y="108"/>
                  </a:lnTo>
                  <a:lnTo>
                    <a:pt x="0" y="108"/>
                  </a:lnTo>
                  <a:lnTo>
                    <a:pt x="0" y="0"/>
                  </a:lnTo>
                  <a:lnTo>
                    <a:pt x="68" y="0"/>
                  </a:lnTo>
                  <a:lnTo>
                    <a:pt x="68" y="4"/>
                  </a:lnTo>
                  <a:lnTo>
                    <a:pt x="3" y="4"/>
                  </a:lnTo>
                  <a:close/>
                </a:path>
              </a:pathLst>
            </a:custGeom>
            <a:grpFill/>
            <a:ln w="6350">
              <a:solidFill>
                <a:schemeClr val="accent1"/>
              </a:solidFill>
              <a:round/>
            </a:ln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33" name="Freeform 16">
              <a:extLst>
                <a:ext uri="{FF2B5EF4-FFF2-40B4-BE49-F238E27FC236}">
                  <a16:creationId xmlns:a16="http://schemas.microsoft.com/office/drawing/2014/main" id="{ED0AE013-EEE4-4BFA-BA4D-FD2981570731}"/>
                </a:ext>
              </a:extLst>
            </p:cNvPr>
            <p:cNvSpPr/>
            <p:nvPr/>
          </p:nvSpPr>
          <p:spPr bwMode="auto">
            <a:xfrm>
              <a:off x="590550" y="922338"/>
              <a:ext cx="387350" cy="519113"/>
            </a:xfrm>
            <a:custGeom>
              <a:gdLst>
                <a:gd fmla="*/ 244 w 244" name="T0"/>
                <a:gd fmla="*/ 237 h 327" name="T1"/>
                <a:gd fmla="*/ 244 w 244" name="T2"/>
                <a:gd fmla="*/ 327 h 327" name="T3"/>
                <a:gd fmla="*/ 0 w 244" name="T4"/>
                <a:gd fmla="*/ 327 h 327" name="T5"/>
                <a:gd fmla="*/ 0 w 244" name="T6"/>
                <a:gd fmla="*/ 0 h 327" name="T7"/>
                <a:gd fmla="*/ 109 w 244" name="T8"/>
                <a:gd fmla="*/ 0 h 327" name="T9"/>
                <a:gd fmla="*/ 109 w 244" name="T10"/>
                <a:gd fmla="*/ 237 h 327" name="T11"/>
                <a:gd fmla="*/ 244 w 244" name="T12"/>
                <a:gd fmla="*/ 237 h 32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27" w="244">
                  <a:moveTo>
                    <a:pt x="244" y="237"/>
                  </a:moveTo>
                  <a:lnTo>
                    <a:pt x="244" y="327"/>
                  </a:lnTo>
                  <a:lnTo>
                    <a:pt x="0" y="327"/>
                  </a:lnTo>
                  <a:lnTo>
                    <a:pt x="0" y="0"/>
                  </a:lnTo>
                  <a:lnTo>
                    <a:pt x="109" y="0"/>
                  </a:lnTo>
                  <a:lnTo>
                    <a:pt x="109" y="237"/>
                  </a:lnTo>
                  <a:lnTo>
                    <a:pt x="244" y="237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34" name="Freeform 17">
              <a:extLst>
                <a:ext uri="{FF2B5EF4-FFF2-40B4-BE49-F238E27FC236}">
                  <a16:creationId xmlns:a16="http://schemas.microsoft.com/office/drawing/2014/main" id="{2945EAEB-141B-437A-BC5A-978C6DA5D6C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96950" y="915988"/>
              <a:ext cx="568325" cy="531813"/>
            </a:xfrm>
            <a:custGeom>
              <a:gdLst>
                <a:gd fmla="*/ 406 w 406" name="T0"/>
                <a:gd fmla="*/ 189 h 379" name="T1"/>
                <a:gd fmla="*/ 203 w 406" name="T2"/>
                <a:gd fmla="*/ 379 h 379" name="T3"/>
                <a:gd fmla="*/ 0 w 406" name="T4"/>
                <a:gd fmla="*/ 189 h 379" name="T5"/>
                <a:gd fmla="*/ 203 w 406" name="T6"/>
                <a:gd fmla="*/ 0 h 379" name="T7"/>
                <a:gd fmla="*/ 406 w 406" name="T8"/>
                <a:gd fmla="*/ 189 h 379" name="T9"/>
                <a:gd fmla="*/ 125 w 406" name="T10"/>
                <a:gd fmla="*/ 189 h 379" name="T11"/>
                <a:gd fmla="*/ 204 w 406" name="T12"/>
                <a:gd fmla="*/ 277 h 379" name="T13"/>
                <a:gd fmla="*/ 280 w 406" name="T14"/>
                <a:gd fmla="*/ 189 h 379" name="T15"/>
                <a:gd fmla="*/ 204 w 406" name="T16"/>
                <a:gd fmla="*/ 102 h 379" name="T17"/>
                <a:gd fmla="*/ 125 w 406" name="T18"/>
                <a:gd fmla="*/ 189 h 37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79" w="406">
                  <a:moveTo>
                    <a:pt x="406" y="189"/>
                  </a:moveTo>
                  <a:cubicBezTo>
                    <a:pt x="406" y="298"/>
                    <a:pt x="320" y="379"/>
                    <a:pt x="203" y="379"/>
                  </a:cubicBezTo>
                  <a:cubicBezTo>
                    <a:pt x="85" y="379"/>
                    <a:pt x="0" y="299"/>
                    <a:pt x="0" y="189"/>
                  </a:cubicBezTo>
                  <a:cubicBezTo>
                    <a:pt x="0" y="79"/>
                    <a:pt x="85" y="0"/>
                    <a:pt x="203" y="0"/>
                  </a:cubicBezTo>
                  <a:cubicBezTo>
                    <a:pt x="320" y="0"/>
                    <a:pt x="406" y="80"/>
                    <a:pt x="406" y="189"/>
                  </a:cubicBezTo>
                  <a:close/>
                  <a:moveTo>
                    <a:pt x="125" y="189"/>
                  </a:moveTo>
                  <a:cubicBezTo>
                    <a:pt x="125" y="240"/>
                    <a:pt x="162" y="277"/>
                    <a:pt x="204" y="277"/>
                  </a:cubicBezTo>
                  <a:cubicBezTo>
                    <a:pt x="247" y="277"/>
                    <a:pt x="280" y="240"/>
                    <a:pt x="280" y="189"/>
                  </a:cubicBezTo>
                  <a:cubicBezTo>
                    <a:pt x="280" y="139"/>
                    <a:pt x="247" y="102"/>
                    <a:pt x="204" y="102"/>
                  </a:cubicBezTo>
                  <a:cubicBezTo>
                    <a:pt x="162" y="102"/>
                    <a:pt x="125" y="139"/>
                    <a:pt x="125" y="189"/>
                  </a:cubicBez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35" name="Freeform 18">
              <a:extLst>
                <a:ext uri="{FF2B5EF4-FFF2-40B4-BE49-F238E27FC236}">
                  <a16:creationId xmlns:a16="http://schemas.microsoft.com/office/drawing/2014/main" id="{FD7B2B08-7323-424E-846D-B59FC6B7C74F}"/>
                </a:ext>
              </a:extLst>
            </p:cNvPr>
            <p:cNvSpPr/>
            <p:nvPr/>
          </p:nvSpPr>
          <p:spPr bwMode="auto">
            <a:xfrm>
              <a:off x="1587499" y="915988"/>
              <a:ext cx="515939" cy="531813"/>
            </a:xfrm>
            <a:custGeom>
              <a:gdLst>
                <a:gd fmla="*/ 362 w 368" name="T0"/>
                <a:gd fmla="*/ 179 h 379" name="T1"/>
                <a:gd fmla="*/ 362 w 368" name="T2"/>
                <a:gd fmla="*/ 332 h 379" name="T3"/>
                <a:gd fmla="*/ 200 w 368" name="T4"/>
                <a:gd fmla="*/ 379 h 379" name="T5"/>
                <a:gd fmla="*/ 0 w 368" name="T6"/>
                <a:gd fmla="*/ 189 h 379" name="T7"/>
                <a:gd fmla="*/ 208 w 368" name="T8"/>
                <a:gd fmla="*/ 0 h 379" name="T9"/>
                <a:gd fmla="*/ 368 w 368" name="T10"/>
                <a:gd fmla="*/ 57 h 379" name="T11"/>
                <a:gd fmla="*/ 299 w 368" name="T12"/>
                <a:gd fmla="*/ 141 h 379" name="T13"/>
                <a:gd fmla="*/ 207 w 368" name="T14"/>
                <a:gd fmla="*/ 102 h 379" name="T15"/>
                <a:gd fmla="*/ 125 w 368" name="T16"/>
                <a:gd fmla="*/ 189 h 379" name="T17"/>
                <a:gd fmla="*/ 208 w 368" name="T18"/>
                <a:gd fmla="*/ 277 h 379" name="T19"/>
                <a:gd fmla="*/ 257 w 368" name="T20"/>
                <a:gd fmla="*/ 265 h 379" name="T21"/>
                <a:gd fmla="*/ 257 w 368" name="T22"/>
                <a:gd fmla="*/ 179 h 379" name="T23"/>
                <a:gd fmla="*/ 362 w 368" name="T24"/>
                <a:gd fmla="*/ 179 h 379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79" w="368">
                  <a:moveTo>
                    <a:pt x="362" y="179"/>
                  </a:moveTo>
                  <a:cubicBezTo>
                    <a:pt x="362" y="332"/>
                    <a:pt x="362" y="332"/>
                    <a:pt x="362" y="332"/>
                  </a:cubicBezTo>
                  <a:cubicBezTo>
                    <a:pt x="321" y="359"/>
                    <a:pt x="253" y="379"/>
                    <a:pt x="200" y="379"/>
                  </a:cubicBezTo>
                  <a:cubicBezTo>
                    <a:pt x="84" y="379"/>
                    <a:pt x="0" y="299"/>
                    <a:pt x="0" y="189"/>
                  </a:cubicBezTo>
                  <a:cubicBezTo>
                    <a:pt x="0" y="80"/>
                    <a:pt x="87" y="0"/>
                    <a:pt x="208" y="0"/>
                  </a:cubicBezTo>
                  <a:cubicBezTo>
                    <a:pt x="265" y="0"/>
                    <a:pt x="328" y="23"/>
                    <a:pt x="368" y="57"/>
                  </a:cubicBezTo>
                  <a:cubicBezTo>
                    <a:pt x="299" y="141"/>
                    <a:pt x="299" y="141"/>
                    <a:pt x="299" y="141"/>
                  </a:cubicBezTo>
                  <a:cubicBezTo>
                    <a:pt x="274" y="118"/>
                    <a:pt x="238" y="102"/>
                    <a:pt x="207" y="102"/>
                  </a:cubicBezTo>
                  <a:cubicBezTo>
                    <a:pt x="160" y="102"/>
                    <a:pt x="125" y="139"/>
                    <a:pt x="125" y="189"/>
                  </a:cubicBezTo>
                  <a:cubicBezTo>
                    <a:pt x="125" y="240"/>
                    <a:pt x="160" y="277"/>
                    <a:pt x="208" y="277"/>
                  </a:cubicBezTo>
                  <a:cubicBezTo>
                    <a:pt x="221" y="277"/>
                    <a:pt x="239" y="273"/>
                    <a:pt x="257" y="265"/>
                  </a:cubicBezTo>
                  <a:cubicBezTo>
                    <a:pt x="257" y="179"/>
                    <a:pt x="257" y="179"/>
                    <a:pt x="257" y="179"/>
                  </a:cubicBezTo>
                  <a:lnTo>
                    <a:pt x="362" y="179"/>
                  </a:ln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36" name="Freeform 19">
              <a:extLst>
                <a:ext uri="{FF2B5EF4-FFF2-40B4-BE49-F238E27FC236}">
                  <a16:creationId xmlns:a16="http://schemas.microsoft.com/office/drawing/2014/main" id="{2F4B42CA-6911-4348-AEA8-7E8742B1B8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3600" y="915988"/>
              <a:ext cx="568324" cy="531813"/>
            </a:xfrm>
            <a:custGeom>
              <a:gdLst>
                <a:gd fmla="*/ 406 w 406" name="T0"/>
                <a:gd fmla="*/ 189 h 379" name="T1"/>
                <a:gd fmla="*/ 203 w 406" name="T2"/>
                <a:gd fmla="*/ 379 h 379" name="T3"/>
                <a:gd fmla="*/ 0 w 406" name="T4"/>
                <a:gd fmla="*/ 189 h 379" name="T5"/>
                <a:gd fmla="*/ 203 w 406" name="T6"/>
                <a:gd fmla="*/ 0 h 379" name="T7"/>
                <a:gd fmla="*/ 406 w 406" name="T8"/>
                <a:gd fmla="*/ 189 h 379" name="T9"/>
                <a:gd fmla="*/ 125 w 406" name="T10"/>
                <a:gd fmla="*/ 189 h 379" name="T11"/>
                <a:gd fmla="*/ 204 w 406" name="T12"/>
                <a:gd fmla="*/ 277 h 379" name="T13"/>
                <a:gd fmla="*/ 280 w 406" name="T14"/>
                <a:gd fmla="*/ 189 h 379" name="T15"/>
                <a:gd fmla="*/ 204 w 406" name="T16"/>
                <a:gd fmla="*/ 102 h 379" name="T17"/>
                <a:gd fmla="*/ 125 w 406" name="T18"/>
                <a:gd fmla="*/ 189 h 37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79" w="406">
                  <a:moveTo>
                    <a:pt x="406" y="189"/>
                  </a:moveTo>
                  <a:cubicBezTo>
                    <a:pt x="406" y="298"/>
                    <a:pt x="320" y="379"/>
                    <a:pt x="203" y="379"/>
                  </a:cubicBezTo>
                  <a:cubicBezTo>
                    <a:pt x="85" y="379"/>
                    <a:pt x="0" y="299"/>
                    <a:pt x="0" y="189"/>
                  </a:cubicBezTo>
                  <a:cubicBezTo>
                    <a:pt x="0" y="79"/>
                    <a:pt x="85" y="0"/>
                    <a:pt x="203" y="0"/>
                  </a:cubicBezTo>
                  <a:cubicBezTo>
                    <a:pt x="320" y="0"/>
                    <a:pt x="406" y="80"/>
                    <a:pt x="406" y="189"/>
                  </a:cubicBezTo>
                  <a:close/>
                  <a:moveTo>
                    <a:pt x="125" y="189"/>
                  </a:moveTo>
                  <a:cubicBezTo>
                    <a:pt x="125" y="240"/>
                    <a:pt x="162" y="277"/>
                    <a:pt x="204" y="277"/>
                  </a:cubicBezTo>
                  <a:cubicBezTo>
                    <a:pt x="247" y="277"/>
                    <a:pt x="280" y="240"/>
                    <a:pt x="280" y="189"/>
                  </a:cubicBezTo>
                  <a:cubicBezTo>
                    <a:pt x="280" y="139"/>
                    <a:pt x="247" y="102"/>
                    <a:pt x="204" y="102"/>
                  </a:cubicBezTo>
                  <a:cubicBezTo>
                    <a:pt x="162" y="102"/>
                    <a:pt x="125" y="139"/>
                    <a:pt x="125" y="189"/>
                  </a:cubicBezTo>
                  <a:close/>
                </a:path>
              </a:pathLst>
            </a:custGeom>
            <a:grpFill/>
            <a:ln w="9525">
              <a:solidFill>
                <a:schemeClr val="accent1"/>
              </a:solidFill>
              <a:round/>
            </a:ln>
            <a:extLst/>
          </p:spPr>
          <p:txBody>
            <a:bodyPr anchor="t" anchorCtr="0" bIns="60960" compatLnSpc="1" lIns="121920" numCol="1" rIns="121920" tIns="60960" vert="horz" wrap="square">
              <a:prstTxWarp prst="textNoShape">
                <a:avLst/>
              </a:prstTxWarp>
            </a:bodyPr>
            <a:lstStyle/>
            <a:p>
              <a:pPr defTabSz="1219170"/>
              <a:endParaRPr altLang="en-US" lang="zh-CN" sz="2400">
                <a:solidFill>
                  <a:srgbClr val="152F7D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</p:grpSp>
    </p:spTree>
    <p:extLst>
      <p:ext uri="{BB962C8B-B14F-4D97-AF65-F5344CB8AC3E}">
        <p14:creationId val="4255836635"/>
      </p:ext>
    </p:extLst>
  </p:cSld>
  <p:clrMapOvr>
    <a:masterClrMapping/>
  </p:clrMapOvr>
  <mc:AlternateContent>
    <mc:Choice Requires="p14">
      <p:transition p14:dur="1250" spd="slow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1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0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2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16"/>
      <p:bldP grpId="0" spid="17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2">
            <a:extLst>
              <a:ext uri="{FF2B5EF4-FFF2-40B4-BE49-F238E27FC236}">
                <a16:creationId xmlns:a16="http://schemas.microsoft.com/office/drawing/2014/main" id="{12DF105D-70A5-4798-84FB-9E477A8C699B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802137" y="1846001"/>
            <a:ext cx="4204827" cy="3032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b="1" lang="en-US" sz="19897">
                <a:solidFill>
                  <a:schemeClr val="accent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  <a:sym charset="-122" panose="02010601030101010101" pitchFamily="2" typeface="FZHei-B01S"/>
              </a:rPr>
              <a:t>01</a:t>
            </a:r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9754B6F5-8DB5-40BF-B965-F76B8A91ADDD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5813947" y="3420788"/>
            <a:ext cx="4608005" cy="0"/>
          </a:xfrm>
          <a:prstGeom prst="line">
            <a:avLst/>
          </a:prstGeom>
          <a:ln w="12700">
            <a:solidFill>
              <a:schemeClr val="tx1">
                <a:lumMod val="20000"/>
                <a:lumOff val="8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11">
            <a:extLst>
              <a:ext uri="{FF2B5EF4-FFF2-40B4-BE49-F238E27FC236}">
                <a16:creationId xmlns:a16="http://schemas.microsoft.com/office/drawing/2014/main" id="{D4ECDEC0-843B-4B6E-8697-FAB512ECE6AC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261071" y="3143791"/>
            <a:ext cx="3286960" cy="54864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lang="zh-CN" sz="3600">
                <a:solidFill>
                  <a:schemeClr val="accent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  <a:sym charset="-122" panose="02010601030101010101" pitchFamily="2" typeface="FZHei-B01S"/>
              </a:rPr>
              <a:t>章节 PART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AFF519C-C625-4C25-B8A2-592C13EEEAC3}"/>
              </a:ext>
            </a:extLst>
          </p:cNvPr>
          <p:cNvSpPr/>
          <p:nvPr/>
        </p:nvSpPr>
        <p:spPr>
          <a:xfrm>
            <a:off x="6096000" y="2598003"/>
            <a:ext cx="4236916" cy="82296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/>
          <a:p>
            <a:pPr algn="dist">
              <a:defRPr/>
            </a:pPr>
            <a:r>
              <a:rPr altLang="en-US" lang="zh-CN" sz="5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10601030101010101" pitchFamily="2" typeface="FZHei-B01S"/>
              </a:rPr>
              <a:t>年度工作总结</a:t>
            </a: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CE6209C5-9D68-4B49-AA6A-EFB1B28FED68}"/>
              </a:ext>
            </a:extLst>
          </p:cNvPr>
          <p:cNvSpPr txBox="1"/>
          <p:nvPr/>
        </p:nvSpPr>
        <p:spPr>
          <a:xfrm>
            <a:off x="6185037" y="3496466"/>
            <a:ext cx="1888475" cy="32263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62545" lvl="1" marL="162545">
              <a:buFont charset="0" panose="020b0604020202020204" pitchFamily="34" typeface="Arial"/>
              <a:buChar char="•"/>
            </a:pPr>
            <a:r>
              <a:rPr altLang="en-US" lang="zh-CN" sz="1517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添加相关标题文字</a:t>
            </a: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356CB04B-0B3A-4466-ACF6-B1EE9DFF5F5F}"/>
              </a:ext>
            </a:extLst>
          </p:cNvPr>
          <p:cNvSpPr txBox="1"/>
          <p:nvPr/>
        </p:nvSpPr>
        <p:spPr>
          <a:xfrm>
            <a:off x="8218142" y="3496466"/>
            <a:ext cx="1888475" cy="32263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62545" lvl="1" marL="162545">
              <a:buFont charset="0" panose="020b0604020202020204" pitchFamily="34" typeface="Arial"/>
              <a:buChar char="•"/>
            </a:pPr>
            <a:r>
              <a:rPr altLang="en-US" lang="zh-CN" sz="1517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添加相关标题文字</a:t>
            </a:r>
          </a:p>
        </p:txBody>
      </p:sp>
      <p:sp>
        <p:nvSpPr>
          <p:cNvPr id="8" name="TextBox 11">
            <a:extLst>
              <a:ext uri="{FF2B5EF4-FFF2-40B4-BE49-F238E27FC236}">
                <a16:creationId xmlns:a16="http://schemas.microsoft.com/office/drawing/2014/main" id="{C1F87233-E12A-4221-A7FE-1189E632205D}"/>
              </a:ext>
            </a:extLst>
          </p:cNvPr>
          <p:cNvSpPr txBox="1"/>
          <p:nvPr/>
        </p:nvSpPr>
        <p:spPr>
          <a:xfrm>
            <a:off x="6185037" y="3851464"/>
            <a:ext cx="1888475" cy="32263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62545" lvl="1" marL="162545">
              <a:buFont charset="0" panose="020b0604020202020204" pitchFamily="34" typeface="Arial"/>
              <a:buChar char="•"/>
            </a:pPr>
            <a:r>
              <a:rPr altLang="en-US" lang="zh-CN" sz="1517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添加相关标题文字</a:t>
            </a: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02769A20-9D3F-493F-B281-B25FF5644555}"/>
              </a:ext>
            </a:extLst>
          </p:cNvPr>
          <p:cNvSpPr txBox="1"/>
          <p:nvPr/>
        </p:nvSpPr>
        <p:spPr>
          <a:xfrm>
            <a:off x="8218142" y="3851464"/>
            <a:ext cx="1888475" cy="32263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62545" lvl="1" marL="162545">
              <a:buFont charset="0" panose="020b0604020202020204" pitchFamily="34" typeface="Arial"/>
              <a:buChar char="•"/>
            </a:pPr>
            <a:r>
              <a:rPr altLang="en-US" lang="zh-CN" sz="1517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添加相关标题文字</a:t>
            </a:r>
          </a:p>
        </p:txBody>
      </p:sp>
    </p:spTree>
    <p:extLst>
      <p:ext uri="{BB962C8B-B14F-4D97-AF65-F5344CB8AC3E}">
        <p14:creationId val="2509070149"/>
      </p:ext>
    </p:extLst>
  </p:cSld>
  <p:clrMapOvr>
    <a:masterClrMapping/>
  </p:clrMapOvr>
  <mc:AlternateContent>
    <mc:Choice Requires="p14">
      <p:transition p14:dur="1250" spd="slow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23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6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3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6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4"/>
      <p:bldP grpId="0" spid="5"/>
      <p:bldP grpId="0" spid="6"/>
      <p:bldP grpId="0" spid="7"/>
      <p:bldP grpId="0" spid="8"/>
      <p:bldP grpId="0" spid="9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8" name="组合 47">
            <a:extLst>
              <a:ext uri="{FF2B5EF4-FFF2-40B4-BE49-F238E27FC236}">
                <a16:creationId xmlns:a16="http://schemas.microsoft.com/office/drawing/2014/main" id="{F7720355-D07B-486C-88DE-07CF65CA6D02}"/>
              </a:ext>
            </a:extLst>
          </p:cNvPr>
          <p:cNvGrpSpPr/>
          <p:nvPr/>
        </p:nvGrpSpPr>
        <p:grpSpPr>
          <a:xfrm>
            <a:off x="1440573" y="1804281"/>
            <a:ext cx="4029324" cy="3732437"/>
            <a:chOff x="875420" y="1322766"/>
            <a:chExt cx="4547538" cy="4212468"/>
          </a:xfrm>
        </p:grpSpPr>
        <p:sp>
          <p:nvSpPr>
            <p:cNvPr id="49" name="椭圆 48">
              <a:extLst>
                <a:ext uri="{FF2B5EF4-FFF2-40B4-BE49-F238E27FC236}">
                  <a16:creationId xmlns:a16="http://schemas.microsoft.com/office/drawing/2014/main" id="{D2905BFE-E6CB-4AE1-9963-12248784358C}"/>
                </a:ext>
              </a:extLst>
            </p:cNvPr>
            <p:cNvSpPr/>
            <p:nvPr/>
          </p:nvSpPr>
          <p:spPr bwMode="auto">
            <a:xfrm>
              <a:off x="2276621" y="1322766"/>
              <a:ext cx="1745137" cy="1745137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z="1351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endParaRPr>
            </a:p>
          </p:txBody>
        </p:sp>
        <p:sp>
          <p:nvSpPr>
            <p:cNvPr id="50" name="椭圆 49">
              <a:extLst>
                <a:ext uri="{FF2B5EF4-FFF2-40B4-BE49-F238E27FC236}">
                  <a16:creationId xmlns:a16="http://schemas.microsoft.com/office/drawing/2014/main" id="{8D5614BE-8743-496F-89B9-8A8F7ED98C2E}"/>
                </a:ext>
              </a:extLst>
            </p:cNvPr>
            <p:cNvSpPr/>
            <p:nvPr/>
          </p:nvSpPr>
          <p:spPr bwMode="auto">
            <a:xfrm>
              <a:off x="875420" y="3790097"/>
              <a:ext cx="1745137" cy="1745137"/>
            </a:xfrm>
            <a:prstGeom prst="ellipse">
              <a:avLst/>
            </a:prstGeom>
            <a:solidFill>
              <a:schemeClr val="accent2"/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z="1351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endParaRPr>
            </a:p>
          </p:txBody>
        </p:sp>
        <p:sp>
          <p:nvSpPr>
            <p:cNvPr id="51" name="椭圆 50">
              <a:extLst>
                <a:ext uri="{FF2B5EF4-FFF2-40B4-BE49-F238E27FC236}">
                  <a16:creationId xmlns:a16="http://schemas.microsoft.com/office/drawing/2014/main" id="{F6FBBBDA-2ACA-4AB4-B939-4A7E0B8DD765}"/>
                </a:ext>
              </a:extLst>
            </p:cNvPr>
            <p:cNvSpPr/>
            <p:nvPr/>
          </p:nvSpPr>
          <p:spPr bwMode="auto">
            <a:xfrm>
              <a:off x="3677821" y="3790097"/>
              <a:ext cx="1745137" cy="1745137"/>
            </a:xfrm>
            <a:prstGeom prst="ellipse">
              <a:avLst/>
            </a:prstGeom>
            <a:solidFill>
              <a:schemeClr val="accent3">
                <a:lumMod val="100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z="1351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endParaRPr>
            </a:p>
          </p:txBody>
        </p:sp>
        <p:sp>
          <p:nvSpPr>
            <p:cNvPr id="52" name="等腰三角形 51">
              <a:extLst>
                <a:ext uri="{FF2B5EF4-FFF2-40B4-BE49-F238E27FC236}">
                  <a16:creationId xmlns:a16="http://schemas.microsoft.com/office/drawing/2014/main" id="{6A886BF8-83A7-4C2E-8863-C7F55EF511FD}"/>
                </a:ext>
              </a:extLst>
            </p:cNvPr>
            <p:cNvSpPr/>
            <p:nvPr/>
          </p:nvSpPr>
          <p:spPr bwMode="auto">
            <a:xfrm>
              <a:off x="1309797" y="1834816"/>
              <a:ext cx="3680230" cy="3172614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bg2"/>
              </a:solidFill>
              <a:round/>
            </a:ln>
          </p:spPr>
          <p:txBody>
            <a:bodyPr anchor="ctr"/>
            <a:lstStyle/>
            <a:p>
              <a:pPr algn="ctr"/>
              <a:endParaRPr sz="1351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endParaRPr>
            </a:p>
          </p:txBody>
        </p:sp>
        <p:sp>
          <p:nvSpPr>
            <p:cNvPr id="53" name="椭圆 52">
              <a:extLst>
                <a:ext uri="{FF2B5EF4-FFF2-40B4-BE49-F238E27FC236}">
                  <a16:creationId xmlns:a16="http://schemas.microsoft.com/office/drawing/2014/main" id="{5095F520-3CC1-4812-B537-55CC661D9E22}"/>
                </a:ext>
              </a:extLst>
            </p:cNvPr>
            <p:cNvSpPr/>
            <p:nvPr/>
          </p:nvSpPr>
          <p:spPr bwMode="auto">
            <a:xfrm>
              <a:off x="2382070" y="1428215"/>
              <a:ext cx="1534239" cy="1534239"/>
            </a:xfrm>
            <a:prstGeom prst="ellipse">
              <a:avLst/>
            </a:prstGeom>
            <a:solidFill>
              <a:schemeClr val="bg1"/>
            </a:solidFill>
            <a:ln algn="ctr" cap="flat" cmpd="sng" w="57150">
              <a:solidFill>
                <a:schemeClr val="accent1">
                  <a:lumMod val="100000"/>
                </a:schemeClr>
              </a:solidFill>
              <a:prstDash val="solid"/>
              <a:round/>
              <a:headEnd len="med" type="none" w="med"/>
              <a:tailEnd len="med" type="none" w="med"/>
            </a:ln>
          </p:spPr>
          <p:txBody>
            <a:bodyPr anchor="ctr"/>
            <a:lstStyle/>
            <a:p>
              <a:pPr algn="ctr"/>
              <a:endParaRPr sz="1351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endParaRPr>
            </a:p>
          </p:txBody>
        </p:sp>
        <p:sp>
          <p:nvSpPr>
            <p:cNvPr id="54" name="椭圆 53">
              <a:extLst>
                <a:ext uri="{FF2B5EF4-FFF2-40B4-BE49-F238E27FC236}">
                  <a16:creationId xmlns:a16="http://schemas.microsoft.com/office/drawing/2014/main" id="{EEAAD8D4-0AAC-4008-AF53-3988CA3838B4}"/>
                </a:ext>
              </a:extLst>
            </p:cNvPr>
            <p:cNvSpPr/>
            <p:nvPr/>
          </p:nvSpPr>
          <p:spPr bwMode="auto">
            <a:xfrm>
              <a:off x="980869" y="3895546"/>
              <a:ext cx="1534239" cy="1534239"/>
            </a:xfrm>
            <a:prstGeom prst="ellipse">
              <a:avLst/>
            </a:prstGeom>
            <a:solidFill>
              <a:schemeClr val="bg1"/>
            </a:solidFill>
            <a:ln algn="ctr" cap="flat" cmpd="sng" w="57150">
              <a:solidFill>
                <a:schemeClr val="accent2">
                  <a:lumMod val="100000"/>
                </a:schemeClr>
              </a:solidFill>
              <a:prstDash val="solid"/>
              <a:round/>
              <a:headEnd len="med" type="none" w="med"/>
              <a:tailEnd len="med" type="none" w="med"/>
            </a:ln>
          </p:spPr>
          <p:txBody>
            <a:bodyPr anchor="ctr"/>
            <a:lstStyle/>
            <a:p>
              <a:pPr algn="ctr"/>
              <a:endParaRPr sz="1351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endParaRPr>
            </a:p>
          </p:txBody>
        </p:sp>
        <p:sp>
          <p:nvSpPr>
            <p:cNvPr id="55" name="椭圆 54">
              <a:extLst>
                <a:ext uri="{FF2B5EF4-FFF2-40B4-BE49-F238E27FC236}">
                  <a16:creationId xmlns:a16="http://schemas.microsoft.com/office/drawing/2014/main" id="{D5055A05-5FF9-44B6-952F-5C6C60B79E75}"/>
                </a:ext>
              </a:extLst>
            </p:cNvPr>
            <p:cNvSpPr/>
            <p:nvPr/>
          </p:nvSpPr>
          <p:spPr bwMode="auto">
            <a:xfrm>
              <a:off x="3783270" y="3895546"/>
              <a:ext cx="1534239" cy="1534239"/>
            </a:xfrm>
            <a:prstGeom prst="ellipse">
              <a:avLst/>
            </a:prstGeom>
            <a:solidFill>
              <a:schemeClr val="bg1"/>
            </a:solidFill>
            <a:ln algn="ctr" cap="flat" cmpd="sng" w="57150">
              <a:solidFill>
                <a:schemeClr val="accent3">
                  <a:lumMod val="100000"/>
                </a:schemeClr>
              </a:solidFill>
              <a:prstDash val="solid"/>
              <a:round/>
              <a:headEnd len="med" type="none" w="med"/>
              <a:tailEnd len="med" type="none" w="med"/>
            </a:ln>
          </p:spPr>
          <p:txBody>
            <a:bodyPr anchor="ctr"/>
            <a:lstStyle/>
            <a:p>
              <a:pPr algn="ctr"/>
              <a:endParaRPr sz="1351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endParaRPr>
            </a:p>
          </p:txBody>
        </p:sp>
        <p:sp>
          <p:nvSpPr>
            <p:cNvPr id="56" name="椭圆 55">
              <a:extLst>
                <a:ext uri="{FF2B5EF4-FFF2-40B4-BE49-F238E27FC236}">
                  <a16:creationId xmlns:a16="http://schemas.microsoft.com/office/drawing/2014/main" id="{613D36F6-E0E2-4416-8664-5752780E1181}"/>
                </a:ext>
              </a:extLst>
            </p:cNvPr>
            <p:cNvSpPr/>
            <p:nvPr/>
          </p:nvSpPr>
          <p:spPr bwMode="auto">
            <a:xfrm>
              <a:off x="2506007" y="1552152"/>
              <a:ext cx="1286364" cy="1286364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z="1351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endParaRPr>
            </a:p>
          </p:txBody>
        </p:sp>
        <p:sp>
          <p:nvSpPr>
            <p:cNvPr id="57" name="椭圆 56">
              <a:extLst>
                <a:ext uri="{FF2B5EF4-FFF2-40B4-BE49-F238E27FC236}">
                  <a16:creationId xmlns:a16="http://schemas.microsoft.com/office/drawing/2014/main" id="{E5EDEE16-AB59-47BA-B613-3EAD5715ABC3}"/>
                </a:ext>
              </a:extLst>
            </p:cNvPr>
            <p:cNvSpPr/>
            <p:nvPr/>
          </p:nvSpPr>
          <p:spPr bwMode="auto">
            <a:xfrm>
              <a:off x="1104806" y="4019484"/>
              <a:ext cx="1286364" cy="1286364"/>
            </a:xfrm>
            <a:prstGeom prst="ellipse">
              <a:avLst/>
            </a:prstGeom>
            <a:solidFill>
              <a:schemeClr val="accent2">
                <a:lumMod val="100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z="1351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endParaRPr>
            </a:p>
          </p:txBody>
        </p:sp>
        <p:sp>
          <p:nvSpPr>
            <p:cNvPr id="58" name="椭圆 57">
              <a:extLst>
                <a:ext uri="{FF2B5EF4-FFF2-40B4-BE49-F238E27FC236}">
                  <a16:creationId xmlns:a16="http://schemas.microsoft.com/office/drawing/2014/main" id="{1B357FD2-E31F-45AB-B103-D6D9D7780391}"/>
                </a:ext>
              </a:extLst>
            </p:cNvPr>
            <p:cNvSpPr/>
            <p:nvPr/>
          </p:nvSpPr>
          <p:spPr bwMode="auto">
            <a:xfrm>
              <a:off x="3907208" y="4019484"/>
              <a:ext cx="1286364" cy="1286364"/>
            </a:xfrm>
            <a:prstGeom prst="ellipse">
              <a:avLst/>
            </a:prstGeom>
            <a:solidFill>
              <a:schemeClr val="accent3">
                <a:lumMod val="100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z="1351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endParaRPr>
            </a:p>
          </p:txBody>
        </p:sp>
        <p:sp>
          <p:nvSpPr>
            <p:cNvPr id="59" name="任意多边形: 形状 18">
              <a:extLst>
                <a:ext uri="{FF2B5EF4-FFF2-40B4-BE49-F238E27FC236}">
                  <a16:creationId xmlns:a16="http://schemas.microsoft.com/office/drawing/2014/main" id="{415CDE0F-B7EE-437F-8FDE-581B666787B0}"/>
                </a:ext>
              </a:extLst>
            </p:cNvPr>
            <p:cNvSpPr/>
            <p:nvPr/>
          </p:nvSpPr>
          <p:spPr>
            <a:xfrm>
              <a:off x="1561458" y="4476137"/>
              <a:ext cx="373062" cy="37306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551">
                  <a:moveTo>
                    <a:pt x="19313" y="4353"/>
                  </a:moveTo>
                  <a:lnTo>
                    <a:pt x="16178" y="7496"/>
                  </a:lnTo>
                  <a:cubicBezTo>
                    <a:pt x="16034" y="7640"/>
                    <a:pt x="15980" y="7851"/>
                    <a:pt x="16036" y="8047"/>
                  </a:cubicBezTo>
                  <a:lnTo>
                    <a:pt x="18732" y="17470"/>
                  </a:lnTo>
                  <a:cubicBezTo>
                    <a:pt x="18788" y="17666"/>
                    <a:pt x="18734" y="17878"/>
                    <a:pt x="18590" y="18022"/>
                  </a:cubicBezTo>
                  <a:lnTo>
                    <a:pt x="17170" y="19445"/>
                  </a:lnTo>
                  <a:cubicBezTo>
                    <a:pt x="17059" y="19556"/>
                    <a:pt x="16916" y="19609"/>
                    <a:pt x="16775" y="19609"/>
                  </a:cubicBezTo>
                  <a:cubicBezTo>
                    <a:pt x="16581" y="19609"/>
                    <a:pt x="16390" y="19510"/>
                    <a:pt x="16285" y="19322"/>
                  </a:cubicBezTo>
                  <a:lnTo>
                    <a:pt x="12375" y="12317"/>
                  </a:lnTo>
                  <a:cubicBezTo>
                    <a:pt x="12271" y="12129"/>
                    <a:pt x="12079" y="12029"/>
                    <a:pt x="11886" y="12029"/>
                  </a:cubicBezTo>
                  <a:cubicBezTo>
                    <a:pt x="11744" y="12029"/>
                    <a:pt x="11602" y="12083"/>
                    <a:pt x="11491" y="12194"/>
                  </a:cubicBezTo>
                  <a:lnTo>
                    <a:pt x="8519" y="15172"/>
                  </a:lnTo>
                  <a:cubicBezTo>
                    <a:pt x="8388" y="15304"/>
                    <a:pt x="8330" y="15492"/>
                    <a:pt x="8365" y="15674"/>
                  </a:cubicBezTo>
                  <a:lnTo>
                    <a:pt x="8996" y="18989"/>
                  </a:lnTo>
                  <a:cubicBezTo>
                    <a:pt x="9031" y="19171"/>
                    <a:pt x="8973" y="19359"/>
                    <a:pt x="8842" y="19491"/>
                  </a:cubicBezTo>
                  <a:lnTo>
                    <a:pt x="8441" y="19893"/>
                  </a:lnTo>
                  <a:cubicBezTo>
                    <a:pt x="8330" y="20004"/>
                    <a:pt x="8187" y="20058"/>
                    <a:pt x="8046" y="20058"/>
                  </a:cubicBezTo>
                  <a:cubicBezTo>
                    <a:pt x="7852" y="20058"/>
                    <a:pt x="7661" y="19958"/>
                    <a:pt x="7556" y="19770"/>
                  </a:cubicBezTo>
                  <a:lnTo>
                    <a:pt x="5577" y="16226"/>
                  </a:lnTo>
                  <a:cubicBezTo>
                    <a:pt x="5526" y="16136"/>
                    <a:pt x="5452" y="16061"/>
                    <a:pt x="5362" y="16010"/>
                  </a:cubicBezTo>
                  <a:lnTo>
                    <a:pt x="1826" y="14027"/>
                  </a:lnTo>
                  <a:cubicBezTo>
                    <a:pt x="1502" y="13845"/>
                    <a:pt x="1441" y="13403"/>
                    <a:pt x="1703" y="13141"/>
                  </a:cubicBezTo>
                  <a:lnTo>
                    <a:pt x="2105" y="12738"/>
                  </a:lnTo>
                  <a:cubicBezTo>
                    <a:pt x="2211" y="12632"/>
                    <a:pt x="2354" y="12574"/>
                    <a:pt x="2501" y="12574"/>
                  </a:cubicBezTo>
                  <a:cubicBezTo>
                    <a:pt x="2536" y="12574"/>
                    <a:pt x="2571" y="12577"/>
                    <a:pt x="2606" y="12584"/>
                  </a:cubicBezTo>
                  <a:lnTo>
                    <a:pt x="5913" y="13216"/>
                  </a:lnTo>
                  <a:cubicBezTo>
                    <a:pt x="5948" y="13223"/>
                    <a:pt x="5983" y="13226"/>
                    <a:pt x="6018" y="13226"/>
                  </a:cubicBezTo>
                  <a:cubicBezTo>
                    <a:pt x="6165" y="13226"/>
                    <a:pt x="6308" y="13168"/>
                    <a:pt x="6414" y="13062"/>
                  </a:cubicBezTo>
                  <a:lnTo>
                    <a:pt x="9385" y="10083"/>
                  </a:lnTo>
                  <a:cubicBezTo>
                    <a:pt x="9648" y="9820"/>
                    <a:pt x="9587" y="9379"/>
                    <a:pt x="9263" y="9197"/>
                  </a:cubicBezTo>
                  <a:lnTo>
                    <a:pt x="2273" y="5278"/>
                  </a:lnTo>
                  <a:cubicBezTo>
                    <a:pt x="1949" y="5097"/>
                    <a:pt x="1888" y="4655"/>
                    <a:pt x="2150" y="4392"/>
                  </a:cubicBezTo>
                  <a:lnTo>
                    <a:pt x="3571" y="2968"/>
                  </a:lnTo>
                  <a:cubicBezTo>
                    <a:pt x="3677" y="2862"/>
                    <a:pt x="3820" y="2804"/>
                    <a:pt x="3966" y="2804"/>
                  </a:cubicBezTo>
                  <a:cubicBezTo>
                    <a:pt x="4018" y="2804"/>
                    <a:pt x="4070" y="2811"/>
                    <a:pt x="4121" y="2826"/>
                  </a:cubicBezTo>
                  <a:lnTo>
                    <a:pt x="13523" y="5528"/>
                  </a:lnTo>
                  <a:cubicBezTo>
                    <a:pt x="13574" y="5543"/>
                    <a:pt x="13625" y="5550"/>
                    <a:pt x="13677" y="5550"/>
                  </a:cubicBezTo>
                  <a:cubicBezTo>
                    <a:pt x="13823" y="5550"/>
                    <a:pt x="13966" y="5493"/>
                    <a:pt x="14073" y="5386"/>
                  </a:cubicBezTo>
                  <a:lnTo>
                    <a:pt x="17208" y="2243"/>
                  </a:lnTo>
                  <a:cubicBezTo>
                    <a:pt x="17593" y="1857"/>
                    <a:pt x="18321" y="1542"/>
                    <a:pt x="18937" y="1542"/>
                  </a:cubicBezTo>
                  <a:cubicBezTo>
                    <a:pt x="19252" y="1542"/>
                    <a:pt x="19538" y="1624"/>
                    <a:pt x="19734" y="1821"/>
                  </a:cubicBezTo>
                  <a:cubicBezTo>
                    <a:pt x="20316" y="2404"/>
                    <a:pt x="19895" y="3770"/>
                    <a:pt x="19313" y="4353"/>
                  </a:cubicBezTo>
                  <a:cubicBezTo>
                    <a:pt x="19313" y="4353"/>
                    <a:pt x="19313" y="4353"/>
                    <a:pt x="19313" y="4353"/>
                  </a:cubicBezTo>
                  <a:close/>
                  <a:moveTo>
                    <a:pt x="20822" y="731"/>
                  </a:moveTo>
                  <a:cubicBezTo>
                    <a:pt x="20557" y="465"/>
                    <a:pt x="20235" y="268"/>
                    <a:pt x="19866" y="145"/>
                  </a:cubicBezTo>
                  <a:cubicBezTo>
                    <a:pt x="19578" y="49"/>
                    <a:pt x="19266" y="0"/>
                    <a:pt x="18937" y="0"/>
                  </a:cubicBezTo>
                  <a:cubicBezTo>
                    <a:pt x="18441" y="0"/>
                    <a:pt x="17909" y="111"/>
                    <a:pt x="17399" y="322"/>
                  </a:cubicBezTo>
                  <a:cubicBezTo>
                    <a:pt x="16897" y="530"/>
                    <a:pt x="16455" y="817"/>
                    <a:pt x="16120" y="1153"/>
                  </a:cubicBezTo>
                  <a:lnTo>
                    <a:pt x="13392" y="3887"/>
                  </a:lnTo>
                  <a:lnTo>
                    <a:pt x="4545" y="1343"/>
                  </a:lnTo>
                  <a:cubicBezTo>
                    <a:pt x="4357" y="1289"/>
                    <a:pt x="4162" y="1262"/>
                    <a:pt x="3966" y="1262"/>
                  </a:cubicBezTo>
                  <a:cubicBezTo>
                    <a:pt x="3691" y="1262"/>
                    <a:pt x="3423" y="1315"/>
                    <a:pt x="3169" y="1420"/>
                  </a:cubicBezTo>
                  <a:cubicBezTo>
                    <a:pt x="2911" y="1526"/>
                    <a:pt x="2680" y="1680"/>
                    <a:pt x="2482" y="1878"/>
                  </a:cubicBezTo>
                  <a:lnTo>
                    <a:pt x="1062" y="3301"/>
                  </a:lnTo>
                  <a:cubicBezTo>
                    <a:pt x="828" y="3536"/>
                    <a:pt x="650" y="3827"/>
                    <a:pt x="549" y="4142"/>
                  </a:cubicBezTo>
                  <a:cubicBezTo>
                    <a:pt x="452" y="4442"/>
                    <a:pt x="424" y="4765"/>
                    <a:pt x="467" y="5077"/>
                  </a:cubicBezTo>
                  <a:cubicBezTo>
                    <a:pt x="511" y="5389"/>
                    <a:pt x="625" y="5693"/>
                    <a:pt x="799" y="5955"/>
                  </a:cubicBezTo>
                  <a:cubicBezTo>
                    <a:pt x="982" y="6230"/>
                    <a:pt x="1232" y="6462"/>
                    <a:pt x="1522" y="6624"/>
                  </a:cubicBezTo>
                  <a:lnTo>
                    <a:pt x="7382" y="9910"/>
                  </a:lnTo>
                  <a:lnTo>
                    <a:pt x="5692" y="11604"/>
                  </a:lnTo>
                  <a:lnTo>
                    <a:pt x="2894" y="11069"/>
                  </a:lnTo>
                  <a:cubicBezTo>
                    <a:pt x="2765" y="11044"/>
                    <a:pt x="2632" y="11031"/>
                    <a:pt x="2501" y="11031"/>
                  </a:cubicBezTo>
                  <a:cubicBezTo>
                    <a:pt x="2225" y="11031"/>
                    <a:pt x="1956" y="11085"/>
                    <a:pt x="1701" y="11190"/>
                  </a:cubicBezTo>
                  <a:cubicBezTo>
                    <a:pt x="1444" y="11296"/>
                    <a:pt x="1213" y="11450"/>
                    <a:pt x="1017" y="11647"/>
                  </a:cubicBezTo>
                  <a:lnTo>
                    <a:pt x="615" y="12050"/>
                  </a:lnTo>
                  <a:cubicBezTo>
                    <a:pt x="380" y="12285"/>
                    <a:pt x="203" y="12576"/>
                    <a:pt x="101" y="12891"/>
                  </a:cubicBezTo>
                  <a:cubicBezTo>
                    <a:pt x="5" y="13191"/>
                    <a:pt x="-23" y="13513"/>
                    <a:pt x="20" y="13826"/>
                  </a:cubicBezTo>
                  <a:cubicBezTo>
                    <a:pt x="63" y="14138"/>
                    <a:pt x="178" y="14441"/>
                    <a:pt x="352" y="14703"/>
                  </a:cubicBezTo>
                  <a:cubicBezTo>
                    <a:pt x="535" y="14979"/>
                    <a:pt x="785" y="15210"/>
                    <a:pt x="1074" y="15373"/>
                  </a:cubicBezTo>
                  <a:lnTo>
                    <a:pt x="4369" y="17221"/>
                  </a:lnTo>
                  <a:lnTo>
                    <a:pt x="6213" y="20524"/>
                  </a:lnTo>
                  <a:cubicBezTo>
                    <a:pt x="6584" y="21188"/>
                    <a:pt x="7286" y="21600"/>
                    <a:pt x="8046" y="21600"/>
                  </a:cubicBezTo>
                  <a:cubicBezTo>
                    <a:pt x="8606" y="21600"/>
                    <a:pt x="9132" y="21381"/>
                    <a:pt x="9529" y="20984"/>
                  </a:cubicBezTo>
                  <a:lnTo>
                    <a:pt x="9930" y="20581"/>
                  </a:lnTo>
                  <a:cubicBezTo>
                    <a:pt x="10422" y="20088"/>
                    <a:pt x="10638" y="19385"/>
                    <a:pt x="10508" y="18700"/>
                  </a:cubicBezTo>
                  <a:lnTo>
                    <a:pt x="9974" y="15896"/>
                  </a:lnTo>
                  <a:lnTo>
                    <a:pt x="11664" y="14201"/>
                  </a:lnTo>
                  <a:lnTo>
                    <a:pt x="14942" y="20075"/>
                  </a:lnTo>
                  <a:cubicBezTo>
                    <a:pt x="15313" y="20739"/>
                    <a:pt x="16015" y="21152"/>
                    <a:pt x="16775" y="21152"/>
                  </a:cubicBezTo>
                  <a:cubicBezTo>
                    <a:pt x="17335" y="21152"/>
                    <a:pt x="17861" y="20933"/>
                    <a:pt x="18258" y="20536"/>
                  </a:cubicBezTo>
                  <a:lnTo>
                    <a:pt x="19678" y="19113"/>
                  </a:lnTo>
                  <a:cubicBezTo>
                    <a:pt x="20217" y="18572"/>
                    <a:pt x="20422" y="17780"/>
                    <a:pt x="20211" y="17045"/>
                  </a:cubicBezTo>
                  <a:lnTo>
                    <a:pt x="17674" y="8178"/>
                  </a:lnTo>
                  <a:lnTo>
                    <a:pt x="20402" y="5443"/>
                  </a:lnTo>
                  <a:cubicBezTo>
                    <a:pt x="20900" y="4943"/>
                    <a:pt x="21298" y="4185"/>
                    <a:pt x="21464" y="3413"/>
                  </a:cubicBezTo>
                  <a:cubicBezTo>
                    <a:pt x="21559" y="2971"/>
                    <a:pt x="21577" y="2546"/>
                    <a:pt x="21517" y="2149"/>
                  </a:cubicBezTo>
                  <a:cubicBezTo>
                    <a:pt x="21432" y="1592"/>
                    <a:pt x="21192" y="1102"/>
                    <a:pt x="20822" y="731"/>
                  </a:cubicBezTo>
                  <a:cubicBezTo>
                    <a:pt x="20822" y="731"/>
                    <a:pt x="20822" y="731"/>
                    <a:pt x="20822" y="731"/>
                  </a:cubicBezTo>
                  <a:close/>
                </a:path>
              </a:pathLst>
            </a:custGeom>
            <a:solidFill>
              <a:srgbClr val="FFFFFF"/>
            </a:solidFill>
            <a:ln cap="flat" w="12700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 sz="1351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endParaRPr>
            </a:p>
          </p:txBody>
        </p:sp>
        <p:sp>
          <p:nvSpPr>
            <p:cNvPr id="60" name="任意多边形: 形状 19">
              <a:extLst>
                <a:ext uri="{FF2B5EF4-FFF2-40B4-BE49-F238E27FC236}">
                  <a16:creationId xmlns:a16="http://schemas.microsoft.com/office/drawing/2014/main" id="{B31A4403-2F68-4B5D-9587-26D807AB6FA6}"/>
                </a:ext>
              </a:extLst>
            </p:cNvPr>
            <p:cNvSpPr/>
            <p:nvPr/>
          </p:nvSpPr>
          <p:spPr>
            <a:xfrm>
              <a:off x="2948100" y="2031938"/>
              <a:ext cx="402178" cy="326794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024" y="0"/>
                  </a:moveTo>
                  <a:cubicBezTo>
                    <a:pt x="912" y="0"/>
                    <a:pt x="0" y="1122"/>
                    <a:pt x="0" y="2491"/>
                  </a:cubicBezTo>
                  <a:lnTo>
                    <a:pt x="0" y="11634"/>
                  </a:lnTo>
                  <a:cubicBezTo>
                    <a:pt x="0" y="13008"/>
                    <a:pt x="912" y="14134"/>
                    <a:pt x="2024" y="14134"/>
                  </a:cubicBezTo>
                  <a:lnTo>
                    <a:pt x="2024" y="16617"/>
                  </a:lnTo>
                  <a:cubicBezTo>
                    <a:pt x="2024" y="17994"/>
                    <a:pt x="2935" y="19109"/>
                    <a:pt x="4049" y="19109"/>
                  </a:cubicBezTo>
                  <a:lnTo>
                    <a:pt x="4822" y="19109"/>
                  </a:lnTo>
                  <a:cubicBezTo>
                    <a:pt x="5125" y="20540"/>
                    <a:pt x="6166" y="21600"/>
                    <a:pt x="7423" y="21600"/>
                  </a:cubicBezTo>
                  <a:cubicBezTo>
                    <a:pt x="8673" y="21600"/>
                    <a:pt x="9726" y="20540"/>
                    <a:pt x="10030" y="19109"/>
                  </a:cubicBezTo>
                  <a:lnTo>
                    <a:pt x="13594" y="19109"/>
                  </a:lnTo>
                  <a:cubicBezTo>
                    <a:pt x="13897" y="20540"/>
                    <a:pt x="14942" y="21600"/>
                    <a:pt x="16202" y="21600"/>
                  </a:cubicBezTo>
                  <a:cubicBezTo>
                    <a:pt x="17449" y="21600"/>
                    <a:pt x="18498" y="20540"/>
                    <a:pt x="18803" y="19109"/>
                  </a:cubicBezTo>
                  <a:lnTo>
                    <a:pt x="19576" y="19109"/>
                  </a:lnTo>
                  <a:cubicBezTo>
                    <a:pt x="20692" y="19109"/>
                    <a:pt x="21600" y="17994"/>
                    <a:pt x="21600" y="16617"/>
                  </a:cubicBezTo>
                  <a:lnTo>
                    <a:pt x="21600" y="11634"/>
                  </a:lnTo>
                  <a:cubicBezTo>
                    <a:pt x="21600" y="11142"/>
                    <a:pt x="21482" y="10663"/>
                    <a:pt x="21259" y="10248"/>
                  </a:cubicBezTo>
                  <a:lnTo>
                    <a:pt x="18554" y="5265"/>
                  </a:lnTo>
                  <a:cubicBezTo>
                    <a:pt x="18182" y="4566"/>
                    <a:pt x="17557" y="4160"/>
                    <a:pt x="16876" y="4160"/>
                  </a:cubicBezTo>
                  <a:lnTo>
                    <a:pt x="14177" y="4160"/>
                  </a:lnTo>
                  <a:lnTo>
                    <a:pt x="14177" y="2491"/>
                  </a:lnTo>
                  <a:cubicBezTo>
                    <a:pt x="14177" y="1122"/>
                    <a:pt x="13265" y="0"/>
                    <a:pt x="12146" y="0"/>
                  </a:cubicBezTo>
                  <a:lnTo>
                    <a:pt x="2024" y="0"/>
                  </a:lnTo>
                  <a:close/>
                  <a:moveTo>
                    <a:pt x="2024" y="1669"/>
                  </a:moveTo>
                  <a:lnTo>
                    <a:pt x="12146" y="1669"/>
                  </a:lnTo>
                  <a:cubicBezTo>
                    <a:pt x="12524" y="1669"/>
                    <a:pt x="12821" y="2034"/>
                    <a:pt x="12821" y="2491"/>
                  </a:cubicBezTo>
                  <a:lnTo>
                    <a:pt x="12821" y="11634"/>
                  </a:lnTo>
                  <a:cubicBezTo>
                    <a:pt x="12821" y="12090"/>
                    <a:pt x="12524" y="12465"/>
                    <a:pt x="12146" y="12465"/>
                  </a:cubicBezTo>
                  <a:cubicBezTo>
                    <a:pt x="12146" y="12465"/>
                    <a:pt x="2024" y="12465"/>
                    <a:pt x="2024" y="12465"/>
                  </a:cubicBezTo>
                  <a:cubicBezTo>
                    <a:pt x="1649" y="12465"/>
                    <a:pt x="1350" y="12090"/>
                    <a:pt x="1350" y="11634"/>
                  </a:cubicBezTo>
                  <a:lnTo>
                    <a:pt x="1350" y="2491"/>
                  </a:lnTo>
                  <a:cubicBezTo>
                    <a:pt x="1350" y="2034"/>
                    <a:pt x="1649" y="1669"/>
                    <a:pt x="2024" y="1669"/>
                  </a:cubicBezTo>
                  <a:close/>
                  <a:moveTo>
                    <a:pt x="14177" y="5821"/>
                  </a:moveTo>
                  <a:lnTo>
                    <a:pt x="16876" y="5821"/>
                  </a:lnTo>
                  <a:cubicBezTo>
                    <a:pt x="17102" y="5821"/>
                    <a:pt x="17311" y="5958"/>
                    <a:pt x="17440" y="6184"/>
                  </a:cubicBezTo>
                  <a:lnTo>
                    <a:pt x="20132" y="11175"/>
                  </a:lnTo>
                  <a:cubicBezTo>
                    <a:pt x="20206" y="11307"/>
                    <a:pt x="20250" y="11475"/>
                    <a:pt x="20250" y="11634"/>
                  </a:cubicBezTo>
                  <a:cubicBezTo>
                    <a:pt x="20250" y="11634"/>
                    <a:pt x="20250" y="16617"/>
                    <a:pt x="20250" y="16617"/>
                  </a:cubicBezTo>
                  <a:cubicBezTo>
                    <a:pt x="20250" y="17074"/>
                    <a:pt x="19946" y="17448"/>
                    <a:pt x="19576" y="17448"/>
                  </a:cubicBezTo>
                  <a:lnTo>
                    <a:pt x="18803" y="17448"/>
                  </a:lnTo>
                  <a:cubicBezTo>
                    <a:pt x="18498" y="16016"/>
                    <a:pt x="17455" y="14956"/>
                    <a:pt x="16202" y="14956"/>
                  </a:cubicBezTo>
                  <a:cubicBezTo>
                    <a:pt x="14942" y="14956"/>
                    <a:pt x="13897" y="16016"/>
                    <a:pt x="13594" y="17448"/>
                  </a:cubicBezTo>
                  <a:lnTo>
                    <a:pt x="10030" y="17448"/>
                  </a:lnTo>
                  <a:cubicBezTo>
                    <a:pt x="9729" y="16016"/>
                    <a:pt x="8678" y="14956"/>
                    <a:pt x="7423" y="14956"/>
                  </a:cubicBezTo>
                  <a:cubicBezTo>
                    <a:pt x="6166" y="14956"/>
                    <a:pt x="5125" y="16016"/>
                    <a:pt x="4822" y="17448"/>
                  </a:cubicBezTo>
                  <a:lnTo>
                    <a:pt x="4049" y="17448"/>
                  </a:lnTo>
                  <a:cubicBezTo>
                    <a:pt x="3676" y="17448"/>
                    <a:pt x="3374" y="17074"/>
                    <a:pt x="3374" y="16617"/>
                  </a:cubicBezTo>
                  <a:lnTo>
                    <a:pt x="3374" y="14134"/>
                  </a:lnTo>
                  <a:lnTo>
                    <a:pt x="12146" y="14134"/>
                  </a:lnTo>
                  <a:cubicBezTo>
                    <a:pt x="13265" y="14134"/>
                    <a:pt x="14177" y="13008"/>
                    <a:pt x="14177" y="11634"/>
                  </a:cubicBezTo>
                  <a:lnTo>
                    <a:pt x="14177" y="5821"/>
                  </a:lnTo>
                  <a:close/>
                  <a:moveTo>
                    <a:pt x="15553" y="6450"/>
                  </a:moveTo>
                  <a:cubicBezTo>
                    <a:pt x="15182" y="6450"/>
                    <a:pt x="14885" y="6824"/>
                    <a:pt x="14885" y="7281"/>
                  </a:cubicBezTo>
                  <a:lnTo>
                    <a:pt x="14885" y="12263"/>
                  </a:lnTo>
                  <a:cubicBezTo>
                    <a:pt x="14885" y="12721"/>
                    <a:pt x="15182" y="13102"/>
                    <a:pt x="15553" y="13102"/>
                  </a:cubicBezTo>
                  <a:lnTo>
                    <a:pt x="18259" y="13102"/>
                  </a:lnTo>
                  <a:cubicBezTo>
                    <a:pt x="18629" y="13102"/>
                    <a:pt x="18934" y="12721"/>
                    <a:pt x="18934" y="12263"/>
                  </a:cubicBezTo>
                  <a:lnTo>
                    <a:pt x="18934" y="11022"/>
                  </a:lnTo>
                  <a:cubicBezTo>
                    <a:pt x="18934" y="10857"/>
                    <a:pt x="18888" y="10694"/>
                    <a:pt x="18816" y="10554"/>
                  </a:cubicBezTo>
                  <a:cubicBezTo>
                    <a:pt x="18816" y="10554"/>
                    <a:pt x="16798" y="6829"/>
                    <a:pt x="16798" y="6829"/>
                  </a:cubicBezTo>
                  <a:cubicBezTo>
                    <a:pt x="16673" y="6592"/>
                    <a:pt x="16460" y="6450"/>
                    <a:pt x="16234" y="6450"/>
                  </a:cubicBezTo>
                  <a:lnTo>
                    <a:pt x="15553" y="6450"/>
                  </a:lnTo>
                  <a:close/>
                  <a:moveTo>
                    <a:pt x="15553" y="7281"/>
                  </a:moveTo>
                  <a:lnTo>
                    <a:pt x="16234" y="7281"/>
                  </a:lnTo>
                  <a:lnTo>
                    <a:pt x="18259" y="11022"/>
                  </a:lnTo>
                  <a:cubicBezTo>
                    <a:pt x="18259" y="11022"/>
                    <a:pt x="18259" y="12263"/>
                    <a:pt x="18259" y="12263"/>
                  </a:cubicBezTo>
                  <a:lnTo>
                    <a:pt x="15553" y="12263"/>
                  </a:lnTo>
                  <a:lnTo>
                    <a:pt x="15553" y="7281"/>
                  </a:lnTo>
                  <a:close/>
                  <a:moveTo>
                    <a:pt x="7423" y="16617"/>
                  </a:moveTo>
                  <a:cubicBezTo>
                    <a:pt x="8167" y="16617"/>
                    <a:pt x="8772" y="17365"/>
                    <a:pt x="8772" y="18278"/>
                  </a:cubicBezTo>
                  <a:cubicBezTo>
                    <a:pt x="8772" y="19191"/>
                    <a:pt x="8167" y="19939"/>
                    <a:pt x="7423" y="19939"/>
                  </a:cubicBezTo>
                  <a:cubicBezTo>
                    <a:pt x="6677" y="19939"/>
                    <a:pt x="6073" y="19191"/>
                    <a:pt x="6073" y="18278"/>
                  </a:cubicBezTo>
                  <a:cubicBezTo>
                    <a:pt x="6073" y="17365"/>
                    <a:pt x="6677" y="16617"/>
                    <a:pt x="7423" y="16617"/>
                  </a:cubicBezTo>
                  <a:close/>
                  <a:moveTo>
                    <a:pt x="16202" y="16617"/>
                  </a:moveTo>
                  <a:cubicBezTo>
                    <a:pt x="16943" y="16617"/>
                    <a:pt x="17551" y="17365"/>
                    <a:pt x="17551" y="18278"/>
                  </a:cubicBezTo>
                  <a:cubicBezTo>
                    <a:pt x="17551" y="19191"/>
                    <a:pt x="16943" y="19939"/>
                    <a:pt x="16202" y="19939"/>
                  </a:cubicBezTo>
                  <a:cubicBezTo>
                    <a:pt x="15454" y="19939"/>
                    <a:pt x="14852" y="19191"/>
                    <a:pt x="14852" y="18278"/>
                  </a:cubicBezTo>
                  <a:cubicBezTo>
                    <a:pt x="14852" y="17365"/>
                    <a:pt x="15454" y="16617"/>
                    <a:pt x="16202" y="16617"/>
                  </a:cubicBezTo>
                  <a:close/>
                </a:path>
              </a:pathLst>
            </a:custGeom>
            <a:solidFill>
              <a:srgbClr val="FFFFFF"/>
            </a:solidFill>
            <a:ln cap="flat" w="12700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 sz="1351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endParaRPr>
            </a:p>
          </p:txBody>
        </p:sp>
        <p:sp>
          <p:nvSpPr>
            <p:cNvPr id="61" name="任意多边形: 形状 20">
              <a:extLst>
                <a:ext uri="{FF2B5EF4-FFF2-40B4-BE49-F238E27FC236}">
                  <a16:creationId xmlns:a16="http://schemas.microsoft.com/office/drawing/2014/main" id="{D4EFAACB-75BB-4008-B9C5-178AFCEFDEB2}"/>
                </a:ext>
              </a:extLst>
            </p:cNvPr>
            <p:cNvSpPr/>
            <p:nvPr/>
          </p:nvSpPr>
          <p:spPr>
            <a:xfrm>
              <a:off x="4376380" y="4441928"/>
              <a:ext cx="348020" cy="441478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8003" y="6729"/>
                  </a:moveTo>
                  <a:cubicBezTo>
                    <a:pt x="17891" y="6790"/>
                    <a:pt x="17842" y="6883"/>
                    <a:pt x="17842" y="6994"/>
                  </a:cubicBezTo>
                  <a:cubicBezTo>
                    <a:pt x="17842" y="7080"/>
                    <a:pt x="17901" y="7139"/>
                    <a:pt x="18015" y="7191"/>
                  </a:cubicBezTo>
                  <a:cubicBezTo>
                    <a:pt x="18122" y="7230"/>
                    <a:pt x="18344" y="7284"/>
                    <a:pt x="18697" y="7352"/>
                  </a:cubicBezTo>
                  <a:cubicBezTo>
                    <a:pt x="19207" y="7434"/>
                    <a:pt x="19552" y="7540"/>
                    <a:pt x="19715" y="7661"/>
                  </a:cubicBezTo>
                  <a:cubicBezTo>
                    <a:pt x="19899" y="7775"/>
                    <a:pt x="19976" y="7963"/>
                    <a:pt x="19976" y="8220"/>
                  </a:cubicBezTo>
                  <a:cubicBezTo>
                    <a:pt x="19976" y="8479"/>
                    <a:pt x="19851" y="8684"/>
                    <a:pt x="19591" y="8842"/>
                  </a:cubicBezTo>
                  <a:cubicBezTo>
                    <a:pt x="19332" y="8993"/>
                    <a:pt x="18985" y="9069"/>
                    <a:pt x="18546" y="9069"/>
                  </a:cubicBezTo>
                  <a:cubicBezTo>
                    <a:pt x="18091" y="9069"/>
                    <a:pt x="17748" y="8987"/>
                    <a:pt x="17505" y="8826"/>
                  </a:cubicBezTo>
                  <a:cubicBezTo>
                    <a:pt x="17256" y="8660"/>
                    <a:pt x="17122" y="8433"/>
                    <a:pt x="17105" y="8130"/>
                  </a:cubicBezTo>
                  <a:lnTo>
                    <a:pt x="17814" y="8130"/>
                  </a:lnTo>
                  <a:cubicBezTo>
                    <a:pt x="17814" y="8283"/>
                    <a:pt x="17879" y="8395"/>
                    <a:pt x="18015" y="8471"/>
                  </a:cubicBezTo>
                  <a:cubicBezTo>
                    <a:pt x="18132" y="8553"/>
                    <a:pt x="18312" y="8592"/>
                    <a:pt x="18546" y="8592"/>
                  </a:cubicBezTo>
                  <a:cubicBezTo>
                    <a:pt x="18773" y="8592"/>
                    <a:pt x="18957" y="8562"/>
                    <a:pt x="19091" y="8501"/>
                  </a:cubicBezTo>
                  <a:cubicBezTo>
                    <a:pt x="19217" y="8442"/>
                    <a:pt x="19283" y="8356"/>
                    <a:pt x="19283" y="8253"/>
                  </a:cubicBezTo>
                  <a:cubicBezTo>
                    <a:pt x="19283" y="8152"/>
                    <a:pt x="19234" y="8078"/>
                    <a:pt x="19148" y="8024"/>
                  </a:cubicBezTo>
                  <a:cubicBezTo>
                    <a:pt x="19054" y="7973"/>
                    <a:pt x="18860" y="7926"/>
                    <a:pt x="18555" y="7874"/>
                  </a:cubicBezTo>
                  <a:cubicBezTo>
                    <a:pt x="18003" y="7775"/>
                    <a:pt x="17623" y="7669"/>
                    <a:pt x="17440" y="7554"/>
                  </a:cubicBezTo>
                  <a:cubicBezTo>
                    <a:pt x="17256" y="7442"/>
                    <a:pt x="17161" y="7268"/>
                    <a:pt x="17161" y="7024"/>
                  </a:cubicBezTo>
                  <a:cubicBezTo>
                    <a:pt x="17161" y="6759"/>
                    <a:pt x="17278" y="6550"/>
                    <a:pt x="17527" y="6388"/>
                  </a:cubicBezTo>
                  <a:cubicBezTo>
                    <a:pt x="17776" y="6230"/>
                    <a:pt x="18103" y="6154"/>
                    <a:pt x="18524" y="6154"/>
                  </a:cubicBezTo>
                  <a:cubicBezTo>
                    <a:pt x="18919" y="6154"/>
                    <a:pt x="19234" y="6230"/>
                    <a:pt x="19487" y="6397"/>
                  </a:cubicBezTo>
                  <a:cubicBezTo>
                    <a:pt x="19737" y="6563"/>
                    <a:pt x="19868" y="6785"/>
                    <a:pt x="19899" y="7063"/>
                  </a:cubicBezTo>
                  <a:lnTo>
                    <a:pt x="19179" y="7063"/>
                  </a:lnTo>
                  <a:cubicBezTo>
                    <a:pt x="19169" y="6926"/>
                    <a:pt x="19091" y="6820"/>
                    <a:pt x="18967" y="6747"/>
                  </a:cubicBezTo>
                  <a:cubicBezTo>
                    <a:pt x="18832" y="6670"/>
                    <a:pt x="18648" y="6631"/>
                    <a:pt x="18437" y="6631"/>
                  </a:cubicBezTo>
                  <a:cubicBezTo>
                    <a:pt x="18257" y="6631"/>
                    <a:pt x="18103" y="6661"/>
                    <a:pt x="18003" y="6729"/>
                  </a:cubicBezTo>
                  <a:cubicBezTo>
                    <a:pt x="18003" y="6729"/>
                    <a:pt x="18003" y="6729"/>
                    <a:pt x="18003" y="6729"/>
                  </a:cubicBezTo>
                  <a:close/>
                  <a:moveTo>
                    <a:pt x="15761" y="7344"/>
                  </a:moveTo>
                  <a:cubicBezTo>
                    <a:pt x="15665" y="7405"/>
                    <a:pt x="15528" y="7434"/>
                    <a:pt x="15338" y="7434"/>
                  </a:cubicBezTo>
                  <a:lnTo>
                    <a:pt x="14490" y="7434"/>
                  </a:lnTo>
                  <a:lnTo>
                    <a:pt x="14490" y="6707"/>
                  </a:lnTo>
                  <a:lnTo>
                    <a:pt x="15366" y="6707"/>
                  </a:lnTo>
                  <a:cubicBezTo>
                    <a:pt x="15549" y="6707"/>
                    <a:pt x="15675" y="6738"/>
                    <a:pt x="15768" y="6798"/>
                  </a:cubicBezTo>
                  <a:cubicBezTo>
                    <a:pt x="15865" y="6857"/>
                    <a:pt x="15902" y="6950"/>
                    <a:pt x="15902" y="7070"/>
                  </a:cubicBezTo>
                  <a:cubicBezTo>
                    <a:pt x="15902" y="7191"/>
                    <a:pt x="15855" y="7284"/>
                    <a:pt x="15761" y="7344"/>
                  </a:cubicBezTo>
                  <a:cubicBezTo>
                    <a:pt x="15761" y="7344"/>
                    <a:pt x="15761" y="7344"/>
                    <a:pt x="15761" y="7344"/>
                  </a:cubicBezTo>
                  <a:close/>
                  <a:moveTo>
                    <a:pt x="16633" y="6994"/>
                  </a:moveTo>
                  <a:cubicBezTo>
                    <a:pt x="16633" y="6769"/>
                    <a:pt x="16526" y="6579"/>
                    <a:pt x="16326" y="6435"/>
                  </a:cubicBezTo>
                  <a:cubicBezTo>
                    <a:pt x="16124" y="6299"/>
                    <a:pt x="15855" y="6230"/>
                    <a:pt x="15518" y="6230"/>
                  </a:cubicBezTo>
                  <a:lnTo>
                    <a:pt x="13751" y="6230"/>
                  </a:lnTo>
                  <a:lnTo>
                    <a:pt x="13751" y="8993"/>
                  </a:lnTo>
                  <a:lnTo>
                    <a:pt x="14490" y="8993"/>
                  </a:lnTo>
                  <a:lnTo>
                    <a:pt x="14490" y="7904"/>
                  </a:lnTo>
                  <a:lnTo>
                    <a:pt x="15210" y="7904"/>
                  </a:lnTo>
                  <a:cubicBezTo>
                    <a:pt x="15432" y="7904"/>
                    <a:pt x="15577" y="7926"/>
                    <a:pt x="15665" y="7980"/>
                  </a:cubicBezTo>
                  <a:cubicBezTo>
                    <a:pt x="15761" y="8032"/>
                    <a:pt x="15800" y="8122"/>
                    <a:pt x="15800" y="8245"/>
                  </a:cubicBezTo>
                  <a:lnTo>
                    <a:pt x="15806" y="8494"/>
                  </a:lnTo>
                  <a:cubicBezTo>
                    <a:pt x="15806" y="8609"/>
                    <a:pt x="15815" y="8706"/>
                    <a:pt x="15837" y="8805"/>
                  </a:cubicBezTo>
                  <a:cubicBezTo>
                    <a:pt x="15855" y="8895"/>
                    <a:pt x="15865" y="8963"/>
                    <a:pt x="15886" y="8987"/>
                  </a:cubicBezTo>
                  <a:lnTo>
                    <a:pt x="16692" y="8987"/>
                  </a:lnTo>
                  <a:lnTo>
                    <a:pt x="16692" y="8919"/>
                  </a:lnTo>
                  <a:cubicBezTo>
                    <a:pt x="16633" y="8895"/>
                    <a:pt x="16585" y="8864"/>
                    <a:pt x="16575" y="8826"/>
                  </a:cubicBezTo>
                  <a:cubicBezTo>
                    <a:pt x="16547" y="8788"/>
                    <a:pt x="16538" y="8720"/>
                    <a:pt x="16526" y="8638"/>
                  </a:cubicBezTo>
                  <a:lnTo>
                    <a:pt x="16519" y="8184"/>
                  </a:lnTo>
                  <a:cubicBezTo>
                    <a:pt x="16508" y="7963"/>
                    <a:pt x="16401" y="7805"/>
                    <a:pt x="16202" y="7707"/>
                  </a:cubicBezTo>
                  <a:cubicBezTo>
                    <a:pt x="16174" y="7691"/>
                    <a:pt x="16135" y="7685"/>
                    <a:pt x="16086" y="7661"/>
                  </a:cubicBezTo>
                  <a:cubicBezTo>
                    <a:pt x="16163" y="7639"/>
                    <a:pt x="16230" y="7609"/>
                    <a:pt x="16298" y="7579"/>
                  </a:cubicBezTo>
                  <a:cubicBezTo>
                    <a:pt x="16519" y="7456"/>
                    <a:pt x="16633" y="7260"/>
                    <a:pt x="16633" y="6994"/>
                  </a:cubicBezTo>
                  <a:cubicBezTo>
                    <a:pt x="16633" y="6994"/>
                    <a:pt x="16633" y="6994"/>
                    <a:pt x="16633" y="6994"/>
                  </a:cubicBezTo>
                  <a:close/>
                  <a:moveTo>
                    <a:pt x="12311" y="8993"/>
                  </a:moveTo>
                  <a:lnTo>
                    <a:pt x="12311" y="7737"/>
                  </a:lnTo>
                  <a:lnTo>
                    <a:pt x="10936" y="7737"/>
                  </a:lnTo>
                  <a:lnTo>
                    <a:pt x="10936" y="8993"/>
                  </a:lnTo>
                  <a:lnTo>
                    <a:pt x="10200" y="8993"/>
                  </a:lnTo>
                  <a:lnTo>
                    <a:pt x="10200" y="6230"/>
                  </a:lnTo>
                  <a:lnTo>
                    <a:pt x="10936" y="6230"/>
                  </a:lnTo>
                  <a:lnTo>
                    <a:pt x="10936" y="7268"/>
                  </a:lnTo>
                  <a:lnTo>
                    <a:pt x="12311" y="7268"/>
                  </a:lnTo>
                  <a:lnTo>
                    <a:pt x="12311" y="6230"/>
                  </a:lnTo>
                  <a:lnTo>
                    <a:pt x="13033" y="6230"/>
                  </a:lnTo>
                  <a:lnTo>
                    <a:pt x="13033" y="8993"/>
                  </a:lnTo>
                  <a:cubicBezTo>
                    <a:pt x="13033" y="8993"/>
                    <a:pt x="12311" y="8993"/>
                    <a:pt x="12311" y="8993"/>
                  </a:cubicBezTo>
                  <a:close/>
                  <a:moveTo>
                    <a:pt x="16086" y="3348"/>
                  </a:moveTo>
                  <a:lnTo>
                    <a:pt x="16135" y="3271"/>
                  </a:lnTo>
                  <a:lnTo>
                    <a:pt x="17787" y="1111"/>
                  </a:lnTo>
                  <a:lnTo>
                    <a:pt x="17787" y="3348"/>
                  </a:lnTo>
                  <a:cubicBezTo>
                    <a:pt x="17787" y="3348"/>
                    <a:pt x="16086" y="3348"/>
                    <a:pt x="16086" y="3348"/>
                  </a:cubicBezTo>
                  <a:close/>
                  <a:moveTo>
                    <a:pt x="17787" y="5367"/>
                  </a:moveTo>
                  <a:lnTo>
                    <a:pt x="19104" y="5367"/>
                  </a:lnTo>
                  <a:lnTo>
                    <a:pt x="19104" y="4180"/>
                  </a:lnTo>
                  <a:lnTo>
                    <a:pt x="19868" y="4180"/>
                  </a:lnTo>
                  <a:lnTo>
                    <a:pt x="19868" y="3348"/>
                  </a:lnTo>
                  <a:lnTo>
                    <a:pt x="19104" y="3348"/>
                  </a:lnTo>
                  <a:lnTo>
                    <a:pt x="19104" y="0"/>
                  </a:lnTo>
                  <a:lnTo>
                    <a:pt x="17613" y="0"/>
                  </a:lnTo>
                  <a:lnTo>
                    <a:pt x="15106" y="3271"/>
                  </a:lnTo>
                  <a:lnTo>
                    <a:pt x="15106" y="4180"/>
                  </a:lnTo>
                  <a:lnTo>
                    <a:pt x="17787" y="4180"/>
                  </a:lnTo>
                  <a:cubicBezTo>
                    <a:pt x="17787" y="4180"/>
                    <a:pt x="17787" y="5367"/>
                    <a:pt x="17787" y="5367"/>
                  </a:cubicBezTo>
                  <a:close/>
                  <a:moveTo>
                    <a:pt x="14415" y="5367"/>
                  </a:moveTo>
                  <a:lnTo>
                    <a:pt x="9776" y="5367"/>
                  </a:lnTo>
                  <a:lnTo>
                    <a:pt x="9776" y="5360"/>
                  </a:lnTo>
                  <a:cubicBezTo>
                    <a:pt x="9776" y="4876"/>
                    <a:pt x="9929" y="4451"/>
                    <a:pt x="10247" y="4095"/>
                  </a:cubicBezTo>
                  <a:cubicBezTo>
                    <a:pt x="10563" y="3746"/>
                    <a:pt x="11159" y="3340"/>
                    <a:pt x="12024" y="2853"/>
                  </a:cubicBezTo>
                  <a:cubicBezTo>
                    <a:pt x="12410" y="2643"/>
                    <a:pt x="12676" y="2443"/>
                    <a:pt x="12841" y="2271"/>
                  </a:cubicBezTo>
                  <a:cubicBezTo>
                    <a:pt x="13003" y="2089"/>
                    <a:pt x="13081" y="1892"/>
                    <a:pt x="13081" y="1674"/>
                  </a:cubicBezTo>
                  <a:cubicBezTo>
                    <a:pt x="13081" y="1440"/>
                    <a:pt x="12995" y="1243"/>
                    <a:pt x="12820" y="1106"/>
                  </a:cubicBezTo>
                  <a:cubicBezTo>
                    <a:pt x="12648" y="954"/>
                    <a:pt x="12416" y="885"/>
                    <a:pt x="12121" y="885"/>
                  </a:cubicBezTo>
                  <a:cubicBezTo>
                    <a:pt x="11824" y="885"/>
                    <a:pt x="11581" y="976"/>
                    <a:pt x="11419" y="1158"/>
                  </a:cubicBezTo>
                  <a:cubicBezTo>
                    <a:pt x="11235" y="1342"/>
                    <a:pt x="11159" y="1590"/>
                    <a:pt x="11169" y="1892"/>
                  </a:cubicBezTo>
                  <a:lnTo>
                    <a:pt x="9863" y="1892"/>
                  </a:lnTo>
                  <a:cubicBezTo>
                    <a:pt x="9842" y="1317"/>
                    <a:pt x="10038" y="855"/>
                    <a:pt x="10449" y="514"/>
                  </a:cubicBezTo>
                  <a:cubicBezTo>
                    <a:pt x="10851" y="175"/>
                    <a:pt x="11419" y="0"/>
                    <a:pt x="12139" y="0"/>
                  </a:cubicBezTo>
                  <a:cubicBezTo>
                    <a:pt x="12801" y="0"/>
                    <a:pt x="13348" y="159"/>
                    <a:pt x="13779" y="470"/>
                  </a:cubicBezTo>
                  <a:cubicBezTo>
                    <a:pt x="14194" y="786"/>
                    <a:pt x="14415" y="1188"/>
                    <a:pt x="14415" y="1679"/>
                  </a:cubicBezTo>
                  <a:cubicBezTo>
                    <a:pt x="14415" y="2089"/>
                    <a:pt x="14290" y="2430"/>
                    <a:pt x="14051" y="2695"/>
                  </a:cubicBezTo>
                  <a:cubicBezTo>
                    <a:pt x="13810" y="2960"/>
                    <a:pt x="13358" y="3263"/>
                    <a:pt x="12697" y="3595"/>
                  </a:cubicBezTo>
                  <a:cubicBezTo>
                    <a:pt x="12080" y="3907"/>
                    <a:pt x="11668" y="4180"/>
                    <a:pt x="11438" y="4429"/>
                  </a:cubicBezTo>
                  <a:lnTo>
                    <a:pt x="11438" y="4437"/>
                  </a:lnTo>
                  <a:lnTo>
                    <a:pt x="14415" y="4437"/>
                  </a:lnTo>
                  <a:cubicBezTo>
                    <a:pt x="14415" y="4437"/>
                    <a:pt x="14415" y="5367"/>
                    <a:pt x="14415" y="5367"/>
                  </a:cubicBezTo>
                  <a:close/>
                  <a:moveTo>
                    <a:pt x="11045" y="20298"/>
                  </a:moveTo>
                  <a:cubicBezTo>
                    <a:pt x="11045" y="21008"/>
                    <a:pt x="10314" y="21600"/>
                    <a:pt x="9403" y="21600"/>
                  </a:cubicBezTo>
                  <a:cubicBezTo>
                    <a:pt x="8489" y="21600"/>
                    <a:pt x="7750" y="21008"/>
                    <a:pt x="7750" y="20298"/>
                  </a:cubicBezTo>
                  <a:cubicBezTo>
                    <a:pt x="7750" y="19577"/>
                    <a:pt x="8489" y="18995"/>
                    <a:pt x="9403" y="18995"/>
                  </a:cubicBezTo>
                  <a:cubicBezTo>
                    <a:pt x="10314" y="18995"/>
                    <a:pt x="11045" y="19577"/>
                    <a:pt x="11045" y="20298"/>
                  </a:cubicBezTo>
                  <a:cubicBezTo>
                    <a:pt x="11045" y="20298"/>
                    <a:pt x="11045" y="20298"/>
                    <a:pt x="11045" y="20298"/>
                  </a:cubicBezTo>
                  <a:close/>
                  <a:moveTo>
                    <a:pt x="5175" y="20298"/>
                  </a:moveTo>
                  <a:cubicBezTo>
                    <a:pt x="5175" y="21008"/>
                    <a:pt x="4448" y="21600"/>
                    <a:pt x="3541" y="21600"/>
                  </a:cubicBezTo>
                  <a:cubicBezTo>
                    <a:pt x="2625" y="21600"/>
                    <a:pt x="1882" y="21008"/>
                    <a:pt x="1882" y="20298"/>
                  </a:cubicBezTo>
                  <a:cubicBezTo>
                    <a:pt x="1882" y="19577"/>
                    <a:pt x="2625" y="18995"/>
                    <a:pt x="3541" y="18995"/>
                  </a:cubicBezTo>
                  <a:cubicBezTo>
                    <a:pt x="4448" y="18995"/>
                    <a:pt x="5175" y="19577"/>
                    <a:pt x="5175" y="20298"/>
                  </a:cubicBezTo>
                  <a:cubicBezTo>
                    <a:pt x="5175" y="20298"/>
                    <a:pt x="5175" y="20298"/>
                    <a:pt x="5175" y="20298"/>
                  </a:cubicBezTo>
                  <a:close/>
                  <a:moveTo>
                    <a:pt x="21600" y="12006"/>
                  </a:moveTo>
                  <a:cubicBezTo>
                    <a:pt x="21600" y="12259"/>
                    <a:pt x="21339" y="12460"/>
                    <a:pt x="21021" y="12460"/>
                  </a:cubicBezTo>
                  <a:lnTo>
                    <a:pt x="16990" y="12460"/>
                  </a:lnTo>
                  <a:lnTo>
                    <a:pt x="13714" y="18359"/>
                  </a:lnTo>
                  <a:cubicBezTo>
                    <a:pt x="13627" y="18526"/>
                    <a:pt x="13417" y="18624"/>
                    <a:pt x="13184" y="18624"/>
                  </a:cubicBezTo>
                  <a:lnTo>
                    <a:pt x="847" y="18624"/>
                  </a:lnTo>
                  <a:cubicBezTo>
                    <a:pt x="523" y="18624"/>
                    <a:pt x="264" y="18428"/>
                    <a:pt x="264" y="18177"/>
                  </a:cubicBezTo>
                  <a:cubicBezTo>
                    <a:pt x="264" y="17928"/>
                    <a:pt x="523" y="17723"/>
                    <a:pt x="847" y="17723"/>
                  </a:cubicBezTo>
                  <a:lnTo>
                    <a:pt x="12810" y="17723"/>
                  </a:lnTo>
                  <a:lnTo>
                    <a:pt x="16086" y="11824"/>
                  </a:lnTo>
                  <a:cubicBezTo>
                    <a:pt x="16174" y="11657"/>
                    <a:pt x="16384" y="11554"/>
                    <a:pt x="16613" y="11554"/>
                  </a:cubicBezTo>
                  <a:lnTo>
                    <a:pt x="21021" y="11554"/>
                  </a:lnTo>
                  <a:cubicBezTo>
                    <a:pt x="21339" y="11554"/>
                    <a:pt x="21600" y="11758"/>
                    <a:pt x="21600" y="12006"/>
                  </a:cubicBezTo>
                  <a:cubicBezTo>
                    <a:pt x="21600" y="12006"/>
                    <a:pt x="21600" y="12006"/>
                    <a:pt x="21600" y="12006"/>
                  </a:cubicBezTo>
                  <a:close/>
                  <a:moveTo>
                    <a:pt x="3650" y="4466"/>
                  </a:moveTo>
                  <a:cubicBezTo>
                    <a:pt x="5034" y="4466"/>
                    <a:pt x="6147" y="5345"/>
                    <a:pt x="6147" y="6435"/>
                  </a:cubicBezTo>
                  <a:lnTo>
                    <a:pt x="6147" y="9675"/>
                  </a:lnTo>
                  <a:lnTo>
                    <a:pt x="1158" y="9675"/>
                  </a:lnTo>
                  <a:lnTo>
                    <a:pt x="1158" y="6435"/>
                  </a:lnTo>
                  <a:cubicBezTo>
                    <a:pt x="1158" y="5345"/>
                    <a:pt x="2273" y="4466"/>
                    <a:pt x="3650" y="4466"/>
                  </a:cubicBezTo>
                  <a:cubicBezTo>
                    <a:pt x="3650" y="4466"/>
                    <a:pt x="3650" y="4466"/>
                    <a:pt x="3650" y="4466"/>
                  </a:cubicBezTo>
                  <a:close/>
                  <a:moveTo>
                    <a:pt x="10936" y="11113"/>
                  </a:moveTo>
                  <a:lnTo>
                    <a:pt x="5982" y="15080"/>
                  </a:lnTo>
                  <a:cubicBezTo>
                    <a:pt x="4963" y="13984"/>
                    <a:pt x="5059" y="12430"/>
                    <a:pt x="6310" y="11431"/>
                  </a:cubicBezTo>
                  <a:cubicBezTo>
                    <a:pt x="6992" y="10888"/>
                    <a:pt x="7903" y="10585"/>
                    <a:pt x="8872" y="10585"/>
                  </a:cubicBezTo>
                  <a:cubicBezTo>
                    <a:pt x="9620" y="10590"/>
                    <a:pt x="10341" y="10772"/>
                    <a:pt x="10936" y="11113"/>
                  </a:cubicBezTo>
                  <a:cubicBezTo>
                    <a:pt x="10936" y="11113"/>
                    <a:pt x="10936" y="11113"/>
                    <a:pt x="10936" y="11113"/>
                  </a:cubicBezTo>
                  <a:close/>
                  <a:moveTo>
                    <a:pt x="11438" y="15405"/>
                  </a:moveTo>
                  <a:cubicBezTo>
                    <a:pt x="10228" y="16366"/>
                    <a:pt x="8201" y="16481"/>
                    <a:pt x="6809" y="15716"/>
                  </a:cubicBezTo>
                  <a:lnTo>
                    <a:pt x="11765" y="11750"/>
                  </a:lnTo>
                  <a:cubicBezTo>
                    <a:pt x="12784" y="12856"/>
                    <a:pt x="12685" y="14398"/>
                    <a:pt x="11438" y="15405"/>
                  </a:cubicBezTo>
                  <a:cubicBezTo>
                    <a:pt x="11438" y="15405"/>
                    <a:pt x="11438" y="15405"/>
                    <a:pt x="11438" y="15405"/>
                  </a:cubicBezTo>
                  <a:close/>
                  <a:moveTo>
                    <a:pt x="1158" y="14082"/>
                  </a:moveTo>
                  <a:lnTo>
                    <a:pt x="1158" y="10585"/>
                  </a:lnTo>
                  <a:lnTo>
                    <a:pt x="5811" y="10585"/>
                  </a:lnTo>
                  <a:cubicBezTo>
                    <a:pt x="5704" y="10652"/>
                    <a:pt x="5590" y="10720"/>
                    <a:pt x="5493" y="10794"/>
                  </a:cubicBezTo>
                  <a:cubicBezTo>
                    <a:pt x="3821" y="12135"/>
                    <a:pt x="3713" y="14218"/>
                    <a:pt x="5109" y="15670"/>
                  </a:cubicBezTo>
                  <a:cubicBezTo>
                    <a:pt x="4686" y="15913"/>
                    <a:pt x="4187" y="16050"/>
                    <a:pt x="3650" y="16050"/>
                  </a:cubicBezTo>
                  <a:cubicBezTo>
                    <a:pt x="2273" y="16050"/>
                    <a:pt x="1158" y="15170"/>
                    <a:pt x="1158" y="14082"/>
                  </a:cubicBezTo>
                  <a:cubicBezTo>
                    <a:pt x="1158" y="14082"/>
                    <a:pt x="1158" y="14082"/>
                    <a:pt x="1158" y="14082"/>
                  </a:cubicBezTo>
                  <a:close/>
                  <a:moveTo>
                    <a:pt x="3650" y="16958"/>
                  </a:moveTo>
                  <a:cubicBezTo>
                    <a:pt x="4485" y="16958"/>
                    <a:pt x="5271" y="16732"/>
                    <a:pt x="5916" y="16323"/>
                  </a:cubicBezTo>
                  <a:cubicBezTo>
                    <a:pt x="6761" y="16852"/>
                    <a:pt x="7778" y="17155"/>
                    <a:pt x="8872" y="17155"/>
                  </a:cubicBezTo>
                  <a:cubicBezTo>
                    <a:pt x="10151" y="17155"/>
                    <a:pt x="11360" y="16761"/>
                    <a:pt x="12252" y="16041"/>
                  </a:cubicBezTo>
                  <a:cubicBezTo>
                    <a:pt x="14088" y="14573"/>
                    <a:pt x="14067" y="12195"/>
                    <a:pt x="12204" y="10750"/>
                  </a:cubicBezTo>
                  <a:cubicBezTo>
                    <a:pt x="11304" y="10059"/>
                    <a:pt x="10123" y="9675"/>
                    <a:pt x="8872" y="9675"/>
                  </a:cubicBezTo>
                  <a:cubicBezTo>
                    <a:pt x="8326" y="9675"/>
                    <a:pt x="7799" y="9764"/>
                    <a:pt x="7297" y="9902"/>
                  </a:cubicBezTo>
                  <a:lnTo>
                    <a:pt x="7297" y="6435"/>
                  </a:lnTo>
                  <a:cubicBezTo>
                    <a:pt x="7297" y="4846"/>
                    <a:pt x="5667" y="3557"/>
                    <a:pt x="3650" y="3557"/>
                  </a:cubicBezTo>
                  <a:cubicBezTo>
                    <a:pt x="1639" y="3557"/>
                    <a:pt x="0" y="4846"/>
                    <a:pt x="0" y="6435"/>
                  </a:cubicBezTo>
                  <a:lnTo>
                    <a:pt x="0" y="14082"/>
                  </a:lnTo>
                  <a:cubicBezTo>
                    <a:pt x="0" y="15670"/>
                    <a:pt x="1639" y="16958"/>
                    <a:pt x="3650" y="16958"/>
                  </a:cubicBezTo>
                  <a:cubicBezTo>
                    <a:pt x="3650" y="16958"/>
                    <a:pt x="3650" y="16958"/>
                    <a:pt x="3650" y="16958"/>
                  </a:cubicBezTo>
                  <a:close/>
                </a:path>
              </a:pathLst>
            </a:custGeom>
            <a:solidFill>
              <a:srgbClr val="FFFFFF"/>
            </a:solidFill>
            <a:ln cap="flat" w="12700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 sz="1351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endParaRPr>
            </a:p>
          </p:txBody>
        </p:sp>
        <p:sp>
          <p:nvSpPr>
            <p:cNvPr id="62" name="任意多边形: 形状 21">
              <a:extLst>
                <a:ext uri="{FF2B5EF4-FFF2-40B4-BE49-F238E27FC236}">
                  <a16:creationId xmlns:a16="http://schemas.microsoft.com/office/drawing/2014/main" id="{2B6F878F-23D1-495C-BE71-4A07A868E46E}"/>
                </a:ext>
              </a:extLst>
            </p:cNvPr>
            <p:cNvSpPr/>
            <p:nvPr/>
          </p:nvSpPr>
          <p:spPr>
            <a:xfrm>
              <a:off x="2837108" y="3463792"/>
              <a:ext cx="625608" cy="625608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4896" y="15577"/>
                  </a:moveTo>
                  <a:cubicBezTo>
                    <a:pt x="12144" y="16865"/>
                    <a:pt x="9844" y="18851"/>
                    <a:pt x="8177" y="21278"/>
                  </a:cubicBezTo>
                  <a:cubicBezTo>
                    <a:pt x="9017" y="21487"/>
                    <a:pt x="9895" y="21600"/>
                    <a:pt x="10801" y="21600"/>
                  </a:cubicBezTo>
                  <a:cubicBezTo>
                    <a:pt x="12429" y="21600"/>
                    <a:pt x="13973" y="21237"/>
                    <a:pt x="15358" y="20591"/>
                  </a:cubicBezTo>
                  <a:cubicBezTo>
                    <a:pt x="15580" y="19502"/>
                    <a:pt x="15699" y="18376"/>
                    <a:pt x="15699" y="17222"/>
                  </a:cubicBezTo>
                  <a:cubicBezTo>
                    <a:pt x="15699" y="16807"/>
                    <a:pt x="15679" y="16394"/>
                    <a:pt x="15648" y="15985"/>
                  </a:cubicBezTo>
                  <a:cubicBezTo>
                    <a:pt x="15371" y="15896"/>
                    <a:pt x="15116" y="15757"/>
                    <a:pt x="14896" y="15577"/>
                  </a:cubicBezTo>
                  <a:close/>
                  <a:moveTo>
                    <a:pt x="18049" y="2796"/>
                  </a:moveTo>
                  <a:cubicBezTo>
                    <a:pt x="16319" y="2963"/>
                    <a:pt x="14667" y="3397"/>
                    <a:pt x="13127" y="4050"/>
                  </a:cubicBezTo>
                  <a:cubicBezTo>
                    <a:pt x="13136" y="4125"/>
                    <a:pt x="13139" y="4202"/>
                    <a:pt x="13139" y="4280"/>
                  </a:cubicBezTo>
                  <a:cubicBezTo>
                    <a:pt x="13139" y="4642"/>
                    <a:pt x="13052" y="4984"/>
                    <a:pt x="12904" y="5289"/>
                  </a:cubicBezTo>
                  <a:cubicBezTo>
                    <a:pt x="14441" y="7094"/>
                    <a:pt x="15635" y="9198"/>
                    <a:pt x="16388" y="11500"/>
                  </a:cubicBezTo>
                  <a:cubicBezTo>
                    <a:pt x="17323" y="11517"/>
                    <a:pt x="18121" y="12090"/>
                    <a:pt x="18465" y="12903"/>
                  </a:cubicBezTo>
                  <a:cubicBezTo>
                    <a:pt x="19505" y="12797"/>
                    <a:pt x="20517" y="12599"/>
                    <a:pt x="21493" y="12312"/>
                  </a:cubicBezTo>
                  <a:cubicBezTo>
                    <a:pt x="21562" y="11817"/>
                    <a:pt x="21600" y="11314"/>
                    <a:pt x="21600" y="10799"/>
                  </a:cubicBezTo>
                  <a:cubicBezTo>
                    <a:pt x="21600" y="7626"/>
                    <a:pt x="20230" y="4772"/>
                    <a:pt x="18049" y="2796"/>
                  </a:cubicBezTo>
                  <a:close/>
                  <a:moveTo>
                    <a:pt x="13739" y="14349"/>
                  </a:moveTo>
                  <a:cubicBezTo>
                    <a:pt x="11074" y="13908"/>
                    <a:pt x="8601" y="12890"/>
                    <a:pt x="6450" y="11433"/>
                  </a:cubicBezTo>
                  <a:cubicBezTo>
                    <a:pt x="6101" y="11646"/>
                    <a:pt x="5691" y="11773"/>
                    <a:pt x="5251" y="11773"/>
                  </a:cubicBezTo>
                  <a:cubicBezTo>
                    <a:pt x="5090" y="11773"/>
                    <a:pt x="4933" y="11755"/>
                    <a:pt x="4781" y="11724"/>
                  </a:cubicBezTo>
                  <a:cubicBezTo>
                    <a:pt x="3750" y="13677"/>
                    <a:pt x="3093" y="15854"/>
                    <a:pt x="2903" y="18164"/>
                  </a:cubicBezTo>
                  <a:cubicBezTo>
                    <a:pt x="3931" y="19266"/>
                    <a:pt x="5186" y="20154"/>
                    <a:pt x="6595" y="20750"/>
                  </a:cubicBezTo>
                  <a:cubicBezTo>
                    <a:pt x="8345" y="18059"/>
                    <a:pt x="10792" y="15833"/>
                    <a:pt x="13739" y="14349"/>
                  </a:cubicBezTo>
                  <a:close/>
                  <a:moveTo>
                    <a:pt x="17258" y="15906"/>
                  </a:moveTo>
                  <a:cubicBezTo>
                    <a:pt x="17290" y="16340"/>
                    <a:pt x="17306" y="16780"/>
                    <a:pt x="17306" y="17222"/>
                  </a:cubicBezTo>
                  <a:cubicBezTo>
                    <a:pt x="17306" y="18003"/>
                    <a:pt x="17256" y="18770"/>
                    <a:pt x="17163" y="19525"/>
                  </a:cubicBezTo>
                  <a:cubicBezTo>
                    <a:pt x="18993" y="18186"/>
                    <a:pt x="20389" y="16288"/>
                    <a:pt x="21091" y="14080"/>
                  </a:cubicBezTo>
                  <a:cubicBezTo>
                    <a:pt x="20259" y="14281"/>
                    <a:pt x="19403" y="14425"/>
                    <a:pt x="18531" y="14508"/>
                  </a:cubicBezTo>
                  <a:cubicBezTo>
                    <a:pt x="18326" y="15137"/>
                    <a:pt x="17860" y="15646"/>
                    <a:pt x="17258" y="15906"/>
                  </a:cubicBezTo>
                  <a:close/>
                  <a:moveTo>
                    <a:pt x="14278" y="12804"/>
                  </a:moveTo>
                  <a:cubicBezTo>
                    <a:pt x="14421" y="12507"/>
                    <a:pt x="14624" y="12244"/>
                    <a:pt x="14874" y="12035"/>
                  </a:cubicBezTo>
                  <a:cubicBezTo>
                    <a:pt x="14196" y="9947"/>
                    <a:pt x="13122" y="8037"/>
                    <a:pt x="11738" y="6396"/>
                  </a:cubicBezTo>
                  <a:cubicBezTo>
                    <a:pt x="11462" y="6512"/>
                    <a:pt x="11160" y="6577"/>
                    <a:pt x="10842" y="6577"/>
                  </a:cubicBezTo>
                  <a:cubicBezTo>
                    <a:pt x="10343" y="6577"/>
                    <a:pt x="9883" y="6417"/>
                    <a:pt x="9507" y="6147"/>
                  </a:cubicBezTo>
                  <a:cubicBezTo>
                    <a:pt x="8673" y="6781"/>
                    <a:pt x="7903" y="7490"/>
                    <a:pt x="7202" y="8265"/>
                  </a:cubicBezTo>
                  <a:cubicBezTo>
                    <a:pt x="7421" y="8615"/>
                    <a:pt x="7550" y="9030"/>
                    <a:pt x="7550" y="9475"/>
                  </a:cubicBezTo>
                  <a:cubicBezTo>
                    <a:pt x="7550" y="9715"/>
                    <a:pt x="7513" y="9946"/>
                    <a:pt x="7444" y="10163"/>
                  </a:cubicBezTo>
                  <a:cubicBezTo>
                    <a:pt x="9459" y="11510"/>
                    <a:pt x="11779" y="12433"/>
                    <a:pt x="14278" y="12804"/>
                  </a:cubicBezTo>
                  <a:close/>
                  <a:moveTo>
                    <a:pt x="10842" y="1982"/>
                  </a:moveTo>
                  <a:cubicBezTo>
                    <a:pt x="11448" y="1982"/>
                    <a:pt x="11999" y="2219"/>
                    <a:pt x="12409" y="2604"/>
                  </a:cubicBezTo>
                  <a:cubicBezTo>
                    <a:pt x="13608" y="2088"/>
                    <a:pt x="14870" y="1692"/>
                    <a:pt x="16183" y="1439"/>
                  </a:cubicBezTo>
                  <a:cubicBezTo>
                    <a:pt x="14599" y="526"/>
                    <a:pt x="12761" y="0"/>
                    <a:pt x="10801" y="0"/>
                  </a:cubicBezTo>
                  <a:cubicBezTo>
                    <a:pt x="9464" y="0"/>
                    <a:pt x="8183" y="245"/>
                    <a:pt x="7001" y="690"/>
                  </a:cubicBezTo>
                  <a:cubicBezTo>
                    <a:pt x="7940" y="1152"/>
                    <a:pt x="8833" y="1693"/>
                    <a:pt x="9674" y="2303"/>
                  </a:cubicBezTo>
                  <a:cubicBezTo>
                    <a:pt x="10018" y="2100"/>
                    <a:pt x="10415" y="1982"/>
                    <a:pt x="10842" y="1982"/>
                  </a:cubicBezTo>
                  <a:close/>
                  <a:moveTo>
                    <a:pt x="2954" y="9475"/>
                  </a:moveTo>
                  <a:cubicBezTo>
                    <a:pt x="2954" y="9153"/>
                    <a:pt x="3021" y="8844"/>
                    <a:pt x="3141" y="8566"/>
                  </a:cubicBezTo>
                  <a:cubicBezTo>
                    <a:pt x="2404" y="7757"/>
                    <a:pt x="1736" y="6884"/>
                    <a:pt x="1151" y="5952"/>
                  </a:cubicBezTo>
                  <a:cubicBezTo>
                    <a:pt x="417" y="7410"/>
                    <a:pt x="0" y="9056"/>
                    <a:pt x="0" y="10799"/>
                  </a:cubicBezTo>
                  <a:cubicBezTo>
                    <a:pt x="0" y="12819"/>
                    <a:pt x="556" y="14708"/>
                    <a:pt x="1521" y="16325"/>
                  </a:cubicBezTo>
                  <a:cubicBezTo>
                    <a:pt x="1866" y="14381"/>
                    <a:pt x="2520" y="12545"/>
                    <a:pt x="3424" y="10861"/>
                  </a:cubicBezTo>
                  <a:cubicBezTo>
                    <a:pt x="3130" y="10477"/>
                    <a:pt x="2954" y="9996"/>
                    <a:pt x="2954" y="9475"/>
                  </a:cubicBezTo>
                  <a:close/>
                  <a:moveTo>
                    <a:pt x="5251" y="7176"/>
                  </a:moveTo>
                  <a:cubicBezTo>
                    <a:pt x="5487" y="7176"/>
                    <a:pt x="5715" y="7213"/>
                    <a:pt x="5930" y="7278"/>
                  </a:cubicBezTo>
                  <a:cubicBezTo>
                    <a:pt x="6738" y="6372"/>
                    <a:pt x="7636" y="5547"/>
                    <a:pt x="8608" y="4813"/>
                  </a:cubicBezTo>
                  <a:cubicBezTo>
                    <a:pt x="8567" y="4642"/>
                    <a:pt x="8543" y="4464"/>
                    <a:pt x="8543" y="4280"/>
                  </a:cubicBezTo>
                  <a:cubicBezTo>
                    <a:pt x="8543" y="4026"/>
                    <a:pt x="8587" y="3781"/>
                    <a:pt x="8663" y="3552"/>
                  </a:cubicBezTo>
                  <a:cubicBezTo>
                    <a:pt x="7575" y="2771"/>
                    <a:pt x="6391" y="2115"/>
                    <a:pt x="5131" y="1609"/>
                  </a:cubicBezTo>
                  <a:cubicBezTo>
                    <a:pt x="3949" y="2338"/>
                    <a:pt x="2920" y="3289"/>
                    <a:pt x="2099" y="4405"/>
                  </a:cubicBezTo>
                  <a:cubicBezTo>
                    <a:pt x="2708" y="5484"/>
                    <a:pt x="3433" y="6491"/>
                    <a:pt x="4256" y="7407"/>
                  </a:cubicBezTo>
                  <a:cubicBezTo>
                    <a:pt x="4557" y="7261"/>
                    <a:pt x="4895" y="7176"/>
                    <a:pt x="5251" y="7176"/>
                  </a:cubicBez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sz="1351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endParaRPr>
            </a:p>
          </p:txBody>
        </p:sp>
      </p:grpSp>
      <p:grpSp>
        <p:nvGrpSpPr>
          <p:cNvPr id="63" name="组合 62">
            <a:extLst>
              <a:ext uri="{FF2B5EF4-FFF2-40B4-BE49-F238E27FC236}">
                <a16:creationId xmlns:a16="http://schemas.microsoft.com/office/drawing/2014/main" id="{B34EA147-841D-4FEF-8B9C-06DB5AEAA9F6}"/>
              </a:ext>
            </a:extLst>
          </p:cNvPr>
          <p:cNvGrpSpPr/>
          <p:nvPr/>
        </p:nvGrpSpPr>
        <p:grpSpPr>
          <a:xfrm>
            <a:off x="6205241" y="2253244"/>
            <a:ext cx="551035" cy="2834513"/>
            <a:chOff x="6806244" y="1884382"/>
            <a:chExt cx="621904" cy="3199061"/>
          </a:xfrm>
        </p:grpSpPr>
        <p:grpSp>
          <p:nvGrpSpPr>
            <p:cNvPr id="64" name="组合 63">
              <a:extLst>
                <a:ext uri="{FF2B5EF4-FFF2-40B4-BE49-F238E27FC236}">
                  <a16:creationId xmlns:a16="http://schemas.microsoft.com/office/drawing/2014/main" id="{420E5359-8EB0-421C-961C-FC5DF21A9BF9}"/>
                </a:ext>
              </a:extLst>
            </p:cNvPr>
            <p:cNvGrpSpPr/>
            <p:nvPr/>
          </p:nvGrpSpPr>
          <p:grpSpPr>
            <a:xfrm>
              <a:off x="6806244" y="3118048"/>
              <a:ext cx="621904" cy="621904"/>
              <a:chOff x="6132004" y="1552154"/>
              <a:chExt cx="959568" cy="959568"/>
            </a:xfrm>
          </p:grpSpPr>
          <p:sp>
            <p:nvSpPr>
              <p:cNvPr id="71" name="椭圆 70">
                <a:extLst>
                  <a:ext uri="{FF2B5EF4-FFF2-40B4-BE49-F238E27FC236}">
                    <a16:creationId xmlns:a16="http://schemas.microsoft.com/office/drawing/2014/main" id="{652A6968-7D4E-4404-85BA-1705E9467CB6}"/>
                  </a:ext>
                </a:extLst>
              </p:cNvPr>
              <p:cNvSpPr/>
              <p:nvPr/>
            </p:nvSpPr>
            <p:spPr bwMode="auto">
              <a:xfrm>
                <a:off x="6132004" y="1552154"/>
                <a:ext cx="959568" cy="959568"/>
              </a:xfrm>
              <a:prstGeom prst="ellipse">
                <a:avLst/>
              </a:prstGeom>
              <a:noFill/>
              <a:ln w="9525">
                <a:solidFill>
                  <a:schemeClr val="accent2"/>
                </a:solidFill>
                <a:round/>
              </a:ln>
            </p:spPr>
            <p:txBody>
              <a:bodyPr anchor="ctr"/>
              <a:lstStyle/>
              <a:p>
                <a:pPr algn="ctr"/>
                <a:endParaRPr sz="1351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  <p:sp>
            <p:nvSpPr>
              <p:cNvPr id="72" name="椭圆 71">
                <a:extLst>
                  <a:ext uri="{FF2B5EF4-FFF2-40B4-BE49-F238E27FC236}">
                    <a16:creationId xmlns:a16="http://schemas.microsoft.com/office/drawing/2014/main" id="{FCC06EE7-F74E-4C0F-B0EB-F86534A93541}"/>
                  </a:ext>
                </a:extLst>
              </p:cNvPr>
              <p:cNvSpPr/>
              <p:nvPr/>
            </p:nvSpPr>
            <p:spPr bwMode="auto">
              <a:xfrm>
                <a:off x="6200476" y="1620626"/>
                <a:ext cx="822624" cy="822624"/>
              </a:xfrm>
              <a:prstGeom prst="ellipse">
                <a:avLst/>
              </a:prstGeom>
              <a:solidFill>
                <a:schemeClr val="accent2"/>
              </a:solidFill>
              <a:ln w="19050">
                <a:noFill/>
                <a:round/>
              </a:ln>
            </p:spPr>
            <p:txBody>
              <a:bodyPr anchor="ctr" anchorCtr="1" bIns="45720" compatLnSpc="1" lIns="91440" rIns="91440" tIns="45720" vert="horz" wrap="none">
                <a:prstTxWarp prst="textNoShape">
                  <a:avLst/>
                </a:prstTxWarp>
                <a:normAutofit fontScale="62500" lnSpcReduction="200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altLang="zh-CN" lang="en-US" sz="24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typeface="+mn-ea"/>
                    <a:sym charset="-122" panose="02010601030101010101" pitchFamily="2" typeface="FZHei-B01S"/>
                  </a:rPr>
                  <a:t>02</a:t>
                </a:r>
              </a:p>
            </p:txBody>
          </p:sp>
        </p:grpSp>
        <p:grpSp>
          <p:nvGrpSpPr>
            <p:cNvPr id="65" name="组合 64">
              <a:extLst>
                <a:ext uri="{FF2B5EF4-FFF2-40B4-BE49-F238E27FC236}">
                  <a16:creationId xmlns:a16="http://schemas.microsoft.com/office/drawing/2014/main" id="{31EF2233-67CF-47B0-9E0F-8C3F5C0BE791}"/>
                </a:ext>
              </a:extLst>
            </p:cNvPr>
            <p:cNvGrpSpPr/>
            <p:nvPr/>
          </p:nvGrpSpPr>
          <p:grpSpPr>
            <a:xfrm>
              <a:off x="6806244" y="1884382"/>
              <a:ext cx="621904" cy="621904"/>
              <a:chOff x="6132004" y="1552154"/>
              <a:chExt cx="959568" cy="959568"/>
            </a:xfrm>
          </p:grpSpPr>
          <p:sp>
            <p:nvSpPr>
              <p:cNvPr id="69" name="椭圆 68">
                <a:extLst>
                  <a:ext uri="{FF2B5EF4-FFF2-40B4-BE49-F238E27FC236}">
                    <a16:creationId xmlns:a16="http://schemas.microsoft.com/office/drawing/2014/main" id="{059B9FAA-C1CF-46D5-B72D-34A6656ACFA8}"/>
                  </a:ext>
                </a:extLst>
              </p:cNvPr>
              <p:cNvSpPr/>
              <p:nvPr/>
            </p:nvSpPr>
            <p:spPr bwMode="auto">
              <a:xfrm>
                <a:off x="6132004" y="1552154"/>
                <a:ext cx="959568" cy="959568"/>
              </a:xfrm>
              <a:prstGeom prst="ellipse">
                <a:avLst/>
              </a:prstGeom>
              <a:noFill/>
              <a:ln algn="ctr" cap="flat" cmpd="sng" w="12700">
                <a:solidFill>
                  <a:schemeClr val="accent1">
                    <a:lumMod val="100000"/>
                  </a:schemeClr>
                </a:solidFill>
                <a:prstDash val="solid"/>
                <a:round/>
                <a:headEnd len="med" type="none" w="med"/>
                <a:tailEnd len="med" type="none" w="med"/>
              </a:ln>
            </p:spPr>
            <p:txBody>
              <a:bodyPr anchor="ctr"/>
              <a:lstStyle/>
              <a:p>
                <a:pPr algn="ctr"/>
                <a:endParaRPr sz="1351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  <p:sp>
            <p:nvSpPr>
              <p:cNvPr id="70" name="椭圆 69">
                <a:extLst>
                  <a:ext uri="{FF2B5EF4-FFF2-40B4-BE49-F238E27FC236}">
                    <a16:creationId xmlns:a16="http://schemas.microsoft.com/office/drawing/2014/main" id="{A5FDACB9-97E1-45E6-9144-663E6B5032E7}"/>
                  </a:ext>
                </a:extLst>
              </p:cNvPr>
              <p:cNvSpPr/>
              <p:nvPr/>
            </p:nvSpPr>
            <p:spPr bwMode="auto">
              <a:xfrm>
                <a:off x="6200476" y="1620626"/>
                <a:ext cx="822624" cy="822624"/>
              </a:xfrm>
              <a:prstGeom prst="ellipse">
                <a:avLst/>
              </a:prstGeom>
              <a:solidFill>
                <a:schemeClr val="accent1">
                  <a:lumMod val="100000"/>
                </a:schemeClr>
              </a:solidFill>
              <a:ln w="19050">
                <a:noFill/>
                <a:round/>
              </a:ln>
            </p:spPr>
            <p:txBody>
              <a:bodyPr anchor="ctr" anchorCtr="1" bIns="45720" compatLnSpc="1" lIns="91440" rIns="91440" tIns="45720" vert="horz" wrap="none">
                <a:prstTxWarp prst="textNoShape">
                  <a:avLst/>
                </a:prstTxWarp>
                <a:normAutofit fontScale="62500" lnSpcReduction="200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altLang="zh-CN" lang="en-US" sz="24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typeface="+mn-ea"/>
                    <a:sym charset="-122" panose="02010601030101010101" pitchFamily="2" typeface="FZHei-B01S"/>
                  </a:rPr>
                  <a:t>01</a:t>
                </a:r>
              </a:p>
            </p:txBody>
          </p:sp>
        </p:grpSp>
        <p:grpSp>
          <p:nvGrpSpPr>
            <p:cNvPr id="66" name="组合 65">
              <a:extLst>
                <a:ext uri="{FF2B5EF4-FFF2-40B4-BE49-F238E27FC236}">
                  <a16:creationId xmlns:a16="http://schemas.microsoft.com/office/drawing/2014/main" id="{1780C660-E870-4F3F-9DB0-E95BE49D7323}"/>
                </a:ext>
              </a:extLst>
            </p:cNvPr>
            <p:cNvGrpSpPr/>
            <p:nvPr/>
          </p:nvGrpSpPr>
          <p:grpSpPr>
            <a:xfrm>
              <a:off x="6806244" y="4461539"/>
              <a:ext cx="621904" cy="621904"/>
              <a:chOff x="6132004" y="1552154"/>
              <a:chExt cx="959568" cy="959568"/>
            </a:xfrm>
          </p:grpSpPr>
          <p:sp>
            <p:nvSpPr>
              <p:cNvPr id="67" name="椭圆 66">
                <a:extLst>
                  <a:ext uri="{FF2B5EF4-FFF2-40B4-BE49-F238E27FC236}">
                    <a16:creationId xmlns:a16="http://schemas.microsoft.com/office/drawing/2014/main" id="{54318C6D-020C-48A2-86B3-47F4816736B7}"/>
                  </a:ext>
                </a:extLst>
              </p:cNvPr>
              <p:cNvSpPr/>
              <p:nvPr/>
            </p:nvSpPr>
            <p:spPr bwMode="auto">
              <a:xfrm>
                <a:off x="6132004" y="1552154"/>
                <a:ext cx="959568" cy="959568"/>
              </a:xfrm>
              <a:prstGeom prst="ellipse">
                <a:avLst/>
              </a:prstGeom>
              <a:noFill/>
              <a:ln algn="ctr" cap="flat" cmpd="sng" w="12700">
                <a:solidFill>
                  <a:schemeClr val="accent3">
                    <a:lumMod val="100000"/>
                  </a:schemeClr>
                </a:solidFill>
                <a:prstDash val="solid"/>
                <a:round/>
                <a:headEnd len="med" type="none" w="med"/>
                <a:tailEnd len="med" type="none" w="med"/>
              </a:ln>
            </p:spPr>
            <p:txBody>
              <a:bodyPr anchor="ctr"/>
              <a:lstStyle/>
              <a:p>
                <a:pPr algn="ctr"/>
                <a:endParaRPr sz="1351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charset="-122" panose="02010601030101010101" pitchFamily="2" typeface="FZHei-B01S"/>
                </a:endParaRPr>
              </a:p>
            </p:txBody>
          </p:sp>
          <p:sp>
            <p:nvSpPr>
              <p:cNvPr id="68" name="椭圆 67">
                <a:extLst>
                  <a:ext uri="{FF2B5EF4-FFF2-40B4-BE49-F238E27FC236}">
                    <a16:creationId xmlns:a16="http://schemas.microsoft.com/office/drawing/2014/main" id="{61FC6273-1779-44E9-8EEE-2020E1E0BCDB}"/>
                  </a:ext>
                </a:extLst>
              </p:cNvPr>
              <p:cNvSpPr/>
              <p:nvPr/>
            </p:nvSpPr>
            <p:spPr bwMode="auto">
              <a:xfrm>
                <a:off x="6200476" y="1620626"/>
                <a:ext cx="822624" cy="822624"/>
              </a:xfrm>
              <a:prstGeom prst="ellipse">
                <a:avLst/>
              </a:prstGeom>
              <a:solidFill>
                <a:schemeClr val="accent3">
                  <a:lumMod val="100000"/>
                </a:schemeClr>
              </a:solidFill>
              <a:ln w="19050">
                <a:noFill/>
                <a:round/>
              </a:ln>
            </p:spPr>
            <p:txBody>
              <a:bodyPr anchor="ctr" anchorCtr="1" bIns="45720" compatLnSpc="1" lIns="91440" rIns="91440" tIns="45720" vert="horz" wrap="none">
                <a:prstTxWarp prst="textNoShape">
                  <a:avLst/>
                </a:prstTxWarp>
                <a:normAutofit fontScale="62500" lnSpcReduction="200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altLang="zh-CN" lang="en-US" sz="24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typeface="+mn-ea"/>
                    <a:sym charset="-122" panose="02010601030101010101" pitchFamily="2" typeface="FZHei-B01S"/>
                  </a:rPr>
                  <a:t>03</a:t>
                </a:r>
              </a:p>
            </p:txBody>
          </p:sp>
        </p:grpSp>
      </p:grpSp>
      <p:sp>
        <p:nvSpPr>
          <p:cNvPr id="73" name="išľíďè">
            <a:extLst>
              <a:ext uri="{FF2B5EF4-FFF2-40B4-BE49-F238E27FC236}">
                <a16:creationId xmlns:a16="http://schemas.microsoft.com/office/drawing/2014/main" id="{B368F633-BF0A-4A04-9A9D-64B57653C15A}"/>
              </a:ext>
            </a:extLst>
          </p:cNvPr>
          <p:cNvSpPr/>
          <p:nvPr/>
        </p:nvSpPr>
        <p:spPr bwMode="auto">
          <a:xfrm>
            <a:off x="7087695" y="2345410"/>
            <a:ext cx="3444933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lvl="0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此部分内容作为文字排版占位显示（建议使用主题字体）</a:t>
            </a:r>
          </a:p>
        </p:txBody>
      </p:sp>
      <p:sp>
        <p:nvSpPr>
          <p:cNvPr id="74" name="iSlíďè">
            <a:extLst>
              <a:ext uri="{FF2B5EF4-FFF2-40B4-BE49-F238E27FC236}">
                <a16:creationId xmlns:a16="http://schemas.microsoft.com/office/drawing/2014/main" id="{BEF2E813-967E-4880-93EC-7393CC744B17}"/>
              </a:ext>
            </a:extLst>
          </p:cNvPr>
          <p:cNvSpPr txBox="1"/>
          <p:nvPr/>
        </p:nvSpPr>
        <p:spPr bwMode="auto">
          <a:xfrm>
            <a:off x="7078304" y="1973345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lnSpcReduction="1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75" name="išľíďè">
            <a:extLst>
              <a:ext uri="{FF2B5EF4-FFF2-40B4-BE49-F238E27FC236}">
                <a16:creationId xmlns:a16="http://schemas.microsoft.com/office/drawing/2014/main" id="{32819461-DB3D-40D3-B896-B5C71F65A831}"/>
              </a:ext>
            </a:extLst>
          </p:cNvPr>
          <p:cNvSpPr/>
          <p:nvPr/>
        </p:nvSpPr>
        <p:spPr bwMode="auto">
          <a:xfrm>
            <a:off x="7104677" y="3621069"/>
            <a:ext cx="3444933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lvl="0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此部分内容作为文字排版占位显示（建议使用主题字体）</a:t>
            </a:r>
          </a:p>
        </p:txBody>
      </p:sp>
      <p:sp>
        <p:nvSpPr>
          <p:cNvPr id="76" name="iSlíďè">
            <a:extLst>
              <a:ext uri="{FF2B5EF4-FFF2-40B4-BE49-F238E27FC236}">
                <a16:creationId xmlns:a16="http://schemas.microsoft.com/office/drawing/2014/main" id="{17683327-6302-40B1-882B-D86A014272DC}"/>
              </a:ext>
            </a:extLst>
          </p:cNvPr>
          <p:cNvSpPr txBox="1"/>
          <p:nvPr/>
        </p:nvSpPr>
        <p:spPr bwMode="auto">
          <a:xfrm>
            <a:off x="7095286" y="3249004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lnSpcReduction="1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77" name="išľíďè">
            <a:extLst>
              <a:ext uri="{FF2B5EF4-FFF2-40B4-BE49-F238E27FC236}">
                <a16:creationId xmlns:a16="http://schemas.microsoft.com/office/drawing/2014/main" id="{58DE3CFD-15BF-495B-96FD-CD3FA6D4C638}"/>
              </a:ext>
            </a:extLst>
          </p:cNvPr>
          <p:cNvSpPr/>
          <p:nvPr/>
        </p:nvSpPr>
        <p:spPr bwMode="auto">
          <a:xfrm>
            <a:off x="7063172" y="4832918"/>
            <a:ext cx="3444933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lvl="0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此部分内容作为文字排版占位显示（建议使用主题字体）</a:t>
            </a:r>
          </a:p>
        </p:txBody>
      </p:sp>
      <p:sp>
        <p:nvSpPr>
          <p:cNvPr id="78" name="iSlíďè">
            <a:extLst>
              <a:ext uri="{FF2B5EF4-FFF2-40B4-BE49-F238E27FC236}">
                <a16:creationId xmlns:a16="http://schemas.microsoft.com/office/drawing/2014/main" id="{104E8AA1-9475-4214-B241-71FE1DA98EB5}"/>
              </a:ext>
            </a:extLst>
          </p:cNvPr>
          <p:cNvSpPr txBox="1"/>
          <p:nvPr/>
        </p:nvSpPr>
        <p:spPr bwMode="auto">
          <a:xfrm>
            <a:off x="7053781" y="4460853"/>
            <a:ext cx="2195830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lnSpcReduction="1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33" name="文本框 10">
            <a:extLst>
              <a:ext uri="{FF2B5EF4-FFF2-40B4-BE49-F238E27FC236}">
                <a16:creationId xmlns:a16="http://schemas.microsoft.com/office/drawing/2014/main" id="{9AC392D3-0AFE-4AA1-A231-B7FADFDD3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5" y="220663"/>
            <a:ext cx="264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点击此处添加标题</a:t>
            </a:r>
          </a:p>
        </p:txBody>
      </p:sp>
      <p:sp>
        <p:nvSpPr>
          <p:cNvPr id="34" name="矩形 1">
            <a:extLst>
              <a:ext uri="{FF2B5EF4-FFF2-40B4-BE49-F238E27FC236}">
                <a16:creationId xmlns:a16="http://schemas.microsoft.com/office/drawing/2014/main" id="{0795AE70-59D1-4E4E-8F56-99FDB6676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3"/>
            <a:ext cx="144463" cy="46355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</p:spTree>
    <p:extLst>
      <p:ext uri="{BB962C8B-B14F-4D97-AF65-F5344CB8AC3E}">
        <p14:creationId val="1318965491"/>
      </p:ext>
    </p:extLst>
  </p:cSld>
  <p:clrMapOvr>
    <a:masterClrMapping/>
  </p:clrMapOvr>
  <mc:AlternateContent>
    <mc:Choice Requires="p14">
      <p:transition p14:dur="1250" spd="slow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  <p:cond delay="0" evt="onBegin">
                          <p:tn val="16"/>
                        </p:cond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1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  <p:cond delay="0" evt="onBegin">
                          <p:tn val="21"/>
                        </p:cond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6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  <p:cond delay="0" evt="onBegin">
                          <p:tn val="26"/>
                        </p:cond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 nodeType="clickPar">
                      <p:stCondLst>
                        <p:cond delay="indefinite"/>
                        <p:cond delay="0" evt="onBegin">
                          <p:tn val="31"/>
                        </p:cond>
                      </p:stCondLst>
                      <p:childTnLst>
                        <p:par>
                          <p:cTn fill="hold" id="3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6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  <p:cond delay="0" evt="onBegin">
                          <p:tn val="36"/>
                        </p:cond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1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  <p:cond delay="0" evt="onBegin">
                          <p:tn val="41"/>
                        </p:cond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6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3"/>
      <p:bldP grpId="0" spid="74"/>
      <p:bldP grpId="0" spid="75"/>
      <p:bldP grpId="0" spid="76"/>
      <p:bldP grpId="0" spid="77"/>
      <p:bldP grpId="0" spid="78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6b9dc50f-7ec6-4f91-a8f5-bf0b22df45e9"/>
          <p:cNvGrpSpPr>
            <a:grpSpLocks noChangeAspect="1"/>
          </p:cNvGrpSpPr>
          <p:nvPr/>
        </p:nvGrpSpPr>
        <p:grpSpPr>
          <a:xfrm>
            <a:off x="0" y="1592796"/>
            <a:ext cx="11474874" cy="4523843"/>
            <a:chOff x="-1" y="1592796"/>
            <a:chExt cx="11474874" cy="4523842"/>
          </a:xfrm>
        </p:grpSpPr>
        <p:sp>
          <p:nvSpPr>
            <p:cNvPr id="4" name="Rectangle 1"/>
            <p:cNvSpPr/>
            <p:nvPr/>
          </p:nvSpPr>
          <p:spPr>
            <a:xfrm>
              <a:off x="-1" y="1592796"/>
              <a:ext cx="5689599" cy="4523842"/>
            </a:xfrm>
            <a:prstGeom prst="rect">
              <a:avLst/>
            </a:prstGeom>
            <a:solidFill>
              <a:schemeClr val="accent3"/>
            </a:solidFill>
            <a:ln algn="ctr" cap="flat" cmpd="sng" w="12700">
              <a:noFill/>
              <a:prstDash val="solid"/>
              <a:miter lim="800000"/>
            </a:ln>
            <a:effectLst/>
            <a:extLst>
              <a:ext uri="{91240B29-F687-4F45-9708-019B960494DF}">
                <a14:hiddenLine algn="ctr" cap="flat" cmpd="sng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5" name="Rectangle: Rounded Corners 5"/>
            <p:cNvSpPr/>
            <p:nvPr/>
          </p:nvSpPr>
          <p:spPr>
            <a:xfrm>
              <a:off x="4295803" y="1880833"/>
              <a:ext cx="2856315" cy="617235"/>
            </a:xfrm>
            <a:prstGeom prst="roundRect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60960" compatLnSpc="1" forceAA="0" lIns="121920" rIns="121920" rot="0" spcFirstLastPara="0" tIns="60960" vert="horz" wrap="none">
              <a:prstTxWarp prst="textNoShape">
                <a:avLst/>
              </a:prstTxWarp>
              <a:normAutofit fontScale="92500" lnSpcReduction="10000"/>
            </a:bodyPr>
            <a:lstStyle/>
            <a:p>
              <a:pPr algn="r" lvl="0"/>
              <a:r>
                <a:rPr altLang="en-US" b="1" lang="zh-CN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标题文本预设</a:t>
              </a:r>
            </a:p>
          </p:txBody>
        </p:sp>
        <p:sp>
          <p:nvSpPr>
            <p:cNvPr id="6" name="Freeform: Shape 4"/>
            <p:cNvSpPr/>
            <p:nvPr/>
          </p:nvSpPr>
          <p:spPr bwMode="auto">
            <a:xfrm>
              <a:off x="4568461" y="2008920"/>
              <a:ext cx="489803" cy="361056"/>
            </a:xfrm>
            <a:custGeom>
              <a:cxnLst>
                <a:cxn ang="0">
                  <a:pos x="10" y="45"/>
                </a:cxn>
                <a:cxn ang="0">
                  <a:pos x="28" y="45"/>
                </a:cxn>
                <a:cxn ang="0">
                  <a:pos x="4" y="30"/>
                </a:cxn>
                <a:cxn ang="0">
                  <a:pos x="65" y="50"/>
                </a:cxn>
                <a:cxn ang="0">
                  <a:pos x="77" y="52"/>
                </a:cxn>
                <a:cxn ang="0">
                  <a:pos x="86" y="46"/>
                </a:cxn>
                <a:cxn ang="0">
                  <a:pos x="94" y="59"/>
                </a:cxn>
                <a:cxn ang="0">
                  <a:pos x="73" y="69"/>
                </a:cxn>
                <a:cxn ang="0">
                  <a:pos x="23" y="59"/>
                </a:cxn>
                <a:cxn ang="0">
                  <a:pos x="3" y="49"/>
                </a:cxn>
                <a:cxn ang="0">
                  <a:pos x="22" y="49"/>
                </a:cxn>
                <a:cxn ang="0">
                  <a:pos x="28" y="52"/>
                </a:cxn>
                <a:cxn ang="0">
                  <a:pos x="45" y="57"/>
                </a:cxn>
                <a:cxn ang="0">
                  <a:pos x="45" y="49"/>
                </a:cxn>
                <a:cxn ang="0">
                  <a:pos x="51" y="47"/>
                </a:cxn>
                <a:cxn ang="0">
                  <a:pos x="51" y="51"/>
                </a:cxn>
                <a:cxn ang="0">
                  <a:pos x="60" y="47"/>
                </a:cxn>
                <a:cxn ang="0">
                  <a:pos x="89" y="30"/>
                </a:cxn>
                <a:cxn ang="0">
                  <a:pos x="70" y="30"/>
                </a:cxn>
                <a:cxn ang="0">
                  <a:pos x="70" y="33"/>
                </a:cxn>
                <a:cxn ang="0">
                  <a:pos x="71" y="40"/>
                </a:cxn>
                <a:cxn ang="0">
                  <a:pos x="72" y="41"/>
                </a:cxn>
                <a:cxn ang="0">
                  <a:pos x="87" y="41"/>
                </a:cxn>
                <a:cxn ang="0">
                  <a:pos x="88" y="34"/>
                </a:cxn>
                <a:cxn ang="0">
                  <a:pos x="89" y="31"/>
                </a:cxn>
                <a:cxn ang="0">
                  <a:pos x="63" y="24"/>
                </a:cxn>
                <a:cxn ang="0">
                  <a:pos x="33" y="14"/>
                </a:cxn>
                <a:cxn ang="0">
                  <a:pos x="36" y="33"/>
                </a:cxn>
                <a:cxn ang="0">
                  <a:pos x="42" y="43"/>
                </a:cxn>
                <a:cxn ang="0">
                  <a:pos x="49" y="44"/>
                </a:cxn>
                <a:cxn ang="0">
                  <a:pos x="55" y="43"/>
                </a:cxn>
                <a:cxn ang="0">
                  <a:pos x="61" y="33"/>
                </a:cxn>
              </a:cxnLst>
              <a:rect b="b" l="0" r="r" t="0"/>
              <a:pathLst>
                <a:path h="69" w="94">
                  <a:moveTo>
                    <a:pt x="2" y="45"/>
                  </a:moveTo>
                  <a:cubicBezTo>
                    <a:pt x="10" y="45"/>
                    <a:pt x="10" y="45"/>
                    <a:pt x="10" y="45"/>
                  </a:cubicBezTo>
                  <a:cubicBezTo>
                    <a:pt x="13" y="48"/>
                    <a:pt x="17" y="48"/>
                    <a:pt x="20" y="45"/>
                  </a:cubicBezTo>
                  <a:cubicBezTo>
                    <a:pt x="28" y="45"/>
                    <a:pt x="28" y="45"/>
                    <a:pt x="28" y="45"/>
                  </a:cubicBezTo>
                  <a:cubicBezTo>
                    <a:pt x="27" y="40"/>
                    <a:pt x="26" y="35"/>
                    <a:pt x="26" y="30"/>
                  </a:cubicBezTo>
                  <a:cubicBezTo>
                    <a:pt x="22" y="19"/>
                    <a:pt x="7" y="20"/>
                    <a:pt x="4" y="30"/>
                  </a:cubicBezTo>
                  <a:cubicBezTo>
                    <a:pt x="2" y="45"/>
                    <a:pt x="2" y="45"/>
                    <a:pt x="2" y="45"/>
                  </a:cubicBezTo>
                  <a:close/>
                  <a:moveTo>
                    <a:pt x="65" y="50"/>
                  </a:moveTo>
                  <a:cubicBezTo>
                    <a:pt x="73" y="46"/>
                    <a:pt x="73" y="46"/>
                    <a:pt x="73" y="46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82" y="52"/>
                    <a:pt x="82" y="52"/>
                    <a:pt x="82" y="52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9"/>
                    <a:pt x="94" y="59"/>
                    <a:pt x="94" y="59"/>
                  </a:cubicBezTo>
                  <a:cubicBezTo>
                    <a:pt x="73" y="59"/>
                    <a:pt x="73" y="59"/>
                    <a:pt x="73" y="59"/>
                  </a:cubicBezTo>
                  <a:cubicBezTo>
                    <a:pt x="73" y="69"/>
                    <a:pt x="73" y="69"/>
                    <a:pt x="73" y="69"/>
                  </a:cubicBezTo>
                  <a:cubicBezTo>
                    <a:pt x="23" y="69"/>
                    <a:pt x="23" y="69"/>
                    <a:pt x="23" y="69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55"/>
                    <a:pt x="1" y="52"/>
                    <a:pt x="3" y="49"/>
                  </a:cubicBezTo>
                  <a:cubicBezTo>
                    <a:pt x="5" y="49"/>
                    <a:pt x="7" y="49"/>
                    <a:pt x="8" y="49"/>
                  </a:cubicBezTo>
                  <a:cubicBezTo>
                    <a:pt x="13" y="54"/>
                    <a:pt x="17" y="54"/>
                    <a:pt x="22" y="49"/>
                  </a:cubicBezTo>
                  <a:cubicBezTo>
                    <a:pt x="23" y="49"/>
                    <a:pt x="25" y="49"/>
                    <a:pt x="27" y="49"/>
                  </a:cubicBezTo>
                  <a:cubicBezTo>
                    <a:pt x="27" y="50"/>
                    <a:pt x="28" y="51"/>
                    <a:pt x="28" y="52"/>
                  </a:cubicBezTo>
                  <a:cubicBezTo>
                    <a:pt x="37" y="47"/>
                    <a:pt x="37" y="47"/>
                    <a:pt x="37" y="47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47" y="51"/>
                    <a:pt x="47" y="51"/>
                    <a:pt x="47" y="51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47" y="47"/>
                    <a:pt x="47" y="47"/>
                    <a:pt x="47" y="47"/>
                  </a:cubicBezTo>
                  <a:cubicBezTo>
                    <a:pt x="51" y="47"/>
                    <a:pt x="51" y="47"/>
                    <a:pt x="51" y="47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51" y="51"/>
                    <a:pt x="51" y="51"/>
                    <a:pt x="51" y="51"/>
                  </a:cubicBezTo>
                  <a:cubicBezTo>
                    <a:pt x="53" y="56"/>
                    <a:pt x="53" y="56"/>
                    <a:pt x="53" y="56"/>
                  </a:cubicBezTo>
                  <a:cubicBezTo>
                    <a:pt x="60" y="47"/>
                    <a:pt x="60" y="47"/>
                    <a:pt x="60" y="47"/>
                  </a:cubicBezTo>
                  <a:cubicBezTo>
                    <a:pt x="65" y="50"/>
                    <a:pt x="65" y="50"/>
                    <a:pt x="65" y="50"/>
                  </a:cubicBezTo>
                  <a:close/>
                  <a:moveTo>
                    <a:pt x="89" y="30"/>
                  </a:moveTo>
                  <a:cubicBezTo>
                    <a:pt x="89" y="24"/>
                    <a:pt x="85" y="21"/>
                    <a:pt x="79" y="20"/>
                  </a:cubicBezTo>
                  <a:cubicBezTo>
                    <a:pt x="74" y="20"/>
                    <a:pt x="70" y="24"/>
                    <a:pt x="70" y="30"/>
                  </a:cubicBezTo>
                  <a:cubicBezTo>
                    <a:pt x="70" y="30"/>
                    <a:pt x="70" y="30"/>
                    <a:pt x="70" y="30"/>
                  </a:cubicBezTo>
                  <a:cubicBezTo>
                    <a:pt x="70" y="31"/>
                    <a:pt x="70" y="32"/>
                    <a:pt x="70" y="33"/>
                  </a:cubicBezTo>
                  <a:cubicBezTo>
                    <a:pt x="70" y="33"/>
                    <a:pt x="70" y="34"/>
                    <a:pt x="71" y="34"/>
                  </a:cubicBezTo>
                  <a:cubicBezTo>
                    <a:pt x="71" y="40"/>
                    <a:pt x="71" y="40"/>
                    <a:pt x="71" y="40"/>
                  </a:cubicBezTo>
                  <a:cubicBezTo>
                    <a:pt x="71" y="41"/>
                    <a:pt x="71" y="41"/>
                    <a:pt x="71" y="41"/>
                  </a:cubicBezTo>
                  <a:cubicBezTo>
                    <a:pt x="72" y="41"/>
                    <a:pt x="72" y="41"/>
                    <a:pt x="72" y="41"/>
                  </a:cubicBezTo>
                  <a:cubicBezTo>
                    <a:pt x="77" y="46"/>
                    <a:pt x="81" y="45"/>
                    <a:pt x="87" y="41"/>
                  </a:cubicBezTo>
                  <a:cubicBezTo>
                    <a:pt x="87" y="41"/>
                    <a:pt x="87" y="41"/>
                    <a:pt x="87" y="41"/>
                  </a:cubicBezTo>
                  <a:cubicBezTo>
                    <a:pt x="87" y="40"/>
                    <a:pt x="87" y="40"/>
                    <a:pt x="87" y="40"/>
                  </a:cubicBezTo>
                  <a:cubicBezTo>
                    <a:pt x="88" y="34"/>
                    <a:pt x="88" y="34"/>
                    <a:pt x="88" y="34"/>
                  </a:cubicBezTo>
                  <a:cubicBezTo>
                    <a:pt x="88" y="34"/>
                    <a:pt x="89" y="33"/>
                    <a:pt x="89" y="33"/>
                  </a:cubicBezTo>
                  <a:cubicBezTo>
                    <a:pt x="89" y="33"/>
                    <a:pt x="89" y="31"/>
                    <a:pt x="89" y="31"/>
                  </a:cubicBezTo>
                  <a:cubicBezTo>
                    <a:pt x="89" y="30"/>
                    <a:pt x="89" y="30"/>
                    <a:pt x="89" y="30"/>
                  </a:cubicBezTo>
                  <a:close/>
                  <a:moveTo>
                    <a:pt x="63" y="24"/>
                  </a:moveTo>
                  <a:cubicBezTo>
                    <a:pt x="66" y="14"/>
                    <a:pt x="66" y="14"/>
                    <a:pt x="66" y="14"/>
                  </a:cubicBezTo>
                  <a:cubicBezTo>
                    <a:pt x="59" y="13"/>
                    <a:pt x="47" y="0"/>
                    <a:pt x="33" y="14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5" y="27"/>
                    <a:pt x="35" y="30"/>
                    <a:pt x="36" y="33"/>
                  </a:cubicBezTo>
                  <a:cubicBezTo>
                    <a:pt x="37" y="37"/>
                    <a:pt x="39" y="40"/>
                    <a:pt x="41" y="43"/>
                  </a:cubicBezTo>
                  <a:cubicBezTo>
                    <a:pt x="42" y="43"/>
                    <a:pt x="42" y="43"/>
                    <a:pt x="42" y="43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45" y="44"/>
                    <a:pt x="47" y="44"/>
                    <a:pt x="49" y="44"/>
                  </a:cubicBezTo>
                  <a:cubicBezTo>
                    <a:pt x="51" y="44"/>
                    <a:pt x="53" y="44"/>
                    <a:pt x="55" y="44"/>
                  </a:cubicBezTo>
                  <a:cubicBezTo>
                    <a:pt x="55" y="43"/>
                    <a:pt x="55" y="43"/>
                    <a:pt x="55" y="43"/>
                  </a:cubicBezTo>
                  <a:cubicBezTo>
                    <a:pt x="56" y="43"/>
                    <a:pt x="56" y="43"/>
                    <a:pt x="56" y="43"/>
                  </a:cubicBezTo>
                  <a:cubicBezTo>
                    <a:pt x="58" y="40"/>
                    <a:pt x="60" y="37"/>
                    <a:pt x="61" y="33"/>
                  </a:cubicBezTo>
                  <a:cubicBezTo>
                    <a:pt x="62" y="30"/>
                    <a:pt x="63" y="27"/>
                    <a:pt x="63" y="2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7" name="Oval 7"/>
            <p:cNvSpPr/>
            <p:nvPr/>
          </p:nvSpPr>
          <p:spPr>
            <a:xfrm>
              <a:off x="6200903" y="5060279"/>
              <a:ext cx="579183" cy="57918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8" name="Freeform: Shape 9"/>
            <p:cNvSpPr/>
            <p:nvPr/>
          </p:nvSpPr>
          <p:spPr bwMode="auto">
            <a:xfrm>
              <a:off x="6377805" y="5284172"/>
              <a:ext cx="197474" cy="153143"/>
            </a:xfrm>
            <a:custGeom>
              <a:gdLst>
                <a:gd fmla="*/ 74 w 83" name="T0"/>
                <a:gd fmla="*/ 3 h 64" name="T1"/>
                <a:gd fmla="*/ 41 w 83" name="T2"/>
                <a:gd fmla="*/ 0 h 64" name="T3"/>
                <a:gd fmla="*/ 8 w 83" name="T4"/>
                <a:gd fmla="*/ 3 h 64" name="T5"/>
                <a:gd fmla="*/ 5 w 83" name="T6"/>
                <a:gd fmla="*/ 6 h 64" name="T7"/>
                <a:gd fmla="*/ 5 w 83" name="T8"/>
                <a:gd fmla="*/ 58 h 64" name="T9"/>
                <a:gd fmla="*/ 8 w 83" name="T10"/>
                <a:gd fmla="*/ 61 h 64" name="T11"/>
                <a:gd fmla="*/ 41 w 83" name="T12"/>
                <a:gd fmla="*/ 64 h 64" name="T13"/>
                <a:gd fmla="*/ 74 w 83" name="T14"/>
                <a:gd fmla="*/ 61 h 64" name="T15"/>
                <a:gd fmla="*/ 77 w 83" name="T16"/>
                <a:gd fmla="*/ 58 h 64" name="T17"/>
                <a:gd fmla="*/ 77 w 83" name="T18"/>
                <a:gd fmla="*/ 6 h 64" name="T19"/>
                <a:gd fmla="*/ 74 w 83" name="T20"/>
                <a:gd fmla="*/ 3 h 64" name="T21"/>
                <a:gd fmla="*/ 73 w 83" name="T22"/>
                <a:gd fmla="*/ 57 h 64" name="T23"/>
                <a:gd fmla="*/ 9 w 83" name="T24"/>
                <a:gd fmla="*/ 57 h 64" name="T25"/>
                <a:gd fmla="*/ 9 w 83" name="T26"/>
                <a:gd fmla="*/ 7 h 64" name="T27"/>
                <a:gd fmla="*/ 73 w 83" name="T28"/>
                <a:gd fmla="*/ 7 h 64" name="T29"/>
                <a:gd fmla="*/ 73 w 83" name="T30"/>
                <a:gd fmla="*/ 57 h 64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64" w="83">
                  <a:moveTo>
                    <a:pt x="74" y="3"/>
                  </a:moveTo>
                  <a:cubicBezTo>
                    <a:pt x="63" y="1"/>
                    <a:pt x="52" y="0"/>
                    <a:pt x="41" y="0"/>
                  </a:cubicBezTo>
                  <a:cubicBezTo>
                    <a:pt x="30" y="0"/>
                    <a:pt x="19" y="1"/>
                    <a:pt x="8" y="3"/>
                  </a:cubicBezTo>
                  <a:cubicBezTo>
                    <a:pt x="7" y="3"/>
                    <a:pt x="6" y="4"/>
                    <a:pt x="5" y="6"/>
                  </a:cubicBezTo>
                  <a:cubicBezTo>
                    <a:pt x="0" y="23"/>
                    <a:pt x="0" y="41"/>
                    <a:pt x="5" y="58"/>
                  </a:cubicBezTo>
                  <a:cubicBezTo>
                    <a:pt x="6" y="60"/>
                    <a:pt x="7" y="61"/>
                    <a:pt x="8" y="61"/>
                  </a:cubicBezTo>
                  <a:cubicBezTo>
                    <a:pt x="19" y="63"/>
                    <a:pt x="30" y="64"/>
                    <a:pt x="41" y="64"/>
                  </a:cubicBezTo>
                  <a:cubicBezTo>
                    <a:pt x="52" y="64"/>
                    <a:pt x="63" y="63"/>
                    <a:pt x="74" y="61"/>
                  </a:cubicBezTo>
                  <a:cubicBezTo>
                    <a:pt x="75" y="61"/>
                    <a:pt x="76" y="60"/>
                    <a:pt x="77" y="58"/>
                  </a:cubicBezTo>
                  <a:cubicBezTo>
                    <a:pt x="83" y="41"/>
                    <a:pt x="83" y="23"/>
                    <a:pt x="77" y="6"/>
                  </a:cubicBezTo>
                  <a:cubicBezTo>
                    <a:pt x="76" y="4"/>
                    <a:pt x="75" y="3"/>
                    <a:pt x="74" y="3"/>
                  </a:cubicBezTo>
                  <a:close/>
                  <a:moveTo>
                    <a:pt x="73" y="57"/>
                  </a:moveTo>
                  <a:cubicBezTo>
                    <a:pt x="52" y="61"/>
                    <a:pt x="31" y="61"/>
                    <a:pt x="9" y="57"/>
                  </a:cubicBezTo>
                  <a:cubicBezTo>
                    <a:pt x="4" y="40"/>
                    <a:pt x="4" y="24"/>
                    <a:pt x="9" y="7"/>
                  </a:cubicBezTo>
                  <a:cubicBezTo>
                    <a:pt x="31" y="2"/>
                    <a:pt x="52" y="2"/>
                    <a:pt x="73" y="7"/>
                  </a:cubicBezTo>
                  <a:cubicBezTo>
                    <a:pt x="79" y="24"/>
                    <a:pt x="79" y="40"/>
                    <a:pt x="73" y="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9" name="Freeform: Shape 10"/>
            <p:cNvSpPr/>
            <p:nvPr/>
          </p:nvSpPr>
          <p:spPr bwMode="auto">
            <a:xfrm>
              <a:off x="6339519" y="5245886"/>
              <a:ext cx="312332" cy="238782"/>
            </a:xfrm>
            <a:custGeom>
              <a:gdLst>
                <a:gd fmla="*/ 125 w 131" name="T0"/>
                <a:gd fmla="*/ 10 h 100" name="T1"/>
                <a:gd fmla="*/ 118 w 131" name="T2"/>
                <a:gd fmla="*/ 4 h 100" name="T3"/>
                <a:gd fmla="*/ 65 w 131" name="T4"/>
                <a:gd fmla="*/ 0 h 100" name="T5"/>
                <a:gd fmla="*/ 13 w 131" name="T6"/>
                <a:gd fmla="*/ 4 h 100" name="T7"/>
                <a:gd fmla="*/ 6 w 131" name="T8"/>
                <a:gd fmla="*/ 10 h 100" name="T9"/>
                <a:gd fmla="*/ 6 w 131" name="T10"/>
                <a:gd fmla="*/ 87 h 100" name="T11"/>
                <a:gd fmla="*/ 13 w 131" name="T12"/>
                <a:gd fmla="*/ 93 h 100" name="T13"/>
                <a:gd fmla="*/ 38 w 131" name="T14"/>
                <a:gd fmla="*/ 96 h 100" name="T15"/>
                <a:gd fmla="*/ 37 w 131" name="T16"/>
                <a:gd fmla="*/ 96 h 100" name="T17"/>
                <a:gd fmla="*/ 65 w 131" name="T18"/>
                <a:gd fmla="*/ 100 h 100" name="T19"/>
                <a:gd fmla="*/ 93 w 131" name="T20"/>
                <a:gd fmla="*/ 96 h 100" name="T21"/>
                <a:gd fmla="*/ 92 w 131" name="T22"/>
                <a:gd fmla="*/ 96 h 100" name="T23"/>
                <a:gd fmla="*/ 118 w 131" name="T24"/>
                <a:gd fmla="*/ 93 h 100" name="T25"/>
                <a:gd fmla="*/ 125 w 131" name="T26"/>
                <a:gd fmla="*/ 87 h 100" name="T27"/>
                <a:gd fmla="*/ 125 w 131" name="T28"/>
                <a:gd fmla="*/ 10 h 100" name="T29"/>
                <a:gd fmla="*/ 117 w 131" name="T30"/>
                <a:gd fmla="*/ 85 h 100" name="T31"/>
                <a:gd fmla="*/ 14 w 131" name="T32"/>
                <a:gd fmla="*/ 85 h 100" name="T33"/>
                <a:gd fmla="*/ 14 w 131" name="T34"/>
                <a:gd fmla="*/ 12 h 100" name="T35"/>
                <a:gd fmla="*/ 117 w 131" name="T36"/>
                <a:gd fmla="*/ 12 h 100" name="T37"/>
                <a:gd fmla="*/ 117 w 131" name="T38"/>
                <a:gd fmla="*/ 85 h 100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100" w="131">
                  <a:moveTo>
                    <a:pt x="125" y="10"/>
                  </a:moveTo>
                  <a:cubicBezTo>
                    <a:pt x="124" y="6"/>
                    <a:pt x="121" y="4"/>
                    <a:pt x="118" y="4"/>
                  </a:cubicBezTo>
                  <a:cubicBezTo>
                    <a:pt x="100" y="1"/>
                    <a:pt x="83" y="0"/>
                    <a:pt x="65" y="0"/>
                  </a:cubicBezTo>
                  <a:cubicBezTo>
                    <a:pt x="48" y="0"/>
                    <a:pt x="30" y="1"/>
                    <a:pt x="13" y="4"/>
                  </a:cubicBezTo>
                  <a:cubicBezTo>
                    <a:pt x="9" y="4"/>
                    <a:pt x="7" y="6"/>
                    <a:pt x="6" y="10"/>
                  </a:cubicBezTo>
                  <a:cubicBezTo>
                    <a:pt x="0" y="35"/>
                    <a:pt x="0" y="61"/>
                    <a:pt x="6" y="87"/>
                  </a:cubicBezTo>
                  <a:cubicBezTo>
                    <a:pt x="7" y="90"/>
                    <a:pt x="9" y="93"/>
                    <a:pt x="13" y="93"/>
                  </a:cubicBezTo>
                  <a:cubicBezTo>
                    <a:pt x="21" y="94"/>
                    <a:pt x="29" y="95"/>
                    <a:pt x="38" y="96"/>
                  </a:cubicBezTo>
                  <a:cubicBezTo>
                    <a:pt x="37" y="96"/>
                    <a:pt x="37" y="96"/>
                    <a:pt x="37" y="96"/>
                  </a:cubicBezTo>
                  <a:cubicBezTo>
                    <a:pt x="37" y="99"/>
                    <a:pt x="50" y="100"/>
                    <a:pt x="65" y="100"/>
                  </a:cubicBezTo>
                  <a:cubicBezTo>
                    <a:pt x="81" y="100"/>
                    <a:pt x="93" y="99"/>
                    <a:pt x="93" y="96"/>
                  </a:cubicBezTo>
                  <a:cubicBezTo>
                    <a:pt x="93" y="96"/>
                    <a:pt x="93" y="96"/>
                    <a:pt x="92" y="96"/>
                  </a:cubicBezTo>
                  <a:cubicBezTo>
                    <a:pt x="101" y="95"/>
                    <a:pt x="109" y="94"/>
                    <a:pt x="118" y="93"/>
                  </a:cubicBezTo>
                  <a:cubicBezTo>
                    <a:pt x="121" y="93"/>
                    <a:pt x="124" y="90"/>
                    <a:pt x="125" y="87"/>
                  </a:cubicBezTo>
                  <a:cubicBezTo>
                    <a:pt x="131" y="61"/>
                    <a:pt x="131" y="35"/>
                    <a:pt x="125" y="10"/>
                  </a:cubicBezTo>
                  <a:close/>
                  <a:moveTo>
                    <a:pt x="117" y="85"/>
                  </a:moveTo>
                  <a:cubicBezTo>
                    <a:pt x="82" y="89"/>
                    <a:pt x="48" y="89"/>
                    <a:pt x="14" y="85"/>
                  </a:cubicBezTo>
                  <a:cubicBezTo>
                    <a:pt x="8" y="61"/>
                    <a:pt x="8" y="36"/>
                    <a:pt x="14" y="12"/>
                  </a:cubicBezTo>
                  <a:cubicBezTo>
                    <a:pt x="48" y="7"/>
                    <a:pt x="82" y="7"/>
                    <a:pt x="117" y="12"/>
                  </a:cubicBezTo>
                  <a:cubicBezTo>
                    <a:pt x="123" y="36"/>
                    <a:pt x="123" y="61"/>
                    <a:pt x="117" y="8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0" name="Freeform: Shape 11"/>
            <p:cNvSpPr/>
            <p:nvPr/>
          </p:nvSpPr>
          <p:spPr bwMode="auto">
            <a:xfrm>
              <a:off x="6580317" y="5293240"/>
              <a:ext cx="28211" cy="29218"/>
            </a:xfrm>
            <a:custGeom>
              <a:gdLst>
                <a:gd fmla="*/ 6 w 12" name="T0"/>
                <a:gd fmla="*/ 12 h 12" name="T1"/>
                <a:gd fmla="*/ 12 w 12" name="T2"/>
                <a:gd fmla="*/ 6 h 12" name="T3"/>
                <a:gd fmla="*/ 6 w 12" name="T4"/>
                <a:gd fmla="*/ 0 h 12" name="T5"/>
                <a:gd fmla="*/ 0 w 12" name="T6"/>
                <a:gd fmla="*/ 6 h 12" name="T7"/>
                <a:gd fmla="*/ 6 w 12" name="T8"/>
                <a:gd fmla="*/ 12 h 12" name="T9"/>
                <a:gd fmla="*/ 6 w 12" name="T10"/>
                <a:gd fmla="*/ 4 h 12" name="T11"/>
                <a:gd fmla="*/ 8 w 12" name="T12"/>
                <a:gd fmla="*/ 6 h 12" name="T13"/>
                <a:gd fmla="*/ 6 w 12" name="T14"/>
                <a:gd fmla="*/ 8 h 12" name="T15"/>
                <a:gd fmla="*/ 4 w 12" name="T16"/>
                <a:gd fmla="*/ 6 h 12" name="T17"/>
                <a:gd fmla="*/ 6 w 12" name="T18"/>
                <a:gd fmla="*/ 4 h 1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2" w="12">
                  <a:moveTo>
                    <a:pt x="6" y="12"/>
                  </a:moveTo>
                  <a:cubicBezTo>
                    <a:pt x="9" y="12"/>
                    <a:pt x="12" y="10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0"/>
                    <a:pt x="3" y="12"/>
                    <a:pt x="6" y="12"/>
                  </a:cubicBezTo>
                  <a:close/>
                  <a:moveTo>
                    <a:pt x="6" y="4"/>
                  </a:moveTo>
                  <a:cubicBezTo>
                    <a:pt x="7" y="4"/>
                    <a:pt x="8" y="5"/>
                    <a:pt x="8" y="6"/>
                  </a:cubicBezTo>
                  <a:cubicBezTo>
                    <a:pt x="8" y="8"/>
                    <a:pt x="7" y="8"/>
                    <a:pt x="6" y="8"/>
                  </a:cubicBezTo>
                  <a:cubicBezTo>
                    <a:pt x="5" y="8"/>
                    <a:pt x="4" y="8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1" name="Freeform: Shape 12"/>
            <p:cNvSpPr/>
            <p:nvPr/>
          </p:nvSpPr>
          <p:spPr bwMode="auto">
            <a:xfrm>
              <a:off x="6570241" y="5418172"/>
              <a:ext cx="38286" cy="9067"/>
            </a:xfrm>
            <a:custGeom>
              <a:gdLst>
                <a:gd fmla="*/ 14 w 16" name="T0"/>
                <a:gd fmla="*/ 0 h 4" name="T1"/>
                <a:gd fmla="*/ 2 w 16" name="T2"/>
                <a:gd fmla="*/ 0 h 4" name="T3"/>
                <a:gd fmla="*/ 0 w 16" name="T4"/>
                <a:gd fmla="*/ 2 h 4" name="T5"/>
                <a:gd fmla="*/ 2 w 16" name="T6"/>
                <a:gd fmla="*/ 4 h 4" name="T7"/>
                <a:gd fmla="*/ 14 w 16" name="T8"/>
                <a:gd fmla="*/ 4 h 4" name="T9"/>
                <a:gd fmla="*/ 16 w 16" name="T10"/>
                <a:gd fmla="*/ 2 h 4" name="T11"/>
                <a:gd fmla="*/ 14 w 16" name="T12"/>
                <a:gd fmla="*/ 0 h 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" w="16">
                  <a:moveTo>
                    <a:pt x="1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4"/>
                    <a:pt x="2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5" y="4"/>
                    <a:pt x="16" y="4"/>
                    <a:pt x="16" y="2"/>
                  </a:cubicBezTo>
                  <a:cubicBezTo>
                    <a:pt x="16" y="1"/>
                    <a:pt x="15" y="0"/>
                    <a:pt x="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2" name="Freeform: Shape 13"/>
            <p:cNvSpPr/>
            <p:nvPr/>
          </p:nvSpPr>
          <p:spPr bwMode="auto">
            <a:xfrm>
              <a:off x="6580317" y="5388954"/>
              <a:ext cx="38286" cy="10075"/>
            </a:xfrm>
            <a:custGeom>
              <a:gdLst>
                <a:gd fmla="*/ 14 w 16" name="T0"/>
                <a:gd fmla="*/ 0 h 4" name="T1"/>
                <a:gd fmla="*/ 2 w 16" name="T2"/>
                <a:gd fmla="*/ 0 h 4" name="T3"/>
                <a:gd fmla="*/ 0 w 16" name="T4"/>
                <a:gd fmla="*/ 2 h 4" name="T5"/>
                <a:gd fmla="*/ 2 w 16" name="T6"/>
                <a:gd fmla="*/ 4 h 4" name="T7"/>
                <a:gd fmla="*/ 14 w 16" name="T8"/>
                <a:gd fmla="*/ 4 h 4" name="T9"/>
                <a:gd fmla="*/ 16 w 16" name="T10"/>
                <a:gd fmla="*/ 2 h 4" name="T11"/>
                <a:gd fmla="*/ 14 w 16" name="T12"/>
                <a:gd fmla="*/ 0 h 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" w="16">
                  <a:moveTo>
                    <a:pt x="1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4"/>
                    <a:pt x="2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5" y="4"/>
                    <a:pt x="16" y="4"/>
                    <a:pt x="16" y="2"/>
                  </a:cubicBezTo>
                  <a:cubicBezTo>
                    <a:pt x="16" y="1"/>
                    <a:pt x="15" y="0"/>
                    <a:pt x="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3" name="Freeform: Shape 14"/>
            <p:cNvSpPr/>
            <p:nvPr/>
          </p:nvSpPr>
          <p:spPr bwMode="auto">
            <a:xfrm>
              <a:off x="6580317" y="5360743"/>
              <a:ext cx="38286" cy="9067"/>
            </a:xfrm>
            <a:custGeom>
              <a:gdLst>
                <a:gd fmla="*/ 14 w 16" name="T0"/>
                <a:gd fmla="*/ 0 h 4" name="T1"/>
                <a:gd fmla="*/ 2 w 16" name="T2"/>
                <a:gd fmla="*/ 0 h 4" name="T3"/>
                <a:gd fmla="*/ 0 w 16" name="T4"/>
                <a:gd fmla="*/ 2 h 4" name="T5"/>
                <a:gd fmla="*/ 2 w 16" name="T6"/>
                <a:gd fmla="*/ 4 h 4" name="T7"/>
                <a:gd fmla="*/ 14 w 16" name="T8"/>
                <a:gd fmla="*/ 4 h 4" name="T9"/>
                <a:gd fmla="*/ 16 w 16" name="T10"/>
                <a:gd fmla="*/ 2 h 4" name="T11"/>
                <a:gd fmla="*/ 14 w 16" name="T12"/>
                <a:gd fmla="*/ 0 h 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" w="16">
                  <a:moveTo>
                    <a:pt x="1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4"/>
                    <a:pt x="2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5" y="4"/>
                    <a:pt x="16" y="4"/>
                    <a:pt x="16" y="2"/>
                  </a:cubicBezTo>
                  <a:cubicBezTo>
                    <a:pt x="16" y="1"/>
                    <a:pt x="15" y="0"/>
                    <a:pt x="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4" name="Freeform: Shape 15"/>
            <p:cNvSpPr/>
            <p:nvPr/>
          </p:nvSpPr>
          <p:spPr bwMode="auto">
            <a:xfrm>
              <a:off x="6418106" y="5322458"/>
              <a:ext cx="57429" cy="38286"/>
            </a:xfrm>
            <a:custGeom>
              <a:gdLst>
                <a:gd fmla="*/ 22 w 24" name="T0"/>
                <a:gd fmla="*/ 0 h 16" name="T1"/>
                <a:gd fmla="*/ 4 w 24" name="T2"/>
                <a:gd fmla="*/ 1 h 16" name="T3"/>
                <a:gd fmla="*/ 1 w 24" name="T4"/>
                <a:gd fmla="*/ 3 h 16" name="T5"/>
                <a:gd fmla="*/ 0 w 24" name="T6"/>
                <a:gd fmla="*/ 14 h 16" name="T7"/>
                <a:gd fmla="*/ 2 w 24" name="T8"/>
                <a:gd fmla="*/ 16 h 16" name="T9"/>
                <a:gd fmla="*/ 4 w 24" name="T10"/>
                <a:gd fmla="*/ 14 h 16" name="T11"/>
                <a:gd fmla="*/ 5 w 24" name="T12"/>
                <a:gd fmla="*/ 7 h 16" name="T13"/>
                <a:gd fmla="*/ 7 w 24" name="T14"/>
                <a:gd fmla="*/ 5 h 16" name="T15"/>
                <a:gd fmla="*/ 22 w 24" name="T16"/>
                <a:gd fmla="*/ 4 h 16" name="T17"/>
                <a:gd fmla="*/ 24 w 24" name="T18"/>
                <a:gd fmla="*/ 2 h 16" name="T19"/>
                <a:gd fmla="*/ 22 w 24" name="T20"/>
                <a:gd fmla="*/ 0 h 1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6" w="24">
                  <a:moveTo>
                    <a:pt x="22" y="0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3" y="1"/>
                    <a:pt x="2" y="2"/>
                    <a:pt x="1" y="3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6"/>
                    <a:pt x="1" y="16"/>
                    <a:pt x="2" y="16"/>
                  </a:cubicBezTo>
                  <a:cubicBezTo>
                    <a:pt x="3" y="16"/>
                    <a:pt x="4" y="16"/>
                    <a:pt x="4" y="14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6"/>
                    <a:pt x="6" y="5"/>
                    <a:pt x="7" y="5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3" y="4"/>
                    <a:pt x="24" y="3"/>
                    <a:pt x="24" y="2"/>
                  </a:cubicBezTo>
                  <a:cubicBezTo>
                    <a:pt x="24" y="0"/>
                    <a:pt x="23" y="0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5" name="Oval 17"/>
            <p:cNvSpPr/>
            <p:nvPr/>
          </p:nvSpPr>
          <p:spPr>
            <a:xfrm>
              <a:off x="6200903" y="3934863"/>
              <a:ext cx="579183" cy="57918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6" name="Freeform: Shape 19"/>
            <p:cNvSpPr/>
            <p:nvPr/>
          </p:nvSpPr>
          <p:spPr bwMode="auto">
            <a:xfrm>
              <a:off x="6341534" y="4086718"/>
              <a:ext cx="286137" cy="306286"/>
            </a:xfrm>
            <a:custGeom>
              <a:gdLst>
                <a:gd fmla="*/ 104 w 120" name="T0"/>
                <a:gd fmla="*/ 0 h 128" name="T1"/>
                <a:gd fmla="*/ 16 w 120" name="T2"/>
                <a:gd fmla="*/ 0 h 128" name="T3"/>
                <a:gd fmla="*/ 0 w 120" name="T4"/>
                <a:gd fmla="*/ 16 h 128" name="T5"/>
                <a:gd fmla="*/ 0 w 120" name="T6"/>
                <a:gd fmla="*/ 112 h 128" name="T7"/>
                <a:gd fmla="*/ 16 w 120" name="T8"/>
                <a:gd fmla="*/ 128 h 128" name="T9"/>
                <a:gd fmla="*/ 104 w 120" name="T10"/>
                <a:gd fmla="*/ 128 h 128" name="T11"/>
                <a:gd fmla="*/ 120 w 120" name="T12"/>
                <a:gd fmla="*/ 112 h 128" name="T13"/>
                <a:gd fmla="*/ 120 w 120" name="T14"/>
                <a:gd fmla="*/ 16 h 128" name="T15"/>
                <a:gd fmla="*/ 104 w 120" name="T16"/>
                <a:gd fmla="*/ 0 h 128" name="T17"/>
                <a:gd fmla="*/ 112 w 120" name="T18"/>
                <a:gd fmla="*/ 112 h 128" name="T19"/>
                <a:gd fmla="*/ 104 w 120" name="T20"/>
                <a:gd fmla="*/ 120 h 128" name="T21"/>
                <a:gd fmla="*/ 16 w 120" name="T22"/>
                <a:gd fmla="*/ 120 h 128" name="T23"/>
                <a:gd fmla="*/ 8 w 120" name="T24"/>
                <a:gd fmla="*/ 112 h 128" name="T25"/>
                <a:gd fmla="*/ 8 w 120" name="T26"/>
                <a:gd fmla="*/ 16 h 128" name="T27"/>
                <a:gd fmla="*/ 16 w 120" name="T28"/>
                <a:gd fmla="*/ 8 h 128" name="T29"/>
                <a:gd fmla="*/ 104 w 120" name="T30"/>
                <a:gd fmla="*/ 8 h 128" name="T31"/>
                <a:gd fmla="*/ 112 w 120" name="T32"/>
                <a:gd fmla="*/ 16 h 128" name="T33"/>
                <a:gd fmla="*/ 112 w 120" name="T34"/>
                <a:gd fmla="*/ 112 h 128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128" w="120">
                  <a:moveTo>
                    <a:pt x="104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8" y="0"/>
                    <a:pt x="0" y="7"/>
                    <a:pt x="0" y="16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21"/>
                    <a:pt x="8" y="128"/>
                    <a:pt x="16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13" y="128"/>
                    <a:pt x="120" y="121"/>
                    <a:pt x="120" y="112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7"/>
                    <a:pt x="113" y="0"/>
                    <a:pt x="104" y="0"/>
                  </a:cubicBezTo>
                  <a:close/>
                  <a:moveTo>
                    <a:pt x="112" y="112"/>
                  </a:moveTo>
                  <a:cubicBezTo>
                    <a:pt x="112" y="116"/>
                    <a:pt x="109" y="120"/>
                    <a:pt x="104" y="120"/>
                  </a:cubicBezTo>
                  <a:cubicBezTo>
                    <a:pt x="16" y="120"/>
                    <a:pt x="16" y="120"/>
                    <a:pt x="16" y="120"/>
                  </a:cubicBezTo>
                  <a:cubicBezTo>
                    <a:pt x="12" y="120"/>
                    <a:pt x="8" y="116"/>
                    <a:pt x="8" y="112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1"/>
                    <a:pt x="12" y="8"/>
                    <a:pt x="16" y="8"/>
                  </a:cubicBezTo>
                  <a:cubicBezTo>
                    <a:pt x="104" y="8"/>
                    <a:pt x="104" y="8"/>
                    <a:pt x="104" y="8"/>
                  </a:cubicBezTo>
                  <a:cubicBezTo>
                    <a:pt x="109" y="8"/>
                    <a:pt x="112" y="11"/>
                    <a:pt x="112" y="16"/>
                  </a:cubicBezTo>
                  <a:lnTo>
                    <a:pt x="112" y="1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7" name="Freeform: Shape 20"/>
            <p:cNvSpPr/>
            <p:nvPr/>
          </p:nvSpPr>
          <p:spPr bwMode="auto">
            <a:xfrm>
              <a:off x="6379820" y="4125004"/>
              <a:ext cx="209565" cy="191429"/>
            </a:xfrm>
            <a:custGeom>
              <a:gdLst>
                <a:gd fmla="*/ 84 w 88" name="T0"/>
                <a:gd fmla="*/ 0 h 80" name="T1"/>
                <a:gd fmla="*/ 4 w 88" name="T2"/>
                <a:gd fmla="*/ 0 h 80" name="T3"/>
                <a:gd fmla="*/ 0 w 88" name="T4"/>
                <a:gd fmla="*/ 4 h 80" name="T5"/>
                <a:gd fmla="*/ 0 w 88" name="T6"/>
                <a:gd fmla="*/ 76 h 80" name="T7"/>
                <a:gd fmla="*/ 4 w 88" name="T8"/>
                <a:gd fmla="*/ 80 h 80" name="T9"/>
                <a:gd fmla="*/ 84 w 88" name="T10"/>
                <a:gd fmla="*/ 80 h 80" name="T11"/>
                <a:gd fmla="*/ 88 w 88" name="T12"/>
                <a:gd fmla="*/ 76 h 80" name="T13"/>
                <a:gd fmla="*/ 88 w 88" name="T14"/>
                <a:gd fmla="*/ 4 h 80" name="T15"/>
                <a:gd fmla="*/ 84 w 88" name="T16"/>
                <a:gd fmla="*/ 0 h 80" name="T17"/>
                <a:gd fmla="*/ 84 w 88" name="T18"/>
                <a:gd fmla="*/ 4 h 80" name="T19"/>
                <a:gd fmla="*/ 84 w 88" name="T20"/>
                <a:gd fmla="*/ 59 h 80" name="T21"/>
                <a:gd fmla="*/ 71 w 88" name="T22"/>
                <a:gd fmla="*/ 45 h 80" name="T23"/>
                <a:gd fmla="*/ 68 w 88" name="T24"/>
                <a:gd fmla="*/ 44 h 80" name="T25"/>
                <a:gd fmla="*/ 65 w 88" name="T26"/>
                <a:gd fmla="*/ 45 h 80" name="T27"/>
                <a:gd fmla="*/ 55 w 88" name="T28"/>
                <a:gd fmla="*/ 57 h 80" name="T29"/>
                <a:gd fmla="*/ 23 w 88" name="T30"/>
                <a:gd fmla="*/ 21 h 80" name="T31"/>
                <a:gd fmla="*/ 20 w 88" name="T32"/>
                <a:gd fmla="*/ 20 h 80" name="T33"/>
                <a:gd fmla="*/ 17 w 88" name="T34"/>
                <a:gd fmla="*/ 21 h 80" name="T35"/>
                <a:gd fmla="*/ 4 w 88" name="T36"/>
                <a:gd fmla="*/ 36 h 80" name="T37"/>
                <a:gd fmla="*/ 4 w 88" name="T38"/>
                <a:gd fmla="*/ 4 h 80" name="T39"/>
                <a:gd fmla="*/ 84 w 88" name="T40"/>
                <a:gd fmla="*/ 4 h 80" name="T41"/>
                <a:gd fmla="*/ 4 w 88" name="T42"/>
                <a:gd fmla="*/ 42 h 80" name="T43"/>
                <a:gd fmla="*/ 20 w 88" name="T44"/>
                <a:gd fmla="*/ 24 h 80" name="T45"/>
                <a:gd fmla="*/ 53 w 88" name="T46"/>
                <a:gd fmla="*/ 60 h 80" name="T47"/>
                <a:gd fmla="*/ 55 w 88" name="T48"/>
                <a:gd fmla="*/ 63 h 80" name="T49"/>
                <a:gd fmla="*/ 66 w 88" name="T50"/>
                <a:gd fmla="*/ 76 h 80" name="T51"/>
                <a:gd fmla="*/ 4 w 88" name="T52"/>
                <a:gd fmla="*/ 76 h 80" name="T53"/>
                <a:gd fmla="*/ 4 w 88" name="T54"/>
                <a:gd fmla="*/ 42 h 80" name="T55"/>
                <a:gd fmla="*/ 71 w 88" name="T56"/>
                <a:gd fmla="*/ 76 h 80" name="T57"/>
                <a:gd fmla="*/ 58 w 88" name="T58"/>
                <a:gd fmla="*/ 60 h 80" name="T59"/>
                <a:gd fmla="*/ 68 w 88" name="T60"/>
                <a:gd fmla="*/ 48 h 80" name="T61"/>
                <a:gd fmla="*/ 84 w 88" name="T62"/>
                <a:gd fmla="*/ 65 h 80" name="T63"/>
                <a:gd fmla="*/ 84 w 88" name="T64"/>
                <a:gd fmla="*/ 76 h 80" name="T65"/>
                <a:gd fmla="*/ 71 w 88" name="T66"/>
                <a:gd fmla="*/ 76 h 80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80" w="88">
                  <a:moveTo>
                    <a:pt x="8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8"/>
                    <a:pt x="2" y="80"/>
                    <a:pt x="4" y="80"/>
                  </a:cubicBezTo>
                  <a:cubicBezTo>
                    <a:pt x="84" y="80"/>
                    <a:pt x="84" y="80"/>
                    <a:pt x="84" y="80"/>
                  </a:cubicBezTo>
                  <a:cubicBezTo>
                    <a:pt x="87" y="80"/>
                    <a:pt x="88" y="78"/>
                    <a:pt x="88" y="76"/>
                  </a:cubicBezTo>
                  <a:cubicBezTo>
                    <a:pt x="88" y="4"/>
                    <a:pt x="88" y="4"/>
                    <a:pt x="88" y="4"/>
                  </a:cubicBezTo>
                  <a:cubicBezTo>
                    <a:pt x="88" y="2"/>
                    <a:pt x="87" y="0"/>
                    <a:pt x="84" y="0"/>
                  </a:cubicBezTo>
                  <a:close/>
                  <a:moveTo>
                    <a:pt x="84" y="4"/>
                  </a:moveTo>
                  <a:cubicBezTo>
                    <a:pt x="84" y="59"/>
                    <a:pt x="84" y="59"/>
                    <a:pt x="84" y="59"/>
                  </a:cubicBezTo>
                  <a:cubicBezTo>
                    <a:pt x="71" y="45"/>
                    <a:pt x="71" y="45"/>
                    <a:pt x="71" y="45"/>
                  </a:cubicBezTo>
                  <a:cubicBezTo>
                    <a:pt x="71" y="44"/>
                    <a:pt x="70" y="44"/>
                    <a:pt x="68" y="44"/>
                  </a:cubicBezTo>
                  <a:cubicBezTo>
                    <a:pt x="67" y="44"/>
                    <a:pt x="66" y="44"/>
                    <a:pt x="65" y="45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3" y="20"/>
                    <a:pt x="22" y="20"/>
                    <a:pt x="20" y="20"/>
                  </a:cubicBezTo>
                  <a:cubicBezTo>
                    <a:pt x="19" y="20"/>
                    <a:pt x="18" y="20"/>
                    <a:pt x="17" y="21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84" y="4"/>
                  </a:lnTo>
                  <a:close/>
                  <a:moveTo>
                    <a:pt x="4" y="42"/>
                  </a:moveTo>
                  <a:cubicBezTo>
                    <a:pt x="20" y="24"/>
                    <a:pt x="20" y="24"/>
                    <a:pt x="20" y="24"/>
                  </a:cubicBezTo>
                  <a:cubicBezTo>
                    <a:pt x="53" y="60"/>
                    <a:pt x="53" y="60"/>
                    <a:pt x="53" y="60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66" y="76"/>
                    <a:pt x="66" y="76"/>
                    <a:pt x="66" y="76"/>
                  </a:cubicBezTo>
                  <a:cubicBezTo>
                    <a:pt x="4" y="76"/>
                    <a:pt x="4" y="76"/>
                    <a:pt x="4" y="76"/>
                  </a:cubicBezTo>
                  <a:lnTo>
                    <a:pt x="4" y="42"/>
                  </a:lnTo>
                  <a:close/>
                  <a:moveTo>
                    <a:pt x="71" y="76"/>
                  </a:moveTo>
                  <a:cubicBezTo>
                    <a:pt x="58" y="60"/>
                    <a:pt x="58" y="60"/>
                    <a:pt x="58" y="60"/>
                  </a:cubicBezTo>
                  <a:cubicBezTo>
                    <a:pt x="68" y="48"/>
                    <a:pt x="68" y="48"/>
                    <a:pt x="68" y="48"/>
                  </a:cubicBezTo>
                  <a:cubicBezTo>
                    <a:pt x="84" y="65"/>
                    <a:pt x="84" y="65"/>
                    <a:pt x="84" y="65"/>
                  </a:cubicBezTo>
                  <a:cubicBezTo>
                    <a:pt x="84" y="76"/>
                    <a:pt x="84" y="76"/>
                    <a:pt x="84" y="76"/>
                  </a:cubicBezTo>
                  <a:lnTo>
                    <a:pt x="71" y="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8" name="Freeform: Shape 21"/>
            <p:cNvSpPr/>
            <p:nvPr/>
          </p:nvSpPr>
          <p:spPr bwMode="auto">
            <a:xfrm>
              <a:off x="6493670" y="4154222"/>
              <a:ext cx="57429" cy="57428"/>
            </a:xfrm>
            <a:custGeom>
              <a:gdLst>
                <a:gd fmla="*/ 12 w 24" name="T0"/>
                <a:gd fmla="*/ 24 h 24" name="T1"/>
                <a:gd fmla="*/ 24 w 24" name="T2"/>
                <a:gd fmla="*/ 12 h 24" name="T3"/>
                <a:gd fmla="*/ 12 w 24" name="T4"/>
                <a:gd fmla="*/ 0 h 24" name="T5"/>
                <a:gd fmla="*/ 0 w 24" name="T6"/>
                <a:gd fmla="*/ 12 h 24" name="T7"/>
                <a:gd fmla="*/ 12 w 24" name="T8"/>
                <a:gd fmla="*/ 24 h 24" name="T9"/>
                <a:gd fmla="*/ 12 w 24" name="T10"/>
                <a:gd fmla="*/ 4 h 24" name="T11"/>
                <a:gd fmla="*/ 20 w 24" name="T12"/>
                <a:gd fmla="*/ 12 h 24" name="T13"/>
                <a:gd fmla="*/ 12 w 24" name="T14"/>
                <a:gd fmla="*/ 20 h 24" name="T15"/>
                <a:gd fmla="*/ 4 w 24" name="T16"/>
                <a:gd fmla="*/ 12 h 24" name="T17"/>
                <a:gd fmla="*/ 12 w 24" name="T18"/>
                <a:gd fmla="*/ 4 h 2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4" w="24">
                  <a:moveTo>
                    <a:pt x="12" y="24"/>
                  </a:moveTo>
                  <a:cubicBezTo>
                    <a:pt x="19" y="24"/>
                    <a:pt x="24" y="19"/>
                    <a:pt x="24" y="12"/>
                  </a:cubicBezTo>
                  <a:cubicBezTo>
                    <a:pt x="24" y="5"/>
                    <a:pt x="19" y="0"/>
                    <a:pt x="12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9"/>
                    <a:pt x="6" y="24"/>
                    <a:pt x="12" y="24"/>
                  </a:cubicBezTo>
                  <a:close/>
                  <a:moveTo>
                    <a:pt x="12" y="4"/>
                  </a:moveTo>
                  <a:cubicBezTo>
                    <a:pt x="17" y="4"/>
                    <a:pt x="20" y="7"/>
                    <a:pt x="20" y="12"/>
                  </a:cubicBezTo>
                  <a:cubicBezTo>
                    <a:pt x="20" y="16"/>
                    <a:pt x="17" y="20"/>
                    <a:pt x="12" y="20"/>
                  </a:cubicBezTo>
                  <a:cubicBezTo>
                    <a:pt x="8" y="20"/>
                    <a:pt x="4" y="16"/>
                    <a:pt x="4" y="12"/>
                  </a:cubicBezTo>
                  <a:cubicBezTo>
                    <a:pt x="4" y="7"/>
                    <a:pt x="8" y="4"/>
                    <a:pt x="12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9" name="Oval 23"/>
            <p:cNvSpPr/>
            <p:nvPr/>
          </p:nvSpPr>
          <p:spPr>
            <a:xfrm>
              <a:off x="6200903" y="2809447"/>
              <a:ext cx="579183" cy="57918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0" name="Freeform: Shape 25"/>
            <p:cNvSpPr/>
            <p:nvPr/>
          </p:nvSpPr>
          <p:spPr bwMode="auto">
            <a:xfrm>
              <a:off x="6408534" y="3028241"/>
              <a:ext cx="152136" cy="153144"/>
            </a:xfrm>
            <a:custGeom>
              <a:gdLst>
                <a:gd fmla="*/ 32 w 64" name="T0"/>
                <a:gd fmla="*/ 0 h 64" name="T1"/>
                <a:gd fmla="*/ 0 w 64" name="T2"/>
                <a:gd fmla="*/ 32 h 64" name="T3"/>
                <a:gd fmla="*/ 32 w 64" name="T4"/>
                <a:gd fmla="*/ 64 h 64" name="T5"/>
                <a:gd fmla="*/ 64 w 64" name="T6"/>
                <a:gd fmla="*/ 32 h 64" name="T7"/>
                <a:gd fmla="*/ 32 w 64" name="T8"/>
                <a:gd fmla="*/ 0 h 64" name="T9"/>
                <a:gd fmla="*/ 51 w 64" name="T10"/>
                <a:gd fmla="*/ 47 h 64" name="T11"/>
                <a:gd fmla="*/ 17 w 64" name="T12"/>
                <a:gd fmla="*/ 50 h 64" name="T13"/>
                <a:gd fmla="*/ 14 w 64" name="T14"/>
                <a:gd fmla="*/ 16 h 64" name="T15"/>
                <a:gd fmla="*/ 48 w 64" name="T16"/>
                <a:gd fmla="*/ 14 h 64" name="T17"/>
                <a:gd fmla="*/ 51 w 64" name="T18"/>
                <a:gd fmla="*/ 47 h 6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64" w="64">
                  <a:moveTo>
                    <a:pt x="32" y="0"/>
                  </a:moveTo>
                  <a:cubicBezTo>
                    <a:pt x="15" y="0"/>
                    <a:pt x="0" y="14"/>
                    <a:pt x="0" y="32"/>
                  </a:cubicBezTo>
                  <a:cubicBezTo>
                    <a:pt x="0" y="49"/>
                    <a:pt x="15" y="64"/>
                    <a:pt x="32" y="64"/>
                  </a:cubicBezTo>
                  <a:cubicBezTo>
                    <a:pt x="50" y="64"/>
                    <a:pt x="64" y="49"/>
                    <a:pt x="64" y="32"/>
                  </a:cubicBezTo>
                  <a:cubicBezTo>
                    <a:pt x="64" y="14"/>
                    <a:pt x="50" y="0"/>
                    <a:pt x="32" y="0"/>
                  </a:cubicBezTo>
                  <a:close/>
                  <a:moveTo>
                    <a:pt x="51" y="47"/>
                  </a:moveTo>
                  <a:cubicBezTo>
                    <a:pt x="42" y="57"/>
                    <a:pt x="27" y="59"/>
                    <a:pt x="17" y="50"/>
                  </a:cubicBezTo>
                  <a:cubicBezTo>
                    <a:pt x="7" y="41"/>
                    <a:pt x="6" y="26"/>
                    <a:pt x="14" y="16"/>
                  </a:cubicBezTo>
                  <a:cubicBezTo>
                    <a:pt x="23" y="6"/>
                    <a:pt x="38" y="5"/>
                    <a:pt x="48" y="14"/>
                  </a:cubicBezTo>
                  <a:cubicBezTo>
                    <a:pt x="58" y="22"/>
                    <a:pt x="59" y="37"/>
                    <a:pt x="51" y="4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1" name="Freeform: Shape 26"/>
            <p:cNvSpPr/>
            <p:nvPr/>
          </p:nvSpPr>
          <p:spPr bwMode="auto">
            <a:xfrm>
              <a:off x="6446819" y="3066526"/>
              <a:ext cx="42316" cy="43323"/>
            </a:xfrm>
            <a:custGeom>
              <a:gdLst>
                <a:gd fmla="*/ 16 w 18" name="T0"/>
                <a:gd fmla="*/ 0 h 18" name="T1"/>
                <a:gd fmla="*/ 0 w 18" name="T2"/>
                <a:gd fmla="*/ 16 h 18" name="T3"/>
                <a:gd fmla="*/ 0 w 18" name="T4"/>
                <a:gd fmla="*/ 16 h 18" name="T5"/>
                <a:gd fmla="*/ 2 w 18" name="T6"/>
                <a:gd fmla="*/ 18 h 18" name="T7"/>
                <a:gd fmla="*/ 4 w 18" name="T8"/>
                <a:gd fmla="*/ 16 h 18" name="T9"/>
                <a:gd fmla="*/ 4 w 18" name="T10"/>
                <a:gd fmla="*/ 16 h 18" name="T11"/>
                <a:gd fmla="*/ 16 w 18" name="T12"/>
                <a:gd fmla="*/ 4 h 18" name="T13"/>
                <a:gd fmla="*/ 18 w 18" name="T14"/>
                <a:gd fmla="*/ 2 h 18" name="T15"/>
                <a:gd fmla="*/ 16 w 18" name="T16"/>
                <a:gd fmla="*/ 0 h 1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8" w="18">
                  <a:moveTo>
                    <a:pt x="16" y="0"/>
                  </a:moveTo>
                  <a:cubicBezTo>
                    <a:pt x="8" y="0"/>
                    <a:pt x="0" y="7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7"/>
                    <a:pt x="1" y="18"/>
                    <a:pt x="2" y="18"/>
                  </a:cubicBezTo>
                  <a:cubicBezTo>
                    <a:pt x="4" y="18"/>
                    <a:pt x="4" y="17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9"/>
                    <a:pt x="10" y="4"/>
                    <a:pt x="16" y="4"/>
                  </a:cubicBezTo>
                  <a:cubicBezTo>
                    <a:pt x="18" y="4"/>
                    <a:pt x="18" y="3"/>
                    <a:pt x="18" y="2"/>
                  </a:cubicBezTo>
                  <a:cubicBezTo>
                    <a:pt x="18" y="1"/>
                    <a:pt x="18" y="0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2" name="Freeform: Shape 27"/>
            <p:cNvSpPr/>
            <p:nvPr/>
          </p:nvSpPr>
          <p:spPr bwMode="auto">
            <a:xfrm>
              <a:off x="6331962" y="2961744"/>
              <a:ext cx="305279" cy="257926"/>
            </a:xfrm>
            <a:custGeom>
              <a:gdLst>
                <a:gd fmla="*/ 118 w 128" name="T0"/>
                <a:gd fmla="*/ 24 h 108" name="T1"/>
                <a:gd fmla="*/ 101 w 128" name="T2"/>
                <a:gd fmla="*/ 21 h 108" name="T3"/>
                <a:gd fmla="*/ 96 w 128" name="T4"/>
                <a:gd fmla="*/ 7 h 108" name="T5"/>
                <a:gd fmla="*/ 84 w 128" name="T6"/>
                <a:gd fmla="*/ 0 h 108" name="T7"/>
                <a:gd fmla="*/ 44 w 128" name="T8"/>
                <a:gd fmla="*/ 0 h 108" name="T9"/>
                <a:gd fmla="*/ 33 w 128" name="T10"/>
                <a:gd fmla="*/ 7 h 108" name="T11"/>
                <a:gd fmla="*/ 28 w 128" name="T12"/>
                <a:gd fmla="*/ 21 h 108" name="T13"/>
                <a:gd fmla="*/ 10 w 128" name="T14"/>
                <a:gd fmla="*/ 24 h 108" name="T15"/>
                <a:gd fmla="*/ 0 w 128" name="T16"/>
                <a:gd fmla="*/ 36 h 108" name="T17"/>
                <a:gd fmla="*/ 0 w 128" name="T18"/>
                <a:gd fmla="*/ 96 h 108" name="T19"/>
                <a:gd fmla="*/ 12 w 128" name="T20"/>
                <a:gd fmla="*/ 108 h 108" name="T21"/>
                <a:gd fmla="*/ 116 w 128" name="T22"/>
                <a:gd fmla="*/ 108 h 108" name="T23"/>
                <a:gd fmla="*/ 128 w 128" name="T24"/>
                <a:gd fmla="*/ 96 h 108" name="T25"/>
                <a:gd fmla="*/ 128 w 128" name="T26"/>
                <a:gd fmla="*/ 36 h 108" name="T27"/>
                <a:gd fmla="*/ 118 w 128" name="T28"/>
                <a:gd fmla="*/ 24 h 108" name="T29"/>
                <a:gd fmla="*/ 120 w 128" name="T30"/>
                <a:gd fmla="*/ 96 h 108" name="T31"/>
                <a:gd fmla="*/ 116 w 128" name="T32"/>
                <a:gd fmla="*/ 100 h 108" name="T33"/>
                <a:gd fmla="*/ 12 w 128" name="T34"/>
                <a:gd fmla="*/ 100 h 108" name="T35"/>
                <a:gd fmla="*/ 8 w 128" name="T36"/>
                <a:gd fmla="*/ 96 h 108" name="T37"/>
                <a:gd fmla="*/ 8 w 128" name="T38"/>
                <a:gd fmla="*/ 36 h 108" name="T39"/>
                <a:gd fmla="*/ 12 w 128" name="T40"/>
                <a:gd fmla="*/ 32 h 108" name="T41"/>
                <a:gd fmla="*/ 34 w 128" name="T42"/>
                <a:gd fmla="*/ 28 h 108" name="T43"/>
                <a:gd fmla="*/ 41 w 128" name="T44"/>
                <a:gd fmla="*/ 10 h 108" name="T45"/>
                <a:gd fmla="*/ 44 w 128" name="T46"/>
                <a:gd fmla="*/ 8 h 108" name="T47"/>
                <a:gd fmla="*/ 84 w 128" name="T48"/>
                <a:gd fmla="*/ 8 h 108" name="T49"/>
                <a:gd fmla="*/ 88 w 128" name="T50"/>
                <a:gd fmla="*/ 10 h 108" name="T51"/>
                <a:gd fmla="*/ 95 w 128" name="T52"/>
                <a:gd fmla="*/ 28 h 108" name="T53"/>
                <a:gd fmla="*/ 117 w 128" name="T54"/>
                <a:gd fmla="*/ 32 h 108" name="T55"/>
                <a:gd fmla="*/ 120 w 128" name="T56"/>
                <a:gd fmla="*/ 36 h 108" name="T57"/>
                <a:gd fmla="*/ 120 w 128" name="T58"/>
                <a:gd fmla="*/ 96 h 108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108" w="128">
                  <a:moveTo>
                    <a:pt x="118" y="24"/>
                  </a:moveTo>
                  <a:cubicBezTo>
                    <a:pt x="101" y="21"/>
                    <a:pt x="101" y="21"/>
                    <a:pt x="101" y="21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4" y="3"/>
                    <a:pt x="89" y="0"/>
                    <a:pt x="84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0" y="0"/>
                    <a:pt x="35" y="3"/>
                    <a:pt x="33" y="7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5" y="25"/>
                    <a:pt x="0" y="30"/>
                    <a:pt x="0" y="3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102"/>
                    <a:pt x="6" y="108"/>
                    <a:pt x="12" y="108"/>
                  </a:cubicBezTo>
                  <a:cubicBezTo>
                    <a:pt x="116" y="108"/>
                    <a:pt x="116" y="108"/>
                    <a:pt x="116" y="108"/>
                  </a:cubicBezTo>
                  <a:cubicBezTo>
                    <a:pt x="123" y="108"/>
                    <a:pt x="128" y="102"/>
                    <a:pt x="128" y="96"/>
                  </a:cubicBezTo>
                  <a:cubicBezTo>
                    <a:pt x="128" y="36"/>
                    <a:pt x="128" y="36"/>
                    <a:pt x="128" y="36"/>
                  </a:cubicBezTo>
                  <a:cubicBezTo>
                    <a:pt x="128" y="30"/>
                    <a:pt x="124" y="25"/>
                    <a:pt x="118" y="24"/>
                  </a:cubicBezTo>
                  <a:close/>
                  <a:moveTo>
                    <a:pt x="120" y="96"/>
                  </a:moveTo>
                  <a:cubicBezTo>
                    <a:pt x="120" y="98"/>
                    <a:pt x="119" y="100"/>
                    <a:pt x="116" y="100"/>
                  </a:cubicBezTo>
                  <a:cubicBezTo>
                    <a:pt x="12" y="100"/>
                    <a:pt x="12" y="100"/>
                    <a:pt x="12" y="100"/>
                  </a:cubicBezTo>
                  <a:cubicBezTo>
                    <a:pt x="10" y="100"/>
                    <a:pt x="8" y="98"/>
                    <a:pt x="8" y="9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4"/>
                    <a:pt x="10" y="32"/>
                    <a:pt x="12" y="32"/>
                  </a:cubicBezTo>
                  <a:cubicBezTo>
                    <a:pt x="34" y="28"/>
                    <a:pt x="34" y="28"/>
                    <a:pt x="34" y="28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9"/>
                    <a:pt x="43" y="8"/>
                    <a:pt x="44" y="8"/>
                  </a:cubicBezTo>
                  <a:cubicBezTo>
                    <a:pt x="84" y="8"/>
                    <a:pt x="84" y="8"/>
                    <a:pt x="84" y="8"/>
                  </a:cubicBezTo>
                  <a:cubicBezTo>
                    <a:pt x="86" y="8"/>
                    <a:pt x="88" y="9"/>
                    <a:pt x="88" y="10"/>
                  </a:cubicBezTo>
                  <a:cubicBezTo>
                    <a:pt x="95" y="28"/>
                    <a:pt x="95" y="28"/>
                    <a:pt x="95" y="28"/>
                  </a:cubicBezTo>
                  <a:cubicBezTo>
                    <a:pt x="117" y="32"/>
                    <a:pt x="117" y="32"/>
                    <a:pt x="117" y="32"/>
                  </a:cubicBezTo>
                  <a:cubicBezTo>
                    <a:pt x="119" y="32"/>
                    <a:pt x="120" y="34"/>
                    <a:pt x="120" y="36"/>
                  </a:cubicBezTo>
                  <a:lnTo>
                    <a:pt x="120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3" name="TextBox 33"/>
            <p:cNvSpPr txBox="1"/>
            <p:nvPr/>
          </p:nvSpPr>
          <p:spPr>
            <a:xfrm>
              <a:off x="6775856" y="2744204"/>
              <a:ext cx="4699017" cy="338553"/>
            </a:xfrm>
            <a:prstGeom prst="rect">
              <a:avLst/>
            </a:prstGeom>
          </p:spPr>
          <p:txBody>
            <a:bodyPr lIns="192000" rIns="192000" vert="horz" wrap="none">
              <a:normAutofit fontScale="92500" lnSpcReduction="20000"/>
            </a:bodyPr>
            <a:lstStyle/>
            <a:p>
              <a:r>
                <a:rPr altLang="en-US" b="1" kern="900" lang="zh-CN" sz="2133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标题文本预设</a:t>
              </a:r>
            </a:p>
          </p:txBody>
        </p:sp>
        <p:sp>
          <p:nvSpPr>
            <p:cNvPr id="24" name="TextBox 34"/>
            <p:cNvSpPr txBox="1"/>
            <p:nvPr/>
          </p:nvSpPr>
          <p:spPr>
            <a:xfrm>
              <a:off x="6775856" y="3082758"/>
              <a:ext cx="4699017" cy="277961"/>
            </a:xfrm>
            <a:prstGeom prst="rect">
              <a:avLst/>
            </a:prstGeom>
          </p:spPr>
          <p:txBody>
            <a:bodyPr lIns="192000" rIns="192000" vert="horz" wrap="square">
              <a:normAutofit fontScale="85000" lnSpcReduction="20000"/>
            </a:bodyPr>
            <a:lstStyle/>
            <a:p>
              <a:pPr lvl="0">
                <a:lnSpc>
                  <a:spcPct val="120000"/>
                </a:lnSpc>
              </a:pPr>
              <a:r>
                <a:rPr altLang="en-US" lang="zh-CN" sz="1467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此部分内容作为文字排版占位显示（建议使用主题字体）</a:t>
              </a:r>
            </a:p>
          </p:txBody>
        </p:sp>
        <p:sp>
          <p:nvSpPr>
            <p:cNvPr id="25" name="TextBox 36"/>
            <p:cNvSpPr txBox="1"/>
            <p:nvPr/>
          </p:nvSpPr>
          <p:spPr>
            <a:xfrm>
              <a:off x="6775856" y="3888888"/>
              <a:ext cx="4699017" cy="338553"/>
            </a:xfrm>
            <a:prstGeom prst="rect">
              <a:avLst/>
            </a:prstGeom>
          </p:spPr>
          <p:txBody>
            <a:bodyPr lIns="192000" rIns="192000" vert="horz" wrap="none">
              <a:normAutofit fontScale="92500" lnSpcReduction="20000"/>
            </a:bodyPr>
            <a:lstStyle/>
            <a:p>
              <a:r>
                <a:rPr altLang="en-US" b="1" kern="900" lang="zh-CN" sz="2133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标题文本预设</a:t>
              </a:r>
            </a:p>
          </p:txBody>
        </p:sp>
        <p:sp>
          <p:nvSpPr>
            <p:cNvPr id="26" name="TextBox 37"/>
            <p:cNvSpPr txBox="1"/>
            <p:nvPr/>
          </p:nvSpPr>
          <p:spPr>
            <a:xfrm>
              <a:off x="6775856" y="4227442"/>
              <a:ext cx="4699017" cy="277961"/>
            </a:xfrm>
            <a:prstGeom prst="rect">
              <a:avLst/>
            </a:prstGeom>
          </p:spPr>
          <p:txBody>
            <a:bodyPr lIns="192000" rIns="192000" vert="horz" wrap="square">
              <a:normAutofit fontScale="85000" lnSpcReduction="20000"/>
            </a:bodyPr>
            <a:lstStyle/>
            <a:p>
              <a:pPr lvl="0">
                <a:lnSpc>
                  <a:spcPct val="120000"/>
                </a:lnSpc>
              </a:pPr>
              <a:r>
                <a:rPr altLang="en-US" lang="zh-CN" sz="1467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此部分内容作为文字排版占位显示（建议使用主题字体）</a:t>
              </a:r>
            </a:p>
          </p:txBody>
        </p:sp>
        <p:sp>
          <p:nvSpPr>
            <p:cNvPr id="27" name="TextBox 39"/>
            <p:cNvSpPr txBox="1"/>
            <p:nvPr/>
          </p:nvSpPr>
          <p:spPr>
            <a:xfrm>
              <a:off x="6775856" y="4995036"/>
              <a:ext cx="4699017" cy="338553"/>
            </a:xfrm>
            <a:prstGeom prst="rect">
              <a:avLst/>
            </a:prstGeom>
          </p:spPr>
          <p:txBody>
            <a:bodyPr lIns="192000" rIns="192000" vert="horz" wrap="none">
              <a:normAutofit fontScale="92500" lnSpcReduction="20000"/>
            </a:bodyPr>
            <a:lstStyle/>
            <a:p>
              <a:r>
                <a:rPr altLang="en-US" b="1" kern="900" lang="zh-CN" sz="2133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标题文本预设</a:t>
              </a:r>
            </a:p>
          </p:txBody>
        </p:sp>
        <p:sp>
          <p:nvSpPr>
            <p:cNvPr id="28" name="TextBox 40"/>
            <p:cNvSpPr txBox="1"/>
            <p:nvPr/>
          </p:nvSpPr>
          <p:spPr>
            <a:xfrm>
              <a:off x="6775856" y="5333590"/>
              <a:ext cx="4699017" cy="277961"/>
            </a:xfrm>
            <a:prstGeom prst="rect">
              <a:avLst/>
            </a:prstGeom>
          </p:spPr>
          <p:txBody>
            <a:bodyPr lIns="192000" rIns="192000" vert="horz" wrap="square">
              <a:normAutofit fontScale="85000" lnSpcReduction="20000"/>
            </a:bodyPr>
            <a:lstStyle/>
            <a:p>
              <a:pPr lvl="0">
                <a:lnSpc>
                  <a:spcPct val="120000"/>
                </a:lnSpc>
              </a:pPr>
              <a:r>
                <a:rPr altLang="en-US" lang="zh-CN" sz="1467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此部分内容作为文字排版占位显示（建议使用主题字体）</a:t>
              </a:r>
            </a:p>
          </p:txBody>
        </p:sp>
      </p:grpSp>
      <p:sp>
        <p:nvSpPr>
          <p:cNvPr id="29" name="文本框 10">
            <a:extLst>
              <a:ext uri="{FF2B5EF4-FFF2-40B4-BE49-F238E27FC236}">
                <a16:creationId xmlns:a16="http://schemas.microsoft.com/office/drawing/2014/main" id="{EF51FF39-6445-4064-9D0E-F06ABE2F4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5" y="220663"/>
            <a:ext cx="264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点击此处添加标题</a:t>
            </a:r>
          </a:p>
        </p:txBody>
      </p:sp>
      <p:sp>
        <p:nvSpPr>
          <p:cNvPr id="30" name="矩形 1">
            <a:extLst>
              <a:ext uri="{FF2B5EF4-FFF2-40B4-BE49-F238E27FC236}">
                <a16:creationId xmlns:a16="http://schemas.microsoft.com/office/drawing/2014/main" id="{D04C56C1-E4FD-451C-9C8F-90B887303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3"/>
            <a:ext cx="144463" cy="46355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</p:spTree>
    <p:extLst>
      <p:ext uri="{BB962C8B-B14F-4D97-AF65-F5344CB8AC3E}">
        <p14:creationId val="2613392323"/>
      </p:ext>
    </p:extLst>
  </p:cSld>
  <p:clrMapOvr>
    <a:masterClrMapping/>
  </p:clrMapOvr>
  <mc:AlternateContent>
    <mc:Choice Requires="p14">
      <p:transition p14:dur="1250" spd="slow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8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77767 0.014923 L 0 0 E" pathEditMode="relative" ptsTypes="">
                                      <p:cBhvr>
                                        <p:cTn dur="2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id="10" nodeType="with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2000" fill="hold" id="11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  <p:from x="7530" y="10612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3" nodeType="afterEffect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00" fill="hold" id="1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00" fill="hold" id="16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千图PPT彼岸天：ID 8661124库_组合 1"/>
          <p:cNvGrpSpPr/>
          <p:nvPr>
            <p:custDataLst>
              <p:tags r:id="rId3"/>
            </p:custDataLst>
          </p:nvPr>
        </p:nvGrpSpPr>
        <p:grpSpPr>
          <a:xfrm>
            <a:off x="5271316" y="2070368"/>
            <a:ext cx="2039112" cy="3647143"/>
            <a:chOff x="5076444" y="2354580"/>
            <a:chExt cx="2039112" cy="3647143"/>
          </a:xfrm>
        </p:grpSpPr>
        <p:sp>
          <p:nvSpPr>
            <p:cNvPr id="4" name="矩形: 圆角 3"/>
            <p:cNvSpPr/>
            <p:nvPr/>
          </p:nvSpPr>
          <p:spPr>
            <a:xfrm>
              <a:off x="5076444" y="4184693"/>
              <a:ext cx="2039112" cy="397055"/>
            </a:xfrm>
            <a:prstGeom prst="roundRect">
              <a:avLst>
                <a:gd fmla="val 33617" name="adj"/>
              </a:avLst>
            </a:prstGeom>
            <a:solidFill>
              <a:schemeClr val="bg1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5" name="梯形 4"/>
            <p:cNvSpPr/>
            <p:nvPr/>
          </p:nvSpPr>
          <p:spPr>
            <a:xfrm flipV="1">
              <a:off x="5298526" y="4581748"/>
              <a:ext cx="1594949" cy="1419975"/>
            </a:xfrm>
            <a:prstGeom prst="trapezoid">
              <a:avLst>
                <a:gd fmla="val 15995" name="adj"/>
              </a:avLst>
            </a:prstGeom>
            <a:solidFill>
              <a:schemeClr val="bg1">
                <a:lumMod val="8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6" name="等腰三角形 5"/>
            <p:cNvSpPr/>
            <p:nvPr/>
          </p:nvSpPr>
          <p:spPr>
            <a:xfrm>
              <a:off x="5935980" y="2354580"/>
              <a:ext cx="342900" cy="1830113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</p:grpSp>
      <p:sp>
        <p:nvSpPr>
          <p:cNvPr id="7" name="千图PPT彼岸天：ID 8661124库_任意多边形 6"/>
          <p:cNvSpPr/>
          <p:nvPr>
            <p:custDataLst>
              <p:tags r:id="rId4"/>
            </p:custDataLst>
          </p:nvPr>
        </p:nvSpPr>
        <p:spPr>
          <a:xfrm rot="3283209">
            <a:off x="6523297" y="2450416"/>
            <a:ext cx="892152" cy="1677436"/>
          </a:xfrm>
          <a:custGeom>
            <a:gdLst>
              <a:gd fmla="*/ 433578 w 867156" name="connsiteX0"/>
              <a:gd fmla="*/ 0 h 1630438" name="connsiteY0"/>
              <a:gd fmla="*/ 433770 w 867156" name="connsiteX1"/>
              <a:gd fmla="*/ 117 h 1630438" name="connsiteY1"/>
              <a:gd fmla="*/ 867156 w 867156" name="connsiteX2"/>
              <a:gd fmla="*/ 815219 h 1630438" name="connsiteY2"/>
              <a:gd fmla="*/ 433770 w 867156" name="connsiteX3"/>
              <a:gd fmla="*/ 1630322 h 1630438" name="connsiteY3"/>
              <a:gd fmla="*/ 433578 w 867156" name="connsiteX4"/>
              <a:gd fmla="*/ 1630438 h 1630438" name="connsiteY4"/>
              <a:gd fmla="*/ 433386 w 867156" name="connsiteX5"/>
              <a:gd fmla="*/ 1630322 h 1630438" name="connsiteY5"/>
              <a:gd fmla="*/ 0 w 867156" name="connsiteX6"/>
              <a:gd fmla="*/ 815219 h 1630438" name="connsiteY6"/>
              <a:gd fmla="*/ 433386 w 867156" name="connsiteX7"/>
              <a:gd fmla="*/ 117 h 1630438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1630438" w="867156">
                <a:moveTo>
                  <a:pt x="433578" y="0"/>
                </a:moveTo>
                <a:lnTo>
                  <a:pt x="433770" y="117"/>
                </a:lnTo>
                <a:cubicBezTo>
                  <a:pt x="695244" y="176765"/>
                  <a:pt x="867156" y="475916"/>
                  <a:pt x="867156" y="815219"/>
                </a:cubicBezTo>
                <a:cubicBezTo>
                  <a:pt x="867156" y="1154522"/>
                  <a:pt x="695244" y="1453673"/>
                  <a:pt x="433770" y="1630322"/>
                </a:cubicBezTo>
                <a:lnTo>
                  <a:pt x="433578" y="1630438"/>
                </a:lnTo>
                <a:lnTo>
                  <a:pt x="433386" y="1630322"/>
                </a:lnTo>
                <a:cubicBezTo>
                  <a:pt x="171912" y="1453673"/>
                  <a:pt x="0" y="1154522"/>
                  <a:pt x="0" y="815219"/>
                </a:cubicBezTo>
                <a:cubicBezTo>
                  <a:pt x="0" y="475916"/>
                  <a:pt x="171912" y="176765"/>
                  <a:pt x="433386" y="117"/>
                </a:cubicBezTo>
                <a:close/>
              </a:path>
            </a:pathLst>
          </a:custGeom>
          <a:solidFill>
            <a:schemeClr val="accent3">
              <a:alpha val="84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sp>
        <p:nvSpPr>
          <p:cNvPr id="8" name="千图PPT彼岸天：ID 8661124库_任意多边形 7"/>
          <p:cNvSpPr/>
          <p:nvPr>
            <p:custDataLst>
              <p:tags r:id="rId5"/>
            </p:custDataLst>
          </p:nvPr>
        </p:nvSpPr>
        <p:spPr>
          <a:xfrm rot="3283209">
            <a:off x="6361667" y="1254358"/>
            <a:ext cx="635544" cy="1194959"/>
          </a:xfrm>
          <a:custGeom>
            <a:gdLst>
              <a:gd fmla="*/ 433578 w 867156" name="connsiteX0"/>
              <a:gd fmla="*/ 0 h 1630438" name="connsiteY0"/>
              <a:gd fmla="*/ 433770 w 867156" name="connsiteX1"/>
              <a:gd fmla="*/ 117 h 1630438" name="connsiteY1"/>
              <a:gd fmla="*/ 867156 w 867156" name="connsiteX2"/>
              <a:gd fmla="*/ 815219 h 1630438" name="connsiteY2"/>
              <a:gd fmla="*/ 433770 w 867156" name="connsiteX3"/>
              <a:gd fmla="*/ 1630322 h 1630438" name="connsiteY3"/>
              <a:gd fmla="*/ 433578 w 867156" name="connsiteX4"/>
              <a:gd fmla="*/ 1630438 h 1630438" name="connsiteY4"/>
              <a:gd fmla="*/ 433386 w 867156" name="connsiteX5"/>
              <a:gd fmla="*/ 1630322 h 1630438" name="connsiteY5"/>
              <a:gd fmla="*/ 0 w 867156" name="connsiteX6"/>
              <a:gd fmla="*/ 815219 h 1630438" name="connsiteY6"/>
              <a:gd fmla="*/ 433386 w 867156" name="connsiteX7"/>
              <a:gd fmla="*/ 117 h 1630438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1630438" w="867156">
                <a:moveTo>
                  <a:pt x="433578" y="0"/>
                </a:moveTo>
                <a:lnTo>
                  <a:pt x="433770" y="117"/>
                </a:lnTo>
                <a:cubicBezTo>
                  <a:pt x="695244" y="176765"/>
                  <a:pt x="867156" y="475916"/>
                  <a:pt x="867156" y="815219"/>
                </a:cubicBezTo>
                <a:cubicBezTo>
                  <a:pt x="867156" y="1154522"/>
                  <a:pt x="695244" y="1453673"/>
                  <a:pt x="433770" y="1630322"/>
                </a:cubicBezTo>
                <a:lnTo>
                  <a:pt x="433578" y="1630438"/>
                </a:lnTo>
                <a:lnTo>
                  <a:pt x="433386" y="1630322"/>
                </a:lnTo>
                <a:cubicBezTo>
                  <a:pt x="171912" y="1453673"/>
                  <a:pt x="0" y="1154522"/>
                  <a:pt x="0" y="815219"/>
                </a:cubicBezTo>
                <a:cubicBezTo>
                  <a:pt x="0" y="475916"/>
                  <a:pt x="171912" y="176765"/>
                  <a:pt x="433386" y="117"/>
                </a:cubicBezTo>
                <a:close/>
              </a:path>
            </a:pathLst>
          </a:custGeom>
          <a:solidFill>
            <a:schemeClr val="accent4">
              <a:alpha val="84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sp>
        <p:nvSpPr>
          <p:cNvPr id="9" name="千图PPT彼岸天：ID 8661124库_任意多边形 8"/>
          <p:cNvSpPr/>
          <p:nvPr>
            <p:custDataLst>
              <p:tags r:id="rId6"/>
            </p:custDataLst>
          </p:nvPr>
        </p:nvSpPr>
        <p:spPr>
          <a:xfrm rot="18734554">
            <a:off x="5255009" y="2146706"/>
            <a:ext cx="892152" cy="1677436"/>
          </a:xfrm>
          <a:custGeom>
            <a:gdLst>
              <a:gd fmla="*/ 433578 w 867156" name="connsiteX0"/>
              <a:gd fmla="*/ 0 h 1630438" name="connsiteY0"/>
              <a:gd fmla="*/ 433770 w 867156" name="connsiteX1"/>
              <a:gd fmla="*/ 117 h 1630438" name="connsiteY1"/>
              <a:gd fmla="*/ 867156 w 867156" name="connsiteX2"/>
              <a:gd fmla="*/ 815219 h 1630438" name="connsiteY2"/>
              <a:gd fmla="*/ 433770 w 867156" name="connsiteX3"/>
              <a:gd fmla="*/ 1630322 h 1630438" name="connsiteY3"/>
              <a:gd fmla="*/ 433578 w 867156" name="connsiteX4"/>
              <a:gd fmla="*/ 1630438 h 1630438" name="connsiteY4"/>
              <a:gd fmla="*/ 433386 w 867156" name="connsiteX5"/>
              <a:gd fmla="*/ 1630322 h 1630438" name="connsiteY5"/>
              <a:gd fmla="*/ 0 w 867156" name="connsiteX6"/>
              <a:gd fmla="*/ 815219 h 1630438" name="connsiteY6"/>
              <a:gd fmla="*/ 433386 w 867156" name="connsiteX7"/>
              <a:gd fmla="*/ 117 h 1630438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1630438" w="867156">
                <a:moveTo>
                  <a:pt x="433578" y="0"/>
                </a:moveTo>
                <a:lnTo>
                  <a:pt x="433770" y="117"/>
                </a:lnTo>
                <a:cubicBezTo>
                  <a:pt x="695244" y="176765"/>
                  <a:pt x="867156" y="475916"/>
                  <a:pt x="867156" y="815219"/>
                </a:cubicBezTo>
                <a:cubicBezTo>
                  <a:pt x="867156" y="1154522"/>
                  <a:pt x="695244" y="1453673"/>
                  <a:pt x="433770" y="1630322"/>
                </a:cubicBezTo>
                <a:lnTo>
                  <a:pt x="433578" y="1630438"/>
                </a:lnTo>
                <a:lnTo>
                  <a:pt x="433386" y="1630322"/>
                </a:lnTo>
                <a:cubicBezTo>
                  <a:pt x="171912" y="1453673"/>
                  <a:pt x="0" y="1154522"/>
                  <a:pt x="0" y="815219"/>
                </a:cubicBezTo>
                <a:cubicBezTo>
                  <a:pt x="0" y="475916"/>
                  <a:pt x="171912" y="176765"/>
                  <a:pt x="433386" y="117"/>
                </a:cubicBezTo>
                <a:close/>
              </a:path>
            </a:pathLst>
          </a:custGeom>
          <a:solidFill>
            <a:schemeClr val="accent1">
              <a:alpha val="84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sp>
        <p:nvSpPr>
          <p:cNvPr id="10" name="千图PPT彼岸天：ID 8661124库_任意多边形 9"/>
          <p:cNvSpPr/>
          <p:nvPr>
            <p:custDataLst>
              <p:tags r:id="rId7"/>
            </p:custDataLst>
          </p:nvPr>
        </p:nvSpPr>
        <p:spPr>
          <a:xfrm rot="18734554">
            <a:off x="5557451" y="1463858"/>
            <a:ext cx="683811" cy="1320204"/>
          </a:xfrm>
          <a:custGeom>
            <a:gdLst>
              <a:gd fmla="*/ 433578 w 867156" name="connsiteX0"/>
              <a:gd fmla="*/ 0 h 1630438" name="connsiteY0"/>
              <a:gd fmla="*/ 433770 w 867156" name="connsiteX1"/>
              <a:gd fmla="*/ 117 h 1630438" name="connsiteY1"/>
              <a:gd fmla="*/ 867156 w 867156" name="connsiteX2"/>
              <a:gd fmla="*/ 815219 h 1630438" name="connsiteY2"/>
              <a:gd fmla="*/ 433770 w 867156" name="connsiteX3"/>
              <a:gd fmla="*/ 1630322 h 1630438" name="connsiteY3"/>
              <a:gd fmla="*/ 433578 w 867156" name="connsiteX4"/>
              <a:gd fmla="*/ 1630438 h 1630438" name="connsiteY4"/>
              <a:gd fmla="*/ 433386 w 867156" name="connsiteX5"/>
              <a:gd fmla="*/ 1630322 h 1630438" name="connsiteY5"/>
              <a:gd fmla="*/ 0 w 867156" name="connsiteX6"/>
              <a:gd fmla="*/ 815219 h 1630438" name="connsiteY6"/>
              <a:gd fmla="*/ 433386 w 867156" name="connsiteX7"/>
              <a:gd fmla="*/ 117 h 1630438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1630438" w="867156">
                <a:moveTo>
                  <a:pt x="433578" y="0"/>
                </a:moveTo>
                <a:lnTo>
                  <a:pt x="433770" y="117"/>
                </a:lnTo>
                <a:cubicBezTo>
                  <a:pt x="695244" y="176765"/>
                  <a:pt x="867156" y="475916"/>
                  <a:pt x="867156" y="815219"/>
                </a:cubicBezTo>
                <a:cubicBezTo>
                  <a:pt x="867156" y="1154522"/>
                  <a:pt x="695244" y="1453673"/>
                  <a:pt x="433770" y="1630322"/>
                </a:cubicBezTo>
                <a:lnTo>
                  <a:pt x="433578" y="1630438"/>
                </a:lnTo>
                <a:lnTo>
                  <a:pt x="433386" y="1630322"/>
                </a:lnTo>
                <a:cubicBezTo>
                  <a:pt x="171912" y="1453673"/>
                  <a:pt x="0" y="1154522"/>
                  <a:pt x="0" y="815219"/>
                </a:cubicBezTo>
                <a:cubicBezTo>
                  <a:pt x="0" y="475916"/>
                  <a:pt x="171912" y="176765"/>
                  <a:pt x="433386" y="117"/>
                </a:cubicBezTo>
                <a:close/>
              </a:path>
            </a:pathLst>
          </a:custGeom>
          <a:solidFill>
            <a:schemeClr val="accent2">
              <a:alpha val="84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sp>
        <p:nvSpPr>
          <p:cNvPr id="23" name="išľíďè">
            <a:extLst>
              <a:ext uri="{FF2B5EF4-FFF2-40B4-BE49-F238E27FC236}">
                <a16:creationId xmlns:a16="http://schemas.microsoft.com/office/drawing/2014/main" id="{9176929B-3652-4FAE-BD44-4012B971BC8E}"/>
              </a:ext>
            </a:extLst>
          </p:cNvPr>
          <p:cNvSpPr/>
          <p:nvPr/>
        </p:nvSpPr>
        <p:spPr bwMode="auto">
          <a:xfrm>
            <a:off x="1514898" y="2530612"/>
            <a:ext cx="2543126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>
              <a:lnSpc>
                <a:spcPct val="120000"/>
              </a:lnSpc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此部分内容作为文字排版占位显示</a:t>
            </a:r>
            <a:b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</a:b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（建议使用主题字体）</a:t>
            </a:r>
          </a:p>
        </p:txBody>
      </p:sp>
      <p:sp>
        <p:nvSpPr>
          <p:cNvPr id="24" name="iSlíďè">
            <a:extLst>
              <a:ext uri="{FF2B5EF4-FFF2-40B4-BE49-F238E27FC236}">
                <a16:creationId xmlns:a16="http://schemas.microsoft.com/office/drawing/2014/main" id="{44E48B19-F9D1-4FD3-9623-0E14511D7787}"/>
              </a:ext>
            </a:extLst>
          </p:cNvPr>
          <p:cNvSpPr txBox="1"/>
          <p:nvPr/>
        </p:nvSpPr>
        <p:spPr bwMode="auto">
          <a:xfrm>
            <a:off x="1521799" y="2218436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fontScale="92500" lnSpcReduction="2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25" name="išľíďè">
            <a:extLst>
              <a:ext uri="{FF2B5EF4-FFF2-40B4-BE49-F238E27FC236}">
                <a16:creationId xmlns:a16="http://schemas.microsoft.com/office/drawing/2014/main" id="{8CC6FFA3-01F4-49F6-960B-11A2188F1F55}"/>
              </a:ext>
            </a:extLst>
          </p:cNvPr>
          <p:cNvSpPr/>
          <p:nvPr/>
        </p:nvSpPr>
        <p:spPr bwMode="auto">
          <a:xfrm>
            <a:off x="1504332" y="4302183"/>
            <a:ext cx="2543126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>
              <a:lnSpc>
                <a:spcPct val="120000"/>
              </a:lnSpc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此部分内容作为文字排版占位显示</a:t>
            </a:r>
            <a:b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</a:b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（建议使用主题字体）</a:t>
            </a:r>
          </a:p>
        </p:txBody>
      </p:sp>
      <p:sp>
        <p:nvSpPr>
          <p:cNvPr id="26" name="iSlíďè">
            <a:extLst>
              <a:ext uri="{FF2B5EF4-FFF2-40B4-BE49-F238E27FC236}">
                <a16:creationId xmlns:a16="http://schemas.microsoft.com/office/drawing/2014/main" id="{EEB846C8-CF1D-4B6A-B2AE-F941F10549E0}"/>
              </a:ext>
            </a:extLst>
          </p:cNvPr>
          <p:cNvSpPr txBox="1"/>
          <p:nvPr/>
        </p:nvSpPr>
        <p:spPr bwMode="auto">
          <a:xfrm>
            <a:off x="1511233" y="3990007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fontScale="92500" lnSpcReduction="2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27" name="išľíďè">
            <a:extLst>
              <a:ext uri="{FF2B5EF4-FFF2-40B4-BE49-F238E27FC236}">
                <a16:creationId xmlns:a16="http://schemas.microsoft.com/office/drawing/2014/main" id="{BE275212-8AF8-4713-AC09-AD37EB31E1B9}"/>
              </a:ext>
            </a:extLst>
          </p:cNvPr>
          <p:cNvSpPr/>
          <p:nvPr/>
        </p:nvSpPr>
        <p:spPr bwMode="auto">
          <a:xfrm>
            <a:off x="8608047" y="2530612"/>
            <a:ext cx="2543126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>
              <a:lnSpc>
                <a:spcPct val="120000"/>
              </a:lnSpc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此部分内容作为文字排版占位显示</a:t>
            </a:r>
            <a:b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</a:b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（建议使用主题字体）</a:t>
            </a:r>
          </a:p>
        </p:txBody>
      </p:sp>
      <p:sp>
        <p:nvSpPr>
          <p:cNvPr id="28" name="iSlíďè">
            <a:extLst>
              <a:ext uri="{FF2B5EF4-FFF2-40B4-BE49-F238E27FC236}">
                <a16:creationId xmlns:a16="http://schemas.microsoft.com/office/drawing/2014/main" id="{B63D62DF-92B1-4406-9577-B76DF711E16F}"/>
              </a:ext>
            </a:extLst>
          </p:cNvPr>
          <p:cNvSpPr txBox="1"/>
          <p:nvPr/>
        </p:nvSpPr>
        <p:spPr bwMode="auto">
          <a:xfrm>
            <a:off x="8614948" y="2218436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fontScale="92500" lnSpcReduction="2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29" name="išľíďè">
            <a:extLst>
              <a:ext uri="{FF2B5EF4-FFF2-40B4-BE49-F238E27FC236}">
                <a16:creationId xmlns:a16="http://schemas.microsoft.com/office/drawing/2014/main" id="{579B90B9-8048-4A05-B58F-EBED84DB74C3}"/>
              </a:ext>
            </a:extLst>
          </p:cNvPr>
          <p:cNvSpPr/>
          <p:nvPr/>
        </p:nvSpPr>
        <p:spPr bwMode="auto">
          <a:xfrm>
            <a:off x="8597481" y="4302183"/>
            <a:ext cx="2543126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>
              <a:lnSpc>
                <a:spcPct val="120000"/>
              </a:lnSpc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此部分内容作为文字排版占位显示</a:t>
            </a:r>
            <a:b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</a:b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（建议使用主题字体）</a:t>
            </a:r>
          </a:p>
        </p:txBody>
      </p:sp>
      <p:sp>
        <p:nvSpPr>
          <p:cNvPr id="30" name="iSlíďè">
            <a:extLst>
              <a:ext uri="{FF2B5EF4-FFF2-40B4-BE49-F238E27FC236}">
                <a16:creationId xmlns:a16="http://schemas.microsoft.com/office/drawing/2014/main" id="{034B180C-3243-4FA6-9D82-F8D8793CDB0E}"/>
              </a:ext>
            </a:extLst>
          </p:cNvPr>
          <p:cNvSpPr txBox="1"/>
          <p:nvPr/>
        </p:nvSpPr>
        <p:spPr bwMode="auto">
          <a:xfrm>
            <a:off x="8604382" y="3990007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fontScale="92500" lnSpcReduction="2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18" name="文本框 10">
            <a:extLst>
              <a:ext uri="{FF2B5EF4-FFF2-40B4-BE49-F238E27FC236}">
                <a16:creationId xmlns:a16="http://schemas.microsoft.com/office/drawing/2014/main" id="{183AA9C5-33A0-42F9-8A81-C71FB96D2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5" y="220663"/>
            <a:ext cx="264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点击此处添加标题</a:t>
            </a:r>
          </a:p>
        </p:txBody>
      </p:sp>
      <p:sp>
        <p:nvSpPr>
          <p:cNvPr id="19" name="矩形 1">
            <a:extLst>
              <a:ext uri="{FF2B5EF4-FFF2-40B4-BE49-F238E27FC236}">
                <a16:creationId xmlns:a16="http://schemas.microsoft.com/office/drawing/2014/main" id="{49BA97AB-5FC1-4056-9647-9C2BF4B91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3"/>
            <a:ext cx="144463" cy="46355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</p:spTree>
    <p:extLst>
      <p:ext uri="{BB962C8B-B14F-4D97-AF65-F5344CB8AC3E}">
        <p14:creationId val="978521322"/>
      </p:ext>
    </p:extLst>
  </p:cSld>
  <p:clrMapOvr>
    <a:masterClrMapping/>
  </p:clrMapOvr>
  <mc:AlternateContent>
    <mc:Choice Requires="p14">
      <p:transition p14:dur="1250" spd="slow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9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4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8"/>
      <p:bldP grpId="0" spid="9"/>
      <p:bldP grpId="0" spid="10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千图PPT彼岸天：ID 8661124库_饼状 3"/>
          <p:cNvSpPr/>
          <p:nvPr>
            <p:custDataLst>
              <p:tags r:id="rId3"/>
            </p:custDataLst>
          </p:nvPr>
        </p:nvSpPr>
        <p:spPr>
          <a:xfrm>
            <a:off x="6032957" y="1671627"/>
            <a:ext cx="3605887" cy="3605887"/>
          </a:xfrm>
          <a:prstGeom prst="pie">
            <a:avLst>
              <a:gd fmla="val 5409537" name="adj1"/>
              <a:gd fmla="val 16200000" name="adj2"/>
            </a:avLst>
          </a:prstGeom>
          <a:solidFill>
            <a:schemeClr val="accent1"/>
          </a:solidFill>
          <a:ln cap="flat" cmpd="sng" w="12700">
            <a:solidFill>
              <a:schemeClr val="lt1"/>
            </a:solidFill>
            <a:prstDash val="solid"/>
            <a:miter/>
            <a:headEnd len="med" type="none" w="med"/>
            <a:tailEnd len="med" type="none" w="med"/>
          </a:ln>
        </p:spPr>
        <p:txBody>
          <a:bodyPr anchor="ctr"/>
          <a:lstStyle/>
          <a:p>
            <a:pPr algn="ctr"/>
            <a:endParaRPr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sp>
        <p:nvSpPr>
          <p:cNvPr id="5" name="千图PPT彼岸天：ID 8661124库_饼状 4"/>
          <p:cNvSpPr/>
          <p:nvPr>
            <p:custDataLst>
              <p:tags r:id="rId4"/>
            </p:custDataLst>
          </p:nvPr>
        </p:nvSpPr>
        <p:spPr>
          <a:xfrm>
            <a:off x="6032957" y="1671627"/>
            <a:ext cx="3605887" cy="3605887"/>
          </a:xfrm>
          <a:prstGeom prst="pie">
            <a:avLst>
              <a:gd fmla="val 5409537" name="adj1"/>
              <a:gd fmla="val 12545976" name="adj2"/>
            </a:avLst>
          </a:prstGeom>
          <a:solidFill>
            <a:schemeClr val="accent2"/>
          </a:solidFill>
          <a:ln cap="flat" cmpd="sng" w="12700">
            <a:solidFill>
              <a:schemeClr val="lt1"/>
            </a:solidFill>
            <a:prstDash val="solid"/>
            <a:miter/>
            <a:headEnd len="med" type="none" w="med"/>
            <a:tailEnd len="med" type="none" w="med"/>
          </a:ln>
        </p:spPr>
        <p:txBody>
          <a:bodyPr anchor="ctr"/>
          <a:lstStyle/>
          <a:p>
            <a:pPr algn="ctr"/>
            <a:endParaRPr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sp>
        <p:nvSpPr>
          <p:cNvPr id="6" name="千图PPT彼岸天：ID 8661124库_饼状 5"/>
          <p:cNvSpPr/>
          <p:nvPr>
            <p:custDataLst>
              <p:tags r:id="rId5"/>
            </p:custDataLst>
          </p:nvPr>
        </p:nvSpPr>
        <p:spPr>
          <a:xfrm>
            <a:off x="6032957" y="1671627"/>
            <a:ext cx="3605887" cy="3605887"/>
          </a:xfrm>
          <a:prstGeom prst="pie">
            <a:avLst>
              <a:gd fmla="val 5409537" name="adj1"/>
              <a:gd fmla="val 10782087" name="adj2"/>
            </a:avLst>
          </a:prstGeom>
          <a:solidFill>
            <a:schemeClr val="accent3"/>
          </a:solidFill>
          <a:ln cap="flat" cmpd="sng" w="12700">
            <a:solidFill>
              <a:schemeClr val="lt1"/>
            </a:solidFill>
            <a:prstDash val="solid"/>
            <a:miter/>
            <a:headEnd len="med" type="none" w="med"/>
            <a:tailEnd len="med" type="none" w="med"/>
          </a:ln>
        </p:spPr>
        <p:txBody>
          <a:bodyPr anchor="ctr"/>
          <a:lstStyle/>
          <a:p>
            <a:pPr algn="ctr"/>
            <a:endParaRPr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sp>
        <p:nvSpPr>
          <p:cNvPr id="7" name="千图PPT彼岸天：ID 8661124库_饼状 6"/>
          <p:cNvSpPr/>
          <p:nvPr>
            <p:custDataLst>
              <p:tags r:id="rId6"/>
            </p:custDataLst>
          </p:nvPr>
        </p:nvSpPr>
        <p:spPr>
          <a:xfrm>
            <a:off x="6032957" y="1671627"/>
            <a:ext cx="3605887" cy="3605887"/>
          </a:xfrm>
          <a:prstGeom prst="pie">
            <a:avLst>
              <a:gd fmla="val 5409537" name="adj1"/>
              <a:gd fmla="val 8071697" name="adj2"/>
            </a:avLst>
          </a:prstGeom>
          <a:solidFill>
            <a:schemeClr val="accent4"/>
          </a:solidFill>
          <a:ln cap="flat" cmpd="sng" w="12700">
            <a:solidFill>
              <a:schemeClr val="lt1"/>
            </a:solidFill>
            <a:prstDash val="solid"/>
            <a:miter/>
            <a:headEnd len="med" type="none" w="med"/>
            <a:tailEnd len="med" type="none" w="med"/>
          </a:ln>
        </p:spPr>
        <p:txBody>
          <a:bodyPr anchor="ctr"/>
          <a:lstStyle/>
          <a:p>
            <a:pPr algn="ctr"/>
            <a:endParaRPr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sp>
        <p:nvSpPr>
          <p:cNvPr id="8" name="千图PPT彼岸天：ID 8661124库_椭圆 7"/>
          <p:cNvSpPr/>
          <p:nvPr>
            <p:custDataLst>
              <p:tags r:id="rId7"/>
            </p:custDataLst>
          </p:nvPr>
        </p:nvSpPr>
        <p:spPr>
          <a:xfrm>
            <a:off x="6653492" y="2292162"/>
            <a:ext cx="2364817" cy="2364816"/>
          </a:xfrm>
          <a:prstGeom prst="ellipse">
            <a:avLst/>
          </a:prstGeom>
          <a:solidFill>
            <a:srgbClr val="F9F9F9"/>
          </a:solidFill>
          <a:ln>
            <a:noFill/>
          </a:ln>
        </p:spPr>
        <p:txBody>
          <a:bodyPr anchor="ctr"/>
          <a:lstStyle/>
          <a:p>
            <a:pPr algn="ctr"/>
            <a:endParaRPr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cxnSp>
        <p:nvCxnSpPr>
          <p:cNvPr id="22" name="千图PPT彼岸天：ID 8661124库_StraightArrowConnector 21"/>
          <p:cNvCxnSpPr/>
          <p:nvPr>
            <p:custDataLst>
              <p:tags r:id="rId8"/>
            </p:custDataLst>
          </p:nvPr>
        </p:nvCxnSpPr>
        <p:spPr>
          <a:xfrm rot="5400000">
            <a:off x="5786162" y="3473425"/>
            <a:ext cx="4101765" cy="2291"/>
          </a:xfrm>
          <a:prstGeom prst="straightConnector1">
            <a:avLst/>
          </a:prstGeom>
          <a:noFill/>
          <a:ln cap="flat" cmpd="sng" w="28575">
            <a:solidFill>
              <a:srgbClr val="BFBFBF"/>
            </a:solidFill>
            <a:prstDash val="solid"/>
            <a:miter/>
            <a:headEnd len="med" type="none" w="med"/>
            <a:tailEnd len="med" type="none" w="med"/>
          </a:ln>
        </p:spPr>
      </p:cxnSp>
      <p:grpSp>
        <p:nvGrpSpPr>
          <p:cNvPr id="41" name="千图PPT彼岸天：ID 8661124库_组合 40"/>
          <p:cNvGrpSpPr/>
          <p:nvPr>
            <p:custDataLst>
              <p:tags r:id="rId9"/>
            </p:custDataLst>
          </p:nvPr>
        </p:nvGrpSpPr>
        <p:grpSpPr>
          <a:xfrm>
            <a:off x="4907491" y="1716268"/>
            <a:ext cx="2025570" cy="88340"/>
            <a:chOff x="3873169" y="1670700"/>
            <a:chExt cx="2025570" cy="88340"/>
          </a:xfrm>
        </p:grpSpPr>
        <p:cxnSp>
          <p:nvCxnSpPr>
            <p:cNvPr id="26" name="直接箭头连接符 25"/>
            <p:cNvCxnSpPr/>
            <p:nvPr/>
          </p:nvCxnSpPr>
          <p:spPr>
            <a:xfrm rot="10800000">
              <a:off x="3961508" y="1711612"/>
              <a:ext cx="1937231" cy="6514"/>
            </a:xfrm>
            <a:prstGeom prst="straightConnector1">
              <a:avLst/>
            </a:prstGeom>
            <a:noFill/>
            <a:ln cap="flat" cmpd="sng" w="12700">
              <a:solidFill>
                <a:srgbClr val="BFBFBF"/>
              </a:solidFill>
              <a:prstDash val="solid"/>
              <a:miter/>
              <a:headEnd len="med" type="none" w="med"/>
              <a:tailEnd len="med" type="none" w="med"/>
            </a:ln>
          </p:spPr>
        </p:cxnSp>
        <p:sp>
          <p:nvSpPr>
            <p:cNvPr id="27" name="椭圆 26"/>
            <p:cNvSpPr/>
            <p:nvPr/>
          </p:nvSpPr>
          <p:spPr>
            <a:xfrm rot="16200000">
              <a:off x="3873169" y="1670700"/>
              <a:ext cx="88340" cy="88340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BFBFBF"/>
              </a:solidFill>
              <a:prstDash val="solid"/>
              <a:miter/>
              <a:headEnd len="med" type="none" w="med"/>
              <a:tailEnd len="med" type="none" w="med"/>
            </a:ln>
          </p:spPr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</p:grpSp>
      <p:grpSp>
        <p:nvGrpSpPr>
          <p:cNvPr id="42" name="千图PPT彼岸天：ID 8661124库_组合 41"/>
          <p:cNvGrpSpPr/>
          <p:nvPr>
            <p:custDataLst>
              <p:tags r:id="rId10"/>
            </p:custDataLst>
          </p:nvPr>
        </p:nvGrpSpPr>
        <p:grpSpPr>
          <a:xfrm>
            <a:off x="4907491" y="3012114"/>
            <a:ext cx="1079198" cy="88340"/>
            <a:chOff x="3873169" y="2966548"/>
            <a:chExt cx="1079198" cy="88340"/>
          </a:xfrm>
        </p:grpSpPr>
        <p:cxnSp>
          <p:nvCxnSpPr>
            <p:cNvPr id="28" name="直接箭头连接符 27"/>
            <p:cNvCxnSpPr/>
            <p:nvPr/>
          </p:nvCxnSpPr>
          <p:spPr>
            <a:xfrm flipH="1">
              <a:off x="3961508" y="3008469"/>
              <a:ext cx="990859" cy="4493"/>
            </a:xfrm>
            <a:prstGeom prst="straightConnector1">
              <a:avLst/>
            </a:prstGeom>
            <a:noFill/>
            <a:ln cap="flat" cmpd="sng" w="12700">
              <a:solidFill>
                <a:srgbClr val="BFBFBF"/>
              </a:solidFill>
              <a:prstDash val="solid"/>
              <a:miter/>
              <a:headEnd len="med" type="none" w="med"/>
              <a:tailEnd len="med" type="none" w="med"/>
            </a:ln>
          </p:spPr>
        </p:cxnSp>
        <p:sp>
          <p:nvSpPr>
            <p:cNvPr id="29" name="椭圆 28"/>
            <p:cNvSpPr/>
            <p:nvPr/>
          </p:nvSpPr>
          <p:spPr>
            <a:xfrm rot="16200000">
              <a:off x="3873169" y="2966548"/>
              <a:ext cx="88340" cy="88340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BFBFBF"/>
              </a:solidFill>
              <a:prstDash val="solid"/>
              <a:miter/>
              <a:headEnd len="med" type="none" w="med"/>
              <a:tailEnd len="med" type="none" w="med"/>
            </a:ln>
          </p:spPr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</p:grpSp>
      <p:grpSp>
        <p:nvGrpSpPr>
          <p:cNvPr id="43" name="千图PPT彼岸天：ID 8661124库_组合 42"/>
          <p:cNvGrpSpPr/>
          <p:nvPr>
            <p:custDataLst>
              <p:tags r:id="rId11"/>
            </p:custDataLst>
          </p:nvPr>
        </p:nvGrpSpPr>
        <p:grpSpPr>
          <a:xfrm>
            <a:off x="4907492" y="4161675"/>
            <a:ext cx="1125031" cy="88340"/>
            <a:chOff x="3873169" y="4116110"/>
            <a:chExt cx="1125031" cy="88340"/>
          </a:xfrm>
        </p:grpSpPr>
        <p:cxnSp>
          <p:nvCxnSpPr>
            <p:cNvPr id="30" name="直接箭头连接符 29"/>
            <p:cNvCxnSpPr/>
            <p:nvPr/>
          </p:nvCxnSpPr>
          <p:spPr>
            <a:xfrm rot="10800000">
              <a:off x="3961510" y="4159853"/>
              <a:ext cx="1036690" cy="853"/>
            </a:xfrm>
            <a:prstGeom prst="straightConnector1">
              <a:avLst/>
            </a:prstGeom>
            <a:noFill/>
            <a:ln cap="flat" cmpd="sng" w="12700">
              <a:solidFill>
                <a:srgbClr val="BFBFBF"/>
              </a:solidFill>
              <a:prstDash val="solid"/>
              <a:miter/>
              <a:headEnd len="med" type="none" w="med"/>
              <a:tailEnd len="med" type="none" w="med"/>
            </a:ln>
          </p:spPr>
        </p:cxnSp>
        <p:sp>
          <p:nvSpPr>
            <p:cNvPr id="31" name="椭圆 30"/>
            <p:cNvSpPr/>
            <p:nvPr/>
          </p:nvSpPr>
          <p:spPr>
            <a:xfrm rot="16200000">
              <a:off x="3873169" y="4116110"/>
              <a:ext cx="88340" cy="88340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BFBFBF"/>
              </a:solidFill>
              <a:prstDash val="solid"/>
              <a:miter/>
              <a:headEnd len="med" type="none" w="med"/>
              <a:tailEnd len="med" type="none" w="med"/>
            </a:ln>
          </p:spPr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</p:grpSp>
      <p:grpSp>
        <p:nvGrpSpPr>
          <p:cNvPr id="44" name="千图PPT彼岸天：ID 8661124库_组合 43"/>
          <p:cNvGrpSpPr/>
          <p:nvPr>
            <p:custDataLst>
              <p:tags r:id="rId12"/>
            </p:custDataLst>
          </p:nvPr>
        </p:nvGrpSpPr>
        <p:grpSpPr>
          <a:xfrm>
            <a:off x="4907491" y="5096306"/>
            <a:ext cx="2025570" cy="88340"/>
            <a:chOff x="3873169" y="5050743"/>
            <a:chExt cx="2025570" cy="88340"/>
          </a:xfrm>
        </p:grpSpPr>
        <p:cxnSp>
          <p:nvCxnSpPr>
            <p:cNvPr id="32" name="直接箭头连接符 31"/>
            <p:cNvCxnSpPr/>
            <p:nvPr/>
          </p:nvCxnSpPr>
          <p:spPr>
            <a:xfrm rot="10800000">
              <a:off x="3961508" y="5094340"/>
              <a:ext cx="1937231" cy="1145"/>
            </a:xfrm>
            <a:prstGeom prst="straightConnector1">
              <a:avLst/>
            </a:prstGeom>
            <a:noFill/>
            <a:ln cap="flat" cmpd="sng" w="12700">
              <a:solidFill>
                <a:srgbClr val="BFBFBF"/>
              </a:solidFill>
              <a:prstDash val="solid"/>
              <a:miter/>
              <a:headEnd len="med" type="none" w="med"/>
              <a:tailEnd len="med" type="none" w="med"/>
            </a:ln>
          </p:spPr>
        </p:cxnSp>
        <p:sp>
          <p:nvSpPr>
            <p:cNvPr id="33" name="椭圆 32"/>
            <p:cNvSpPr/>
            <p:nvPr/>
          </p:nvSpPr>
          <p:spPr>
            <a:xfrm rot="16200000">
              <a:off x="3873169" y="5050743"/>
              <a:ext cx="88340" cy="88340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BFBFBF"/>
              </a:solidFill>
              <a:prstDash val="solid"/>
              <a:miter/>
              <a:headEnd len="med" type="none" w="med"/>
              <a:tailEnd len="med" type="none" w="med"/>
            </a:ln>
          </p:spPr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</p:grpSp>
      <p:grpSp>
        <p:nvGrpSpPr>
          <p:cNvPr id="40" name="千图PPT彼岸天：ID 8661124库_组合 39"/>
          <p:cNvGrpSpPr/>
          <p:nvPr>
            <p:custDataLst>
              <p:tags r:id="rId13"/>
            </p:custDataLst>
          </p:nvPr>
        </p:nvGrpSpPr>
        <p:grpSpPr>
          <a:xfrm>
            <a:off x="7840485" y="1715852"/>
            <a:ext cx="4759815" cy="527959"/>
            <a:chOff x="6806163" y="1670282"/>
            <a:chExt cx="4759815" cy="527958"/>
          </a:xfrm>
        </p:grpSpPr>
        <p:sp>
          <p:nvSpPr>
            <p:cNvPr id="9" name="矩形 8"/>
            <p:cNvSpPr/>
            <p:nvPr/>
          </p:nvSpPr>
          <p:spPr>
            <a:xfrm>
              <a:off x="6806163" y="1670282"/>
              <a:ext cx="527958" cy="527958"/>
            </a:xfrm>
            <a:prstGeom prst="rect">
              <a:avLst/>
            </a:prstGeom>
            <a:solidFill>
              <a:schemeClr val="accent1"/>
            </a:solidFill>
            <a:ln cap="flat" cmpd="sng" w="12700">
              <a:solidFill>
                <a:schemeClr val="lt1"/>
              </a:solidFill>
              <a:prstDash val="solid"/>
              <a:miter/>
              <a:headEnd len="med" type="none" w="med"/>
              <a:tailEnd len="med" type="none" w="med"/>
            </a:ln>
          </p:spPr>
          <p:txBody>
            <a:bodyPr anchor="ctr"/>
            <a:lstStyle/>
            <a:p>
              <a:pPr algn="ctr"/>
              <a:endParaRPr>
                <a:solidFill>
                  <a:schemeClr val="bg2">
                    <a:lumMod val="1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14" name="文本框 12"/>
            <p:cNvSpPr txBox="1"/>
            <p:nvPr/>
          </p:nvSpPr>
          <p:spPr>
            <a:xfrm>
              <a:off x="7481534" y="1676253"/>
              <a:ext cx="935550" cy="487118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 bIns="0" lIns="0" rIns="0" tIns="0" wrap="none">
              <a:normAutofit/>
            </a:bodyPr>
            <a:lstStyle/>
            <a:p>
              <a:pPr algn="just">
                <a:buSzPct val="25000"/>
              </a:pPr>
              <a:r>
                <a:rPr lang="en-US" sz="2200">
                  <a:solidFill>
                    <a:schemeClr val="bg2">
                      <a:lumMod val="1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32%</a:t>
              </a:r>
            </a:p>
          </p:txBody>
        </p:sp>
        <p:sp>
          <p:nvSpPr>
            <p:cNvPr id="18" name="文本框 16"/>
            <p:cNvSpPr txBox="1"/>
            <p:nvPr/>
          </p:nvSpPr>
          <p:spPr>
            <a:xfrm>
              <a:off x="8346420" y="1814400"/>
              <a:ext cx="3219558" cy="240640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 bIns="0" lIns="0" rIns="0" tIns="0" wrap="none">
              <a:normAutofit/>
            </a:bodyPr>
            <a:lstStyle/>
            <a:p>
              <a:pPr algn="just">
                <a:buSzPct val="25000"/>
              </a:pPr>
              <a:r>
                <a:rPr altLang="en-US" b="1" lang="zh-CN" sz="1400">
                  <a:solidFill>
                    <a:schemeClr val="bg2">
                      <a:lumMod val="1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输入标题文本</a:t>
              </a:r>
            </a:p>
          </p:txBody>
        </p:sp>
        <p:sp>
          <p:nvSpPr>
            <p:cNvPr id="34" name="任意多边形: 形状 33"/>
            <p:cNvSpPr/>
            <p:nvPr/>
          </p:nvSpPr>
          <p:spPr>
            <a:xfrm>
              <a:off x="6932434" y="1793147"/>
              <a:ext cx="315501" cy="256378"/>
            </a:xfrm>
            <a:custGeom>
              <a:rect b="0" l="0" r="0" t="0"/>
              <a:pathLst>
                <a:path extrusionOk="0" h="119999" w="119999">
                  <a:moveTo>
                    <a:pt x="107711" y="29872"/>
                  </a:moveTo>
                  <a:cubicBezTo>
                    <a:pt x="107766" y="31172"/>
                    <a:pt x="107783" y="32488"/>
                    <a:pt x="107783" y="33788"/>
                  </a:cubicBezTo>
                  <a:cubicBezTo>
                    <a:pt x="107783" y="73838"/>
                    <a:pt x="83022" y="120000"/>
                    <a:pt x="37738" y="120000"/>
                  </a:cubicBezTo>
                  <a:cubicBezTo>
                    <a:pt x="23827" y="120000"/>
                    <a:pt x="10900" y="114983"/>
                    <a:pt x="0" y="106377"/>
                  </a:cubicBezTo>
                  <a:cubicBezTo>
                    <a:pt x="1927" y="106661"/>
                    <a:pt x="3888" y="106805"/>
                    <a:pt x="5872" y="106805"/>
                  </a:cubicBezTo>
                  <a:cubicBezTo>
                    <a:pt x="17411" y="106805"/>
                    <a:pt x="28022" y="101955"/>
                    <a:pt x="36444" y="93844"/>
                  </a:cubicBezTo>
                  <a:cubicBezTo>
                    <a:pt x="25677" y="93594"/>
                    <a:pt x="16577" y="84850"/>
                    <a:pt x="13450" y="72811"/>
                  </a:cubicBezTo>
                  <a:cubicBezTo>
                    <a:pt x="14950" y="73155"/>
                    <a:pt x="16494" y="73338"/>
                    <a:pt x="18077" y="73338"/>
                  </a:cubicBezTo>
                  <a:cubicBezTo>
                    <a:pt x="20327" y="73338"/>
                    <a:pt x="22505" y="72977"/>
                    <a:pt x="24566" y="72288"/>
                  </a:cubicBezTo>
                  <a:cubicBezTo>
                    <a:pt x="13305" y="69494"/>
                    <a:pt x="4822" y="57255"/>
                    <a:pt x="4822" y="42566"/>
                  </a:cubicBezTo>
                  <a:cubicBezTo>
                    <a:pt x="4822" y="42438"/>
                    <a:pt x="4822" y="42316"/>
                    <a:pt x="4822" y="42188"/>
                  </a:cubicBezTo>
                  <a:cubicBezTo>
                    <a:pt x="8138" y="44461"/>
                    <a:pt x="11938" y="45827"/>
                    <a:pt x="15972" y="45988"/>
                  </a:cubicBezTo>
                  <a:cubicBezTo>
                    <a:pt x="9366" y="40544"/>
                    <a:pt x="5016" y="31283"/>
                    <a:pt x="5016" y="20761"/>
                  </a:cubicBezTo>
                  <a:cubicBezTo>
                    <a:pt x="5016" y="15216"/>
                    <a:pt x="6227" y="10005"/>
                    <a:pt x="8355" y="5527"/>
                  </a:cubicBezTo>
                  <a:cubicBezTo>
                    <a:pt x="20488" y="23866"/>
                    <a:pt x="38638" y="35922"/>
                    <a:pt x="59100" y="37188"/>
                  </a:cubicBezTo>
                  <a:cubicBezTo>
                    <a:pt x="58683" y="34966"/>
                    <a:pt x="58466" y="32666"/>
                    <a:pt x="58466" y="30283"/>
                  </a:cubicBezTo>
                  <a:cubicBezTo>
                    <a:pt x="58466" y="13555"/>
                    <a:pt x="69483" y="0"/>
                    <a:pt x="83077" y="0"/>
                  </a:cubicBezTo>
                  <a:cubicBezTo>
                    <a:pt x="90161" y="0"/>
                    <a:pt x="96561" y="3666"/>
                    <a:pt x="101055" y="9561"/>
                  </a:cubicBezTo>
                  <a:cubicBezTo>
                    <a:pt x="106655" y="8194"/>
                    <a:pt x="111927" y="5672"/>
                    <a:pt x="116688" y="2205"/>
                  </a:cubicBezTo>
                  <a:cubicBezTo>
                    <a:pt x="114850" y="9277"/>
                    <a:pt x="110938" y="15216"/>
                    <a:pt x="105861" y="18966"/>
                  </a:cubicBezTo>
                  <a:cubicBezTo>
                    <a:pt x="110844" y="18227"/>
                    <a:pt x="115577" y="16611"/>
                    <a:pt x="120000" y="14200"/>
                  </a:cubicBezTo>
                  <a:cubicBezTo>
                    <a:pt x="116700" y="20283"/>
                    <a:pt x="112527" y="25611"/>
                    <a:pt x="107711" y="29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solidFill>
                  <a:schemeClr val="bg2">
                    <a:lumMod val="1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</p:grpSp>
      <p:grpSp>
        <p:nvGrpSpPr>
          <p:cNvPr id="39" name="千图PPT彼岸天：ID 8661124库_组合 38"/>
          <p:cNvGrpSpPr/>
          <p:nvPr>
            <p:custDataLst>
              <p:tags r:id="rId14"/>
            </p:custDataLst>
          </p:nvPr>
        </p:nvGrpSpPr>
        <p:grpSpPr>
          <a:xfrm>
            <a:off x="7840485" y="2717232"/>
            <a:ext cx="4759815" cy="527959"/>
            <a:chOff x="6806163" y="2671662"/>
            <a:chExt cx="4759815" cy="527958"/>
          </a:xfrm>
        </p:grpSpPr>
        <p:sp>
          <p:nvSpPr>
            <p:cNvPr id="12" name="矩形 11"/>
            <p:cNvSpPr/>
            <p:nvPr/>
          </p:nvSpPr>
          <p:spPr>
            <a:xfrm>
              <a:off x="6806163" y="2671662"/>
              <a:ext cx="527958" cy="527958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/>
              <a:headEnd len="med" type="none" w="med"/>
              <a:tailEnd len="med" type="none" w="med"/>
            </a:ln>
          </p:spPr>
          <p:txBody>
            <a:bodyPr anchor="ctr"/>
            <a:lstStyle/>
            <a:p>
              <a:pPr algn="ctr"/>
              <a:endParaRPr>
                <a:solidFill>
                  <a:schemeClr val="bg2">
                    <a:lumMod val="1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5" name="文本框 13"/>
            <p:cNvSpPr txBox="1"/>
            <p:nvPr/>
          </p:nvSpPr>
          <p:spPr>
            <a:xfrm>
              <a:off x="7460910" y="2684828"/>
              <a:ext cx="935550" cy="473601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 bIns="0" lIns="0" rIns="0" tIns="0" wrap="none">
              <a:normAutofit/>
            </a:bodyPr>
            <a:lstStyle/>
            <a:p>
              <a:pPr algn="just">
                <a:buSzPct val="25000"/>
              </a:pPr>
              <a:r>
                <a:rPr lang="en-US" sz="2200">
                  <a:solidFill>
                    <a:schemeClr val="bg2">
                      <a:lumMod val="1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18%</a:t>
              </a:r>
            </a:p>
          </p:txBody>
        </p:sp>
        <p:sp>
          <p:nvSpPr>
            <p:cNvPr id="19" name="文本框 17"/>
            <p:cNvSpPr txBox="1"/>
            <p:nvPr/>
          </p:nvSpPr>
          <p:spPr>
            <a:xfrm>
              <a:off x="8346420" y="2833757"/>
              <a:ext cx="3219558" cy="240640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 bIns="0" lIns="0" rIns="0" tIns="0" wrap="none">
              <a:normAutofit/>
            </a:bodyPr>
            <a:lstStyle/>
            <a:p>
              <a:pPr algn="just">
                <a:buSzPct val="25000"/>
              </a:pPr>
              <a:r>
                <a:rPr altLang="en-US" b="1" lang="zh-CN" sz="1400">
                  <a:solidFill>
                    <a:schemeClr val="bg2">
                      <a:lumMod val="1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输入标题文本</a:t>
              </a:r>
            </a:p>
          </p:txBody>
        </p:sp>
        <p:sp>
          <p:nvSpPr>
            <p:cNvPr id="35" name="任意多边形: 形状 34"/>
            <p:cNvSpPr/>
            <p:nvPr/>
          </p:nvSpPr>
          <p:spPr>
            <a:xfrm>
              <a:off x="6952055" y="2783184"/>
              <a:ext cx="276885" cy="276885"/>
            </a:xfrm>
            <a:custGeom>
              <a:rect b="0" l="0" r="0" t="0"/>
              <a:pathLst>
                <a:path extrusionOk="0" h="119999" w="119999">
                  <a:moveTo>
                    <a:pt x="102044" y="33333"/>
                  </a:moveTo>
                  <a:lnTo>
                    <a:pt x="91277" y="33333"/>
                  </a:lnTo>
                  <a:cubicBezTo>
                    <a:pt x="88733" y="33333"/>
                    <a:pt x="86666" y="31255"/>
                    <a:pt x="86666" y="28722"/>
                  </a:cubicBezTo>
                  <a:lnTo>
                    <a:pt x="86666" y="17938"/>
                  </a:lnTo>
                  <a:cubicBezTo>
                    <a:pt x="86666" y="15394"/>
                    <a:pt x="88733" y="13333"/>
                    <a:pt x="91272" y="13333"/>
                  </a:cubicBezTo>
                  <a:lnTo>
                    <a:pt x="102038" y="13333"/>
                  </a:lnTo>
                  <a:cubicBezTo>
                    <a:pt x="104600" y="13333"/>
                    <a:pt x="106666" y="15394"/>
                    <a:pt x="106666" y="17938"/>
                  </a:cubicBezTo>
                  <a:lnTo>
                    <a:pt x="106666" y="28711"/>
                  </a:lnTo>
                  <a:cubicBezTo>
                    <a:pt x="106666" y="31255"/>
                    <a:pt x="104600" y="33333"/>
                    <a:pt x="102044" y="33333"/>
                  </a:cubicBezTo>
                  <a:close/>
                  <a:moveTo>
                    <a:pt x="36822" y="59894"/>
                  </a:moveTo>
                  <a:cubicBezTo>
                    <a:pt x="36822" y="47144"/>
                    <a:pt x="47155" y="36822"/>
                    <a:pt x="59900" y="36822"/>
                  </a:cubicBezTo>
                  <a:cubicBezTo>
                    <a:pt x="72638" y="36822"/>
                    <a:pt x="82977" y="47144"/>
                    <a:pt x="82977" y="59894"/>
                  </a:cubicBezTo>
                  <a:cubicBezTo>
                    <a:pt x="82977" y="72638"/>
                    <a:pt x="72638" y="82972"/>
                    <a:pt x="59900" y="82972"/>
                  </a:cubicBezTo>
                  <a:cubicBezTo>
                    <a:pt x="47144" y="82972"/>
                    <a:pt x="36822" y="72638"/>
                    <a:pt x="36822" y="59894"/>
                  </a:cubicBezTo>
                  <a:close/>
                  <a:moveTo>
                    <a:pt x="59894" y="96822"/>
                  </a:moveTo>
                  <a:cubicBezTo>
                    <a:pt x="80288" y="96822"/>
                    <a:pt x="96811" y="80277"/>
                    <a:pt x="96811" y="59894"/>
                  </a:cubicBezTo>
                  <a:cubicBezTo>
                    <a:pt x="96811" y="57638"/>
                    <a:pt x="96527" y="55466"/>
                    <a:pt x="96127" y="53333"/>
                  </a:cubicBezTo>
                  <a:lnTo>
                    <a:pt x="106666" y="53333"/>
                  </a:lnTo>
                  <a:lnTo>
                    <a:pt x="106666" y="101438"/>
                  </a:lnTo>
                  <a:cubicBezTo>
                    <a:pt x="106666" y="103988"/>
                    <a:pt x="104600" y="106038"/>
                    <a:pt x="102044" y="106038"/>
                  </a:cubicBezTo>
                  <a:lnTo>
                    <a:pt x="17955" y="106038"/>
                  </a:lnTo>
                  <a:cubicBezTo>
                    <a:pt x="15400" y="106038"/>
                    <a:pt x="13333" y="103988"/>
                    <a:pt x="13333" y="101438"/>
                  </a:cubicBezTo>
                  <a:lnTo>
                    <a:pt x="13333" y="53333"/>
                  </a:lnTo>
                  <a:lnTo>
                    <a:pt x="23661" y="53333"/>
                  </a:lnTo>
                  <a:cubicBezTo>
                    <a:pt x="23255" y="55466"/>
                    <a:pt x="22966" y="57638"/>
                    <a:pt x="22966" y="59894"/>
                  </a:cubicBezTo>
                  <a:cubicBezTo>
                    <a:pt x="22966" y="80288"/>
                    <a:pt x="39505" y="96822"/>
                    <a:pt x="59894" y="96822"/>
                  </a:cubicBezTo>
                  <a:close/>
                  <a:moveTo>
                    <a:pt x="106666" y="0"/>
                  </a:moveTo>
                  <a:lnTo>
                    <a:pt x="13333" y="0"/>
                  </a:lnTo>
                  <a:cubicBezTo>
                    <a:pt x="6000" y="0"/>
                    <a:pt x="0" y="6000"/>
                    <a:pt x="0" y="13333"/>
                  </a:cubicBezTo>
                  <a:lnTo>
                    <a:pt x="0" y="106666"/>
                  </a:lnTo>
                  <a:cubicBezTo>
                    <a:pt x="0" y="114005"/>
                    <a:pt x="6000" y="120000"/>
                    <a:pt x="13333" y="120000"/>
                  </a:cubicBezTo>
                  <a:lnTo>
                    <a:pt x="106666" y="120000"/>
                  </a:lnTo>
                  <a:cubicBezTo>
                    <a:pt x="114000" y="120000"/>
                    <a:pt x="120000" y="114005"/>
                    <a:pt x="120000" y="106666"/>
                  </a:cubicBezTo>
                  <a:lnTo>
                    <a:pt x="120000" y="13333"/>
                  </a:lnTo>
                  <a:cubicBezTo>
                    <a:pt x="120000" y="6000"/>
                    <a:pt x="114000" y="0"/>
                    <a:pt x="1066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solidFill>
                  <a:schemeClr val="bg2">
                    <a:lumMod val="1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</p:grpSp>
      <p:grpSp>
        <p:nvGrpSpPr>
          <p:cNvPr id="38" name="千图PPT彼岸天：ID 8661124库_组合 37"/>
          <p:cNvGrpSpPr/>
          <p:nvPr>
            <p:custDataLst>
              <p:tags r:id="rId15"/>
            </p:custDataLst>
          </p:nvPr>
        </p:nvGrpSpPr>
        <p:grpSpPr>
          <a:xfrm>
            <a:off x="7840485" y="3713833"/>
            <a:ext cx="4759815" cy="539612"/>
            <a:chOff x="6806163" y="3668263"/>
            <a:chExt cx="4759815" cy="539612"/>
          </a:xfrm>
        </p:grpSpPr>
        <p:sp>
          <p:nvSpPr>
            <p:cNvPr id="11" name="矩形 10"/>
            <p:cNvSpPr/>
            <p:nvPr/>
          </p:nvSpPr>
          <p:spPr>
            <a:xfrm>
              <a:off x="6806163" y="3679917"/>
              <a:ext cx="527958" cy="527958"/>
            </a:xfrm>
            <a:prstGeom prst="rect">
              <a:avLst/>
            </a:prstGeom>
            <a:solidFill>
              <a:schemeClr val="accent3"/>
            </a:solidFill>
            <a:ln cap="flat" cmpd="sng" w="12700">
              <a:solidFill>
                <a:schemeClr val="lt1"/>
              </a:solidFill>
              <a:prstDash val="solid"/>
              <a:miter/>
              <a:headEnd len="med" type="none" w="med"/>
              <a:tailEnd len="med" type="none" w="med"/>
            </a:ln>
          </p:spPr>
          <p:txBody>
            <a:bodyPr anchor="ctr"/>
            <a:lstStyle/>
            <a:p>
              <a:pPr algn="ctr"/>
              <a:endParaRPr>
                <a:solidFill>
                  <a:schemeClr val="bg2">
                    <a:lumMod val="1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6" name="文本框 14"/>
            <p:cNvSpPr txBox="1"/>
            <p:nvPr/>
          </p:nvSpPr>
          <p:spPr>
            <a:xfrm>
              <a:off x="7460910" y="3668263"/>
              <a:ext cx="935550" cy="478303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 bIns="0" lIns="0" rIns="0" tIns="0" wrap="none">
              <a:normAutofit/>
            </a:bodyPr>
            <a:lstStyle/>
            <a:p>
              <a:pPr algn="just">
                <a:buSzPct val="25000"/>
              </a:pPr>
              <a:r>
                <a:rPr lang="en-US" sz="2200">
                  <a:solidFill>
                    <a:schemeClr val="bg2">
                      <a:lumMod val="1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28%</a:t>
              </a:r>
            </a:p>
          </p:txBody>
        </p:sp>
        <p:sp>
          <p:nvSpPr>
            <p:cNvPr id="20" name="文本框 18"/>
            <p:cNvSpPr txBox="1"/>
            <p:nvPr/>
          </p:nvSpPr>
          <p:spPr>
            <a:xfrm>
              <a:off x="8346420" y="3832845"/>
              <a:ext cx="3219558" cy="240640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 bIns="0" lIns="0" rIns="0" tIns="0" wrap="none">
              <a:normAutofit/>
            </a:bodyPr>
            <a:lstStyle/>
            <a:p>
              <a:pPr algn="just">
                <a:buSzPct val="25000"/>
              </a:pPr>
              <a:r>
                <a:rPr altLang="en-US" b="1" lang="zh-CN" sz="1400">
                  <a:solidFill>
                    <a:schemeClr val="bg2">
                      <a:lumMod val="1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输入标题文本</a:t>
              </a:r>
            </a:p>
          </p:txBody>
        </p:sp>
        <p:sp>
          <p:nvSpPr>
            <p:cNvPr id="36" name="任意多边形: 形状 35"/>
            <p:cNvSpPr/>
            <p:nvPr/>
          </p:nvSpPr>
          <p:spPr>
            <a:xfrm>
              <a:off x="6945586" y="3816346"/>
              <a:ext cx="279253" cy="273639"/>
            </a:xfrm>
            <a:custGeom>
              <a:rect b="0" l="0" r="0" t="0"/>
              <a:pathLst>
                <a:path extrusionOk="0" h="119999" w="119999">
                  <a:moveTo>
                    <a:pt x="99955" y="46361"/>
                  </a:moveTo>
                  <a:lnTo>
                    <a:pt x="99955" y="25911"/>
                  </a:lnTo>
                  <a:lnTo>
                    <a:pt x="86594" y="25911"/>
                  </a:lnTo>
                  <a:lnTo>
                    <a:pt x="86594" y="46361"/>
                  </a:lnTo>
                  <a:lnTo>
                    <a:pt x="66550" y="46361"/>
                  </a:lnTo>
                  <a:lnTo>
                    <a:pt x="66550" y="60000"/>
                  </a:lnTo>
                  <a:lnTo>
                    <a:pt x="86594" y="60000"/>
                  </a:lnTo>
                  <a:lnTo>
                    <a:pt x="86594" y="80455"/>
                  </a:lnTo>
                  <a:lnTo>
                    <a:pt x="99955" y="80455"/>
                  </a:lnTo>
                  <a:lnTo>
                    <a:pt x="99955" y="60000"/>
                  </a:lnTo>
                  <a:lnTo>
                    <a:pt x="120000" y="60000"/>
                  </a:lnTo>
                  <a:lnTo>
                    <a:pt x="120000" y="46361"/>
                  </a:lnTo>
                  <a:cubicBezTo>
                    <a:pt x="120000" y="46361"/>
                    <a:pt x="99955" y="46361"/>
                    <a:pt x="99955" y="46361"/>
                  </a:cubicBezTo>
                  <a:close/>
                  <a:moveTo>
                    <a:pt x="47922" y="23361"/>
                  </a:moveTo>
                  <a:cubicBezTo>
                    <a:pt x="50938" y="34188"/>
                    <a:pt x="46388" y="45488"/>
                    <a:pt x="39133" y="47583"/>
                  </a:cubicBezTo>
                  <a:cubicBezTo>
                    <a:pt x="38294" y="47822"/>
                    <a:pt x="37438" y="47938"/>
                    <a:pt x="36566" y="47938"/>
                  </a:cubicBezTo>
                  <a:cubicBezTo>
                    <a:pt x="29922" y="47938"/>
                    <a:pt x="23344" y="41077"/>
                    <a:pt x="20900" y="31622"/>
                  </a:cubicBezTo>
                  <a:cubicBezTo>
                    <a:pt x="19533" y="26333"/>
                    <a:pt x="19650" y="21683"/>
                    <a:pt x="21211" y="17222"/>
                  </a:cubicBezTo>
                  <a:cubicBezTo>
                    <a:pt x="22744" y="12827"/>
                    <a:pt x="25511" y="9872"/>
                    <a:pt x="28983" y="8872"/>
                  </a:cubicBezTo>
                  <a:cubicBezTo>
                    <a:pt x="29816" y="8633"/>
                    <a:pt x="30677" y="8511"/>
                    <a:pt x="31555" y="8511"/>
                  </a:cubicBezTo>
                  <a:cubicBezTo>
                    <a:pt x="39572" y="8511"/>
                    <a:pt x="44727" y="11905"/>
                    <a:pt x="47922" y="23361"/>
                  </a:cubicBezTo>
                  <a:close/>
                  <a:moveTo>
                    <a:pt x="55950" y="91377"/>
                  </a:moveTo>
                  <a:cubicBezTo>
                    <a:pt x="56533" y="100961"/>
                    <a:pt x="48500" y="108033"/>
                    <a:pt x="36427" y="108927"/>
                  </a:cubicBezTo>
                  <a:cubicBezTo>
                    <a:pt x="24166" y="109850"/>
                    <a:pt x="14077" y="104216"/>
                    <a:pt x="13488" y="94638"/>
                  </a:cubicBezTo>
                  <a:cubicBezTo>
                    <a:pt x="13200" y="90027"/>
                    <a:pt x="15188" y="85527"/>
                    <a:pt x="19066" y="81933"/>
                  </a:cubicBezTo>
                  <a:cubicBezTo>
                    <a:pt x="23005" y="78300"/>
                    <a:pt x="28405" y="76050"/>
                    <a:pt x="34288" y="75605"/>
                  </a:cubicBezTo>
                  <a:cubicBezTo>
                    <a:pt x="34983" y="75566"/>
                    <a:pt x="35672" y="75527"/>
                    <a:pt x="36361" y="75527"/>
                  </a:cubicBezTo>
                  <a:cubicBezTo>
                    <a:pt x="47711" y="75533"/>
                    <a:pt x="55394" y="82338"/>
                    <a:pt x="55950" y="91377"/>
                  </a:cubicBezTo>
                  <a:close/>
                  <a:moveTo>
                    <a:pt x="6344" y="29927"/>
                  </a:moveTo>
                  <a:cubicBezTo>
                    <a:pt x="6344" y="40111"/>
                    <a:pt x="9683" y="47461"/>
                    <a:pt x="16250" y="51777"/>
                  </a:cubicBezTo>
                  <a:cubicBezTo>
                    <a:pt x="21633" y="55322"/>
                    <a:pt x="27872" y="55855"/>
                    <a:pt x="31122" y="55855"/>
                  </a:cubicBezTo>
                  <a:cubicBezTo>
                    <a:pt x="31911" y="55855"/>
                    <a:pt x="32544" y="55811"/>
                    <a:pt x="32983" y="55788"/>
                  </a:cubicBezTo>
                  <a:cubicBezTo>
                    <a:pt x="32983" y="55788"/>
                    <a:pt x="31955" y="62633"/>
                    <a:pt x="36927" y="69394"/>
                  </a:cubicBezTo>
                  <a:lnTo>
                    <a:pt x="36700" y="69394"/>
                  </a:lnTo>
                  <a:cubicBezTo>
                    <a:pt x="28088" y="69394"/>
                    <a:pt x="0" y="71227"/>
                    <a:pt x="0" y="94805"/>
                  </a:cubicBezTo>
                  <a:cubicBezTo>
                    <a:pt x="0" y="118777"/>
                    <a:pt x="25794" y="120000"/>
                    <a:pt x="30972" y="120000"/>
                  </a:cubicBezTo>
                  <a:cubicBezTo>
                    <a:pt x="31383" y="120000"/>
                    <a:pt x="31622" y="119988"/>
                    <a:pt x="31622" y="119988"/>
                  </a:cubicBezTo>
                  <a:cubicBezTo>
                    <a:pt x="31677" y="119988"/>
                    <a:pt x="32044" y="120000"/>
                    <a:pt x="32677" y="120000"/>
                  </a:cubicBezTo>
                  <a:cubicBezTo>
                    <a:pt x="36000" y="120000"/>
                    <a:pt x="44583" y="119577"/>
                    <a:pt x="52555" y="115616"/>
                  </a:cubicBezTo>
                  <a:cubicBezTo>
                    <a:pt x="62894" y="110500"/>
                    <a:pt x="68138" y="101577"/>
                    <a:pt x="68138" y="89127"/>
                  </a:cubicBezTo>
                  <a:cubicBezTo>
                    <a:pt x="68138" y="77100"/>
                    <a:pt x="60150" y="69938"/>
                    <a:pt x="54316" y="64705"/>
                  </a:cubicBezTo>
                  <a:cubicBezTo>
                    <a:pt x="50755" y="61505"/>
                    <a:pt x="47677" y="58750"/>
                    <a:pt x="47677" y="56072"/>
                  </a:cubicBezTo>
                  <a:cubicBezTo>
                    <a:pt x="47677" y="53344"/>
                    <a:pt x="49927" y="51294"/>
                    <a:pt x="52766" y="48694"/>
                  </a:cubicBezTo>
                  <a:cubicBezTo>
                    <a:pt x="57372" y="44500"/>
                    <a:pt x="61711" y="38522"/>
                    <a:pt x="61711" y="27216"/>
                  </a:cubicBezTo>
                  <a:cubicBezTo>
                    <a:pt x="61711" y="17283"/>
                    <a:pt x="60450" y="10611"/>
                    <a:pt x="52666" y="6377"/>
                  </a:cubicBezTo>
                  <a:cubicBezTo>
                    <a:pt x="53477" y="5950"/>
                    <a:pt x="56350" y="5644"/>
                    <a:pt x="57766" y="5438"/>
                  </a:cubicBezTo>
                  <a:cubicBezTo>
                    <a:pt x="61983" y="4855"/>
                    <a:pt x="68150" y="4188"/>
                    <a:pt x="68150" y="677"/>
                  </a:cubicBezTo>
                  <a:lnTo>
                    <a:pt x="68150" y="0"/>
                  </a:lnTo>
                  <a:lnTo>
                    <a:pt x="37422" y="0"/>
                  </a:lnTo>
                  <a:cubicBezTo>
                    <a:pt x="37111" y="11"/>
                    <a:pt x="6344" y="1172"/>
                    <a:pt x="6344" y="2992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solidFill>
                  <a:schemeClr val="bg2">
                    <a:lumMod val="1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</p:grpSp>
      <p:grpSp>
        <p:nvGrpSpPr>
          <p:cNvPr id="2" name="千图PPT彼岸天：ID 8661124库_组合 1"/>
          <p:cNvGrpSpPr/>
          <p:nvPr>
            <p:custDataLst>
              <p:tags r:id="rId16"/>
            </p:custDataLst>
          </p:nvPr>
        </p:nvGrpSpPr>
        <p:grpSpPr>
          <a:xfrm>
            <a:off x="7840485" y="4689356"/>
            <a:ext cx="4759815" cy="534657"/>
            <a:chOff x="6806163" y="4643786"/>
            <a:chExt cx="4759815" cy="534657"/>
          </a:xfrm>
        </p:grpSpPr>
        <p:sp>
          <p:nvSpPr>
            <p:cNvPr id="10" name="矩形 9"/>
            <p:cNvSpPr/>
            <p:nvPr/>
          </p:nvSpPr>
          <p:spPr>
            <a:xfrm>
              <a:off x="6806163" y="4650485"/>
              <a:ext cx="527958" cy="527958"/>
            </a:xfrm>
            <a:prstGeom prst="rect">
              <a:avLst/>
            </a:prstGeom>
            <a:solidFill>
              <a:schemeClr val="accent4"/>
            </a:solidFill>
            <a:ln cap="flat" cmpd="sng" w="12700">
              <a:solidFill>
                <a:schemeClr val="lt1"/>
              </a:solidFill>
              <a:prstDash val="solid"/>
              <a:miter/>
              <a:headEnd len="med" type="none" w="med"/>
              <a:tailEnd len="med" type="none" w="med"/>
            </a:ln>
          </p:spPr>
          <p:txBody>
            <a:bodyPr anchor="ctr"/>
            <a:lstStyle/>
            <a:p>
              <a:pPr algn="ctr"/>
              <a:endParaRPr>
                <a:solidFill>
                  <a:schemeClr val="bg2">
                    <a:lumMod val="1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7" name="文本框 15"/>
            <p:cNvSpPr txBox="1"/>
            <p:nvPr/>
          </p:nvSpPr>
          <p:spPr>
            <a:xfrm>
              <a:off x="7460910" y="4643786"/>
              <a:ext cx="935550" cy="493810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 bIns="0" lIns="0" rIns="0" tIns="0" wrap="none">
              <a:normAutofit/>
            </a:bodyPr>
            <a:lstStyle/>
            <a:p>
              <a:pPr algn="just">
                <a:buSzPct val="25000"/>
              </a:pPr>
              <a:r>
                <a:rPr lang="en-US" sz="2200">
                  <a:solidFill>
                    <a:schemeClr val="bg2">
                      <a:lumMod val="1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22%</a:t>
              </a:r>
            </a:p>
          </p:txBody>
        </p:sp>
        <p:sp>
          <p:nvSpPr>
            <p:cNvPr id="21" name="文本框 19"/>
            <p:cNvSpPr txBox="1"/>
            <p:nvPr/>
          </p:nvSpPr>
          <p:spPr>
            <a:xfrm>
              <a:off x="8346420" y="4771938"/>
              <a:ext cx="3219558" cy="240640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 bIns="0" lIns="0" rIns="0" tIns="0" wrap="none">
              <a:normAutofit/>
            </a:bodyPr>
            <a:lstStyle/>
            <a:p>
              <a:pPr algn="just">
                <a:buSzPct val="25000"/>
              </a:pPr>
              <a:r>
                <a:rPr altLang="en-US" b="1" lang="zh-CN" sz="1400">
                  <a:solidFill>
                    <a:schemeClr val="bg2">
                      <a:lumMod val="1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10601030101010101" pitchFamily="2" typeface="FZHei-B01S"/>
                </a:rPr>
                <a:t>输入标题文本</a:t>
              </a:r>
            </a:p>
          </p:txBody>
        </p:sp>
        <p:sp>
          <p:nvSpPr>
            <p:cNvPr id="37" name="任意多边形: 形状 36"/>
            <p:cNvSpPr/>
            <p:nvPr/>
          </p:nvSpPr>
          <p:spPr>
            <a:xfrm>
              <a:off x="6945671" y="4782248"/>
              <a:ext cx="248943" cy="248966"/>
            </a:xfrm>
            <a:custGeom>
              <a:rect b="0" l="0" r="0" t="0"/>
              <a:pathLst>
                <a:path extrusionOk="0" h="119999" w="119999">
                  <a:moveTo>
                    <a:pt x="35683" y="102000"/>
                  </a:moveTo>
                  <a:cubicBezTo>
                    <a:pt x="35683" y="112105"/>
                    <a:pt x="27788" y="120000"/>
                    <a:pt x="17683" y="120000"/>
                  </a:cubicBezTo>
                  <a:cubicBezTo>
                    <a:pt x="7894" y="120000"/>
                    <a:pt x="0" y="112105"/>
                    <a:pt x="0" y="102000"/>
                  </a:cubicBezTo>
                  <a:cubicBezTo>
                    <a:pt x="0" y="92211"/>
                    <a:pt x="7894" y="84316"/>
                    <a:pt x="17683" y="84316"/>
                  </a:cubicBezTo>
                  <a:cubicBezTo>
                    <a:pt x="27788" y="84316"/>
                    <a:pt x="35683" y="92211"/>
                    <a:pt x="35683" y="102000"/>
                  </a:cubicBezTo>
                  <a:close/>
                  <a:moveTo>
                    <a:pt x="82427" y="120000"/>
                  </a:moveTo>
                  <a:lnTo>
                    <a:pt x="63794" y="120000"/>
                  </a:lnTo>
                  <a:cubicBezTo>
                    <a:pt x="63794" y="84633"/>
                    <a:pt x="35055" y="56211"/>
                    <a:pt x="0" y="56211"/>
                  </a:cubicBezTo>
                  <a:lnTo>
                    <a:pt x="0" y="37583"/>
                  </a:lnTo>
                  <a:cubicBezTo>
                    <a:pt x="45472" y="37583"/>
                    <a:pt x="82427" y="74527"/>
                    <a:pt x="82427" y="120000"/>
                  </a:cubicBezTo>
                  <a:close/>
                  <a:moveTo>
                    <a:pt x="120000" y="120000"/>
                  </a:moveTo>
                  <a:lnTo>
                    <a:pt x="101061" y="120000"/>
                  </a:lnTo>
                  <a:cubicBezTo>
                    <a:pt x="101061" y="64111"/>
                    <a:pt x="55894" y="18638"/>
                    <a:pt x="0" y="18638"/>
                  </a:cubicBezTo>
                  <a:lnTo>
                    <a:pt x="0" y="0"/>
                  </a:lnTo>
                  <a:cubicBezTo>
                    <a:pt x="66005" y="0"/>
                    <a:pt x="120000" y="53683"/>
                    <a:pt x="120000" y="12000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solidFill>
                  <a:schemeClr val="bg2">
                    <a:lumMod val="1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</p:grpSp>
      <p:sp>
        <p:nvSpPr>
          <p:cNvPr id="45" name="išľíďè">
            <a:extLst>
              <a:ext uri="{FF2B5EF4-FFF2-40B4-BE49-F238E27FC236}">
                <a16:creationId xmlns:a16="http://schemas.microsoft.com/office/drawing/2014/main" id="{250D3E99-549B-45C2-85C1-C887C608DAA4}"/>
              </a:ext>
            </a:extLst>
          </p:cNvPr>
          <p:cNvSpPr/>
          <p:nvPr/>
        </p:nvSpPr>
        <p:spPr bwMode="auto">
          <a:xfrm>
            <a:off x="1799914" y="1630243"/>
            <a:ext cx="2543126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defTabSz="913765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此部分内容作为文字排版占位显示</a:t>
            </a:r>
            <a:b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</a:b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（建议使用主题字体）</a:t>
            </a:r>
          </a:p>
        </p:txBody>
      </p:sp>
      <p:sp>
        <p:nvSpPr>
          <p:cNvPr id="46" name="iSlíďè">
            <a:extLst>
              <a:ext uri="{FF2B5EF4-FFF2-40B4-BE49-F238E27FC236}">
                <a16:creationId xmlns:a16="http://schemas.microsoft.com/office/drawing/2014/main" id="{25CCC896-0051-4AC2-A958-6FAA9B41D059}"/>
              </a:ext>
            </a:extLst>
          </p:cNvPr>
          <p:cNvSpPr txBox="1"/>
          <p:nvPr/>
        </p:nvSpPr>
        <p:spPr bwMode="auto">
          <a:xfrm>
            <a:off x="1806815" y="1318067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fontScale="92500" lnSpcReduction="2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47" name="išľíďè">
            <a:extLst>
              <a:ext uri="{FF2B5EF4-FFF2-40B4-BE49-F238E27FC236}">
                <a16:creationId xmlns:a16="http://schemas.microsoft.com/office/drawing/2014/main" id="{2A409982-4CEA-4054-B7C8-DB4BC820D05E}"/>
              </a:ext>
            </a:extLst>
          </p:cNvPr>
          <p:cNvSpPr/>
          <p:nvPr/>
        </p:nvSpPr>
        <p:spPr bwMode="auto">
          <a:xfrm>
            <a:off x="1800263" y="2678899"/>
            <a:ext cx="2543126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>
              <a:lnSpc>
                <a:spcPct val="120000"/>
              </a:lnSpc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此部分内容作为文字排版占位显示</a:t>
            </a:r>
            <a:b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</a:b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（建议使用主题字体）</a:t>
            </a:r>
          </a:p>
        </p:txBody>
      </p:sp>
      <p:sp>
        <p:nvSpPr>
          <p:cNvPr id="48" name="iSlíďè">
            <a:extLst>
              <a:ext uri="{FF2B5EF4-FFF2-40B4-BE49-F238E27FC236}">
                <a16:creationId xmlns:a16="http://schemas.microsoft.com/office/drawing/2014/main" id="{87A8D8B7-90A1-4178-824F-A7E0522F1BAF}"/>
              </a:ext>
            </a:extLst>
          </p:cNvPr>
          <p:cNvSpPr txBox="1"/>
          <p:nvPr/>
        </p:nvSpPr>
        <p:spPr bwMode="auto">
          <a:xfrm>
            <a:off x="1807164" y="2366723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fontScale="92500" lnSpcReduction="2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49" name="išľíďè">
            <a:extLst>
              <a:ext uri="{FF2B5EF4-FFF2-40B4-BE49-F238E27FC236}">
                <a16:creationId xmlns:a16="http://schemas.microsoft.com/office/drawing/2014/main" id="{0F1C1A56-2662-4BEC-9AD2-F03BFDF7BC16}"/>
              </a:ext>
            </a:extLst>
          </p:cNvPr>
          <p:cNvSpPr/>
          <p:nvPr/>
        </p:nvSpPr>
        <p:spPr bwMode="auto">
          <a:xfrm>
            <a:off x="1801966" y="3727555"/>
            <a:ext cx="2543126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>
              <a:lnSpc>
                <a:spcPct val="120000"/>
              </a:lnSpc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此部分内容作为文字排版占位显示</a:t>
            </a:r>
            <a:b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</a:b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（建议使用主题字体）</a:t>
            </a:r>
          </a:p>
        </p:txBody>
      </p:sp>
      <p:sp>
        <p:nvSpPr>
          <p:cNvPr id="50" name="iSlíďè">
            <a:extLst>
              <a:ext uri="{FF2B5EF4-FFF2-40B4-BE49-F238E27FC236}">
                <a16:creationId xmlns:a16="http://schemas.microsoft.com/office/drawing/2014/main" id="{82F95DE8-784E-4EA9-89B4-55C3230A202C}"/>
              </a:ext>
            </a:extLst>
          </p:cNvPr>
          <p:cNvSpPr txBox="1"/>
          <p:nvPr/>
        </p:nvSpPr>
        <p:spPr bwMode="auto">
          <a:xfrm>
            <a:off x="1808867" y="3415379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fontScale="92500" lnSpcReduction="2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51" name="išľíďè">
            <a:extLst>
              <a:ext uri="{FF2B5EF4-FFF2-40B4-BE49-F238E27FC236}">
                <a16:creationId xmlns:a16="http://schemas.microsoft.com/office/drawing/2014/main" id="{2E58FE58-A844-495A-8F9D-AFF727EE7F0E}"/>
              </a:ext>
            </a:extLst>
          </p:cNvPr>
          <p:cNvSpPr/>
          <p:nvPr/>
        </p:nvSpPr>
        <p:spPr bwMode="auto">
          <a:xfrm>
            <a:off x="1802837" y="4701269"/>
            <a:ext cx="2543126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>
              <a:lnSpc>
                <a:spcPct val="120000"/>
              </a:lnSpc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此部分内容作为文字排版占位显示</a:t>
            </a:r>
            <a:b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</a:b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（建议使用主题字体）</a:t>
            </a:r>
          </a:p>
        </p:txBody>
      </p:sp>
      <p:sp>
        <p:nvSpPr>
          <p:cNvPr id="52" name="iSlíďè">
            <a:extLst>
              <a:ext uri="{FF2B5EF4-FFF2-40B4-BE49-F238E27FC236}">
                <a16:creationId xmlns:a16="http://schemas.microsoft.com/office/drawing/2014/main" id="{F18A171A-D0A1-4455-9C54-F8631AC81FC8}"/>
              </a:ext>
            </a:extLst>
          </p:cNvPr>
          <p:cNvSpPr txBox="1"/>
          <p:nvPr/>
        </p:nvSpPr>
        <p:spPr bwMode="auto">
          <a:xfrm>
            <a:off x="1809738" y="4389093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fontScale="92500" lnSpcReduction="2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53" name="文本框 10">
            <a:extLst>
              <a:ext uri="{FF2B5EF4-FFF2-40B4-BE49-F238E27FC236}">
                <a16:creationId xmlns:a16="http://schemas.microsoft.com/office/drawing/2014/main" id="{51D93A68-8C02-4823-850D-AC0250302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5" y="220663"/>
            <a:ext cx="264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点击此处添加标题</a:t>
            </a:r>
          </a:p>
        </p:txBody>
      </p:sp>
      <p:sp>
        <p:nvSpPr>
          <p:cNvPr id="54" name="矩形 1">
            <a:extLst>
              <a:ext uri="{FF2B5EF4-FFF2-40B4-BE49-F238E27FC236}">
                <a16:creationId xmlns:a16="http://schemas.microsoft.com/office/drawing/2014/main" id="{8384A614-E458-4402-9013-70A55D14AA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3"/>
            <a:ext cx="144463" cy="46355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</p:spTree>
    <p:extLst>
      <p:ext uri="{BB962C8B-B14F-4D97-AF65-F5344CB8AC3E}">
        <p14:creationId val="2786277858"/>
      </p:ext>
    </p:extLst>
  </p:cSld>
  <p:clrMapOvr>
    <a:masterClrMapping/>
  </p:clrMapOvr>
  <mc:AlternateContent>
    <mc:Choice Requires="p14">
      <p:transition p14:dur="1250" spd="slow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22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8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30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2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4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6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8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42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47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52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4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57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2">
            <a:extLst>
              <a:ext uri="{FF2B5EF4-FFF2-40B4-BE49-F238E27FC236}">
                <a16:creationId xmlns:a16="http://schemas.microsoft.com/office/drawing/2014/main" id="{12DF105D-70A5-4798-84FB-9E477A8C699B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802137" y="1846001"/>
            <a:ext cx="4204827" cy="3032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b="1" lang="en-US" sz="19897">
                <a:solidFill>
                  <a:schemeClr val="accent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  <a:sym charset="-122" panose="02010601030101010101" pitchFamily="2" typeface="FZHei-B01S"/>
              </a:rPr>
              <a:t>02</a:t>
            </a:r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9754B6F5-8DB5-40BF-B965-F76B8A91ADDD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5813947" y="3420788"/>
            <a:ext cx="4608005" cy="0"/>
          </a:xfrm>
          <a:prstGeom prst="line">
            <a:avLst/>
          </a:prstGeom>
          <a:ln w="12700">
            <a:solidFill>
              <a:schemeClr val="tx1">
                <a:lumMod val="20000"/>
                <a:lumOff val="8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11">
            <a:extLst>
              <a:ext uri="{FF2B5EF4-FFF2-40B4-BE49-F238E27FC236}">
                <a16:creationId xmlns:a16="http://schemas.microsoft.com/office/drawing/2014/main" id="{D4ECDEC0-843B-4B6E-8697-FAB512ECE6AC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261071" y="3143791"/>
            <a:ext cx="3286960" cy="54864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b="1" lang="zh-CN" sz="3600">
                <a:solidFill>
                  <a:schemeClr val="accent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  <a:sym charset="-122" panose="02010601030101010101" pitchFamily="2" typeface="FZHei-B01S"/>
              </a:rPr>
              <a:t>章节 PART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AFF519C-C625-4C25-B8A2-592C13EEEAC3}"/>
              </a:ext>
            </a:extLst>
          </p:cNvPr>
          <p:cNvSpPr/>
          <p:nvPr/>
        </p:nvSpPr>
        <p:spPr>
          <a:xfrm>
            <a:off x="6096000" y="2598003"/>
            <a:ext cx="4236916" cy="822960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/>
          <a:p>
            <a:pPr algn="dist">
              <a:defRPr/>
            </a:pPr>
            <a:r>
              <a:rPr altLang="en-US" lang="zh-CN" sz="5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  <a:sym charset="-122" panose="02010601030101010101" pitchFamily="2" typeface="FZHei-B01S"/>
              </a:rPr>
              <a:t>工作完成情况</a:t>
            </a: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CE6209C5-9D68-4B49-AA6A-EFB1B28FED68}"/>
              </a:ext>
            </a:extLst>
          </p:cNvPr>
          <p:cNvSpPr txBox="1"/>
          <p:nvPr/>
        </p:nvSpPr>
        <p:spPr>
          <a:xfrm>
            <a:off x="6185037" y="3496466"/>
            <a:ext cx="1888475" cy="32263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62545" lvl="1" marL="162545">
              <a:buFont charset="0" panose="020b0604020202020204" pitchFamily="34" typeface="Arial"/>
              <a:buChar char="•"/>
            </a:pPr>
            <a:r>
              <a:rPr altLang="en-US" lang="zh-CN" sz="1517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添加相关标题文字</a:t>
            </a: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356CB04B-0B3A-4466-ACF6-B1EE9DFF5F5F}"/>
              </a:ext>
            </a:extLst>
          </p:cNvPr>
          <p:cNvSpPr txBox="1"/>
          <p:nvPr/>
        </p:nvSpPr>
        <p:spPr>
          <a:xfrm>
            <a:off x="8218142" y="3496466"/>
            <a:ext cx="1888475" cy="32263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62545" lvl="1" marL="162545">
              <a:buFont charset="0" panose="020b0604020202020204" pitchFamily="34" typeface="Arial"/>
              <a:buChar char="•"/>
            </a:pPr>
            <a:r>
              <a:rPr altLang="en-US" lang="zh-CN" sz="1517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添加相关标题文字</a:t>
            </a:r>
          </a:p>
        </p:txBody>
      </p:sp>
      <p:sp>
        <p:nvSpPr>
          <p:cNvPr id="8" name="TextBox 11">
            <a:extLst>
              <a:ext uri="{FF2B5EF4-FFF2-40B4-BE49-F238E27FC236}">
                <a16:creationId xmlns:a16="http://schemas.microsoft.com/office/drawing/2014/main" id="{C1F87233-E12A-4221-A7FE-1189E632205D}"/>
              </a:ext>
            </a:extLst>
          </p:cNvPr>
          <p:cNvSpPr txBox="1"/>
          <p:nvPr/>
        </p:nvSpPr>
        <p:spPr>
          <a:xfrm>
            <a:off x="6185037" y="3851464"/>
            <a:ext cx="1888475" cy="32263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62545" lvl="1" marL="162545">
              <a:buFont charset="0" panose="020b0604020202020204" pitchFamily="34" typeface="Arial"/>
              <a:buChar char="•"/>
            </a:pPr>
            <a:r>
              <a:rPr altLang="en-US" lang="zh-CN" sz="1517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添加相关标题文字</a:t>
            </a: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02769A20-9D3F-493F-B281-B25FF5644555}"/>
              </a:ext>
            </a:extLst>
          </p:cNvPr>
          <p:cNvSpPr txBox="1"/>
          <p:nvPr/>
        </p:nvSpPr>
        <p:spPr>
          <a:xfrm>
            <a:off x="8218142" y="3851464"/>
            <a:ext cx="1888475" cy="322631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indent="-162545" lvl="1" marL="162545">
              <a:buFont charset="0" panose="020b0604020202020204" pitchFamily="34" typeface="Arial"/>
              <a:buChar char="•"/>
            </a:pPr>
            <a:r>
              <a:rPr altLang="en-US" lang="zh-CN" sz="1517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charset="-122" panose="02010601030101010101" pitchFamily="2" typeface="FZHei-B01S"/>
              </a:rPr>
              <a:t>添加相关标题文字</a:t>
            </a:r>
          </a:p>
        </p:txBody>
      </p:sp>
    </p:spTree>
    <p:extLst>
      <p:ext uri="{BB962C8B-B14F-4D97-AF65-F5344CB8AC3E}">
        <p14:creationId val="1281818813"/>
      </p:ext>
    </p:extLst>
  </p:cSld>
  <p:clrMapOvr>
    <a:masterClrMapping/>
  </p:clrMapOvr>
  <mc:AlternateContent>
    <mc:Choice Requires="p14">
      <p:transition p14:dur="1250" spd="slow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23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6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3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6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4"/>
      <p:bldP grpId="0" spid="5"/>
      <p:bldP grpId="0" spid="6"/>
      <p:bldP grpId="0" spid="7"/>
      <p:bldP grpId="0" spid="8"/>
      <p:bldP grpId="0" spid="9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" name="椭圆 23"/>
          <p:cNvSpPr/>
          <p:nvPr/>
        </p:nvSpPr>
        <p:spPr>
          <a:xfrm>
            <a:off x="6744073" y="1870369"/>
            <a:ext cx="491182" cy="491183"/>
          </a:xfrm>
          <a:prstGeom prst="ellipse">
            <a:avLst/>
          </a:prstGeom>
          <a:solidFill>
            <a:schemeClr val="accent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6744073" y="2908911"/>
            <a:ext cx="491182" cy="491183"/>
          </a:xfrm>
          <a:prstGeom prst="ellipse">
            <a:avLst/>
          </a:prstGeom>
          <a:solidFill>
            <a:schemeClr val="accent2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6744073" y="3947453"/>
            <a:ext cx="491182" cy="491183"/>
          </a:xfrm>
          <a:prstGeom prst="ellipse">
            <a:avLst/>
          </a:prstGeom>
          <a:solidFill>
            <a:schemeClr val="accent3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6744073" y="4985995"/>
            <a:ext cx="491182" cy="491183"/>
          </a:xfrm>
          <a:prstGeom prst="ellipse">
            <a:avLst/>
          </a:prstGeom>
          <a:solidFill>
            <a:schemeClr val="accent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  <p:grpSp>
        <p:nvGrpSpPr>
          <p:cNvPr id="2" name="千图PPT彼岸天：ID 8661124库_组合 1"/>
          <p:cNvGrpSpPr/>
          <p:nvPr>
            <p:custDataLst>
              <p:tags r:id="rId3"/>
            </p:custDataLst>
          </p:nvPr>
        </p:nvGrpSpPr>
        <p:grpSpPr>
          <a:xfrm>
            <a:off x="2099557" y="1799123"/>
            <a:ext cx="3258663" cy="3498804"/>
            <a:chOff x="2099556" y="1798523"/>
            <a:chExt cx="3258662" cy="3498804"/>
          </a:xfrm>
        </p:grpSpPr>
        <p:sp>
          <p:nvSpPr>
            <p:cNvPr id="6" name="千图PPT彼岸天：ID 8661124库_五边形 5"/>
            <p:cNvSpPr/>
            <p:nvPr>
              <p:custDataLst>
                <p:tags r:id="rId4"/>
              </p:custDataLst>
            </p:nvPr>
          </p:nvSpPr>
          <p:spPr>
            <a:xfrm rot="16200000">
              <a:off x="3596427" y="3621812"/>
              <a:ext cx="2426095" cy="720391"/>
            </a:xfrm>
            <a:prstGeom prst="homePlate">
              <a:avLst>
                <a:gd fmla="val 56061" name="adj"/>
              </a:avLst>
            </a:prstGeom>
            <a:solidFill>
              <a:schemeClr val="accent6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2" name="任意多边形: 形状 21"/>
            <p:cNvSpPr/>
            <p:nvPr/>
          </p:nvSpPr>
          <p:spPr bwMode="auto">
            <a:xfrm>
              <a:off x="4533109" y="2991202"/>
              <a:ext cx="552732" cy="554109"/>
            </a:xfrm>
            <a:custGeom>
              <a:gdLst>
                <a:gd fmla="*/ 1545 w 3090" name="T0"/>
                <a:gd fmla="*/ 0 h 3090" name="T1"/>
                <a:gd fmla="*/ 1545 w 3090" name="T2"/>
                <a:gd fmla="*/ 0 h 3090" name="T3"/>
                <a:gd fmla="*/ 0 w 3090" name="T4"/>
                <a:gd fmla="*/ 1544 h 3090" name="T5"/>
                <a:gd fmla="*/ 1545 w 3090" name="T6"/>
                <a:gd fmla="*/ 3090 h 3090" name="T7"/>
                <a:gd fmla="*/ 3090 w 3090" name="T8"/>
                <a:gd fmla="*/ 1544 h 3090" name="T9"/>
                <a:gd fmla="*/ 1545 w 3090" name="T10"/>
                <a:gd fmla="*/ 0 h 3090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090" w="3090">
                  <a:moveTo>
                    <a:pt x="1545" y="0"/>
                  </a:moveTo>
                  <a:lnTo>
                    <a:pt x="1545" y="0"/>
                  </a:lnTo>
                  <a:cubicBezTo>
                    <a:pt x="691" y="0"/>
                    <a:pt x="0" y="691"/>
                    <a:pt x="0" y="1544"/>
                  </a:cubicBezTo>
                  <a:cubicBezTo>
                    <a:pt x="0" y="2398"/>
                    <a:pt x="691" y="3090"/>
                    <a:pt x="1545" y="3090"/>
                  </a:cubicBezTo>
                  <a:cubicBezTo>
                    <a:pt x="2398" y="3090"/>
                    <a:pt x="3090" y="2398"/>
                    <a:pt x="3090" y="1544"/>
                  </a:cubicBezTo>
                  <a:cubicBezTo>
                    <a:pt x="3090" y="691"/>
                    <a:pt x="2398" y="0"/>
                    <a:pt x="1545" y="0"/>
                  </a:cubicBezTo>
                  <a:close/>
                </a:path>
              </a:pathLst>
            </a:custGeom>
            <a:solidFill>
              <a:schemeClr val="accent6"/>
            </a:solidFill>
            <a:ln w="19050">
              <a:noFill/>
              <a:prstDash val="solid"/>
              <a:round/>
            </a:ln>
          </p:spPr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3" name="任意多边形: 形状 22"/>
            <p:cNvSpPr/>
            <p:nvPr/>
          </p:nvSpPr>
          <p:spPr bwMode="auto">
            <a:xfrm>
              <a:off x="4658654" y="3129239"/>
              <a:ext cx="289744" cy="279207"/>
            </a:xfrm>
            <a:custGeom>
              <a:gdLst>
                <a:gd fmla="*/ 0 w 208" name="T0"/>
                <a:gd fmla="*/ 68 h 201" name="T1"/>
                <a:gd fmla="*/ 8 w 208" name="T2"/>
                <a:gd fmla="*/ 78 h 201" name="T3"/>
                <a:gd fmla="*/ 31 w 208" name="T4"/>
                <a:gd fmla="*/ 72 h 201" name="T5"/>
                <a:gd fmla="*/ 64 w 208" name="T6"/>
                <a:gd fmla="*/ 172 h 201" name="T7"/>
                <a:gd fmla="*/ 106 w 208" name="T8"/>
                <a:gd fmla="*/ 189 h 201" name="T9"/>
                <a:gd fmla="*/ 197 w 208" name="T10"/>
                <a:gd fmla="*/ 62 h 201" name="T11"/>
                <a:gd fmla="*/ 114 w 208" name="T12"/>
                <a:gd fmla="*/ 67 h 201" name="T13"/>
                <a:gd fmla="*/ 137 w 208" name="T14"/>
                <a:gd fmla="*/ 94 h 201" name="T15"/>
                <a:gd fmla="*/ 109 w 208" name="T16"/>
                <a:gd fmla="*/ 130 h 201" name="T17"/>
                <a:gd fmla="*/ 93 w 208" name="T18"/>
                <a:gd fmla="*/ 90 h 201" name="T19"/>
                <a:gd fmla="*/ 60 w 208" name="T20"/>
                <a:gd fmla="*/ 22 h 201" name="T21"/>
                <a:gd fmla="*/ 0 w 208" name="T22"/>
                <a:gd fmla="*/ 68 h 20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01" w="208">
                  <a:moveTo>
                    <a:pt x="0" y="68"/>
                  </a:moveTo>
                  <a:cubicBezTo>
                    <a:pt x="8" y="78"/>
                    <a:pt x="8" y="78"/>
                    <a:pt x="8" y="78"/>
                  </a:cubicBezTo>
                  <a:cubicBezTo>
                    <a:pt x="8" y="78"/>
                    <a:pt x="25" y="65"/>
                    <a:pt x="31" y="72"/>
                  </a:cubicBezTo>
                  <a:cubicBezTo>
                    <a:pt x="36" y="78"/>
                    <a:pt x="57" y="157"/>
                    <a:pt x="64" y="172"/>
                  </a:cubicBezTo>
                  <a:cubicBezTo>
                    <a:pt x="70" y="184"/>
                    <a:pt x="87" y="201"/>
                    <a:pt x="106" y="189"/>
                  </a:cubicBezTo>
                  <a:cubicBezTo>
                    <a:pt x="125" y="177"/>
                    <a:pt x="186" y="124"/>
                    <a:pt x="197" y="62"/>
                  </a:cubicBezTo>
                  <a:cubicBezTo>
                    <a:pt x="208" y="0"/>
                    <a:pt x="123" y="13"/>
                    <a:pt x="114" y="67"/>
                  </a:cubicBezTo>
                  <a:cubicBezTo>
                    <a:pt x="137" y="54"/>
                    <a:pt x="149" y="73"/>
                    <a:pt x="137" y="94"/>
                  </a:cubicBezTo>
                  <a:cubicBezTo>
                    <a:pt x="126" y="116"/>
                    <a:pt x="115" y="130"/>
                    <a:pt x="109" y="130"/>
                  </a:cubicBezTo>
                  <a:cubicBezTo>
                    <a:pt x="104" y="130"/>
                    <a:pt x="100" y="116"/>
                    <a:pt x="93" y="90"/>
                  </a:cubicBezTo>
                  <a:cubicBezTo>
                    <a:pt x="87" y="64"/>
                    <a:pt x="87" y="17"/>
                    <a:pt x="60" y="22"/>
                  </a:cubicBezTo>
                  <a:cubicBezTo>
                    <a:pt x="34" y="27"/>
                    <a:pt x="0" y="68"/>
                    <a:pt x="0" y="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8" name="千图PPT彼岸天：ID 8661124库_五边形 7"/>
            <p:cNvSpPr/>
            <p:nvPr>
              <p:custDataLst>
                <p:tags r:id="rId5"/>
              </p:custDataLst>
            </p:nvPr>
          </p:nvSpPr>
          <p:spPr>
            <a:xfrm rot="16200000">
              <a:off x="950033" y="3136594"/>
              <a:ext cx="3396534" cy="720391"/>
            </a:xfrm>
            <a:prstGeom prst="homePlate">
              <a:avLst>
                <a:gd fmla="val 56061" name="adj"/>
              </a:avLst>
            </a:prstGeom>
            <a:solidFill>
              <a:schemeClr val="accent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9" name="千图PPT彼岸天：ID 8661124库_五边形 8"/>
            <p:cNvSpPr/>
            <p:nvPr>
              <p:custDataLst>
                <p:tags r:id="rId6"/>
              </p:custDataLst>
            </p:nvPr>
          </p:nvSpPr>
          <p:spPr>
            <a:xfrm rot="16200000">
              <a:off x="1842946" y="3309117"/>
              <a:ext cx="3051489" cy="720391"/>
            </a:xfrm>
            <a:prstGeom prst="homePlate">
              <a:avLst>
                <a:gd fmla="val 56061" name="adj"/>
              </a:avLst>
            </a:prstGeom>
            <a:solidFill>
              <a:schemeClr val="accent2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0" name="千图PPT彼岸天：ID 8661124库_五边形 9"/>
            <p:cNvSpPr/>
            <p:nvPr>
              <p:custDataLst>
                <p:tags r:id="rId7"/>
              </p:custDataLst>
            </p:nvPr>
          </p:nvSpPr>
          <p:spPr>
            <a:xfrm rot="16200000">
              <a:off x="2741252" y="3487029"/>
              <a:ext cx="2695662" cy="720391"/>
            </a:xfrm>
            <a:prstGeom prst="homePlate">
              <a:avLst>
                <a:gd fmla="val 56061" name="adj"/>
              </a:avLst>
            </a:prstGeom>
            <a:solidFill>
              <a:schemeClr val="accent3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1" name="千图PPT彼岸天：ID 8661124库_圆角矩形 10"/>
            <p:cNvSpPr/>
            <p:nvPr>
              <p:custDataLst>
                <p:tags r:id="rId8"/>
              </p:custDataLst>
            </p:nvPr>
          </p:nvSpPr>
          <p:spPr>
            <a:xfrm>
              <a:off x="2288104" y="3545312"/>
              <a:ext cx="2881567" cy="1649744"/>
            </a:xfrm>
            <a:prstGeom prst="roundRect">
              <a:avLst>
                <a:gd fmla="val 10131" name="adj"/>
              </a:avLst>
            </a:prstGeom>
            <a:solidFill>
              <a:schemeClr val="bg1">
                <a:alpha val="22000"/>
              </a:schemeClr>
            </a:solidFill>
            <a:ln w="1047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2" name="千图PPT彼岸天：ID 8661124库_圆角矩形 11"/>
            <p:cNvSpPr/>
            <p:nvPr>
              <p:custDataLst>
                <p:tags r:id="rId9"/>
              </p:custDataLst>
            </p:nvPr>
          </p:nvSpPr>
          <p:spPr>
            <a:xfrm>
              <a:off x="2099556" y="5151926"/>
              <a:ext cx="3258662" cy="145401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0" name="任意多边形: 形状 19"/>
            <p:cNvSpPr/>
            <p:nvPr/>
          </p:nvSpPr>
          <p:spPr bwMode="auto">
            <a:xfrm>
              <a:off x="3053090" y="2442626"/>
              <a:ext cx="629032" cy="630600"/>
            </a:xfrm>
            <a:custGeom>
              <a:gdLst>
                <a:gd fmla="*/ 2594 w 5188" name="T0"/>
                <a:gd fmla="*/ 0 h 5188" name="T1"/>
                <a:gd fmla="*/ 2594 w 5188" name="T2"/>
                <a:gd fmla="*/ 0 h 5188" name="T3"/>
                <a:gd fmla="*/ 0 w 5188" name="T4"/>
                <a:gd fmla="*/ 2593 h 5188" name="T5"/>
                <a:gd fmla="*/ 2594 w 5188" name="T6"/>
                <a:gd fmla="*/ 5188 h 5188" name="T7"/>
                <a:gd fmla="*/ 5188 w 5188" name="T8"/>
                <a:gd fmla="*/ 2593 h 5188" name="T9"/>
                <a:gd fmla="*/ 2594 w 5188" name="T10"/>
                <a:gd fmla="*/ 0 h 5188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188" w="5188">
                  <a:moveTo>
                    <a:pt x="2594" y="0"/>
                  </a:moveTo>
                  <a:lnTo>
                    <a:pt x="2594" y="0"/>
                  </a:lnTo>
                  <a:cubicBezTo>
                    <a:pt x="1161" y="0"/>
                    <a:pt x="0" y="1160"/>
                    <a:pt x="0" y="2593"/>
                  </a:cubicBezTo>
                  <a:cubicBezTo>
                    <a:pt x="0" y="4026"/>
                    <a:pt x="1161" y="5188"/>
                    <a:pt x="2594" y="5188"/>
                  </a:cubicBezTo>
                  <a:cubicBezTo>
                    <a:pt x="4027" y="5188"/>
                    <a:pt x="5188" y="4026"/>
                    <a:pt x="5188" y="2593"/>
                  </a:cubicBezTo>
                  <a:cubicBezTo>
                    <a:pt x="5188" y="1160"/>
                    <a:pt x="4027" y="0"/>
                    <a:pt x="2594" y="0"/>
                  </a:cubicBezTo>
                  <a:close/>
                </a:path>
              </a:pathLst>
            </a:custGeom>
            <a:solidFill>
              <a:schemeClr val="accent2"/>
            </a:solidFill>
            <a:ln w="19050">
              <a:noFill/>
              <a:prstDash val="solid"/>
              <a:round/>
            </a:ln>
          </p:spPr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21" name="任意多边形: 形状 20"/>
            <p:cNvSpPr/>
            <p:nvPr/>
          </p:nvSpPr>
          <p:spPr bwMode="auto">
            <a:xfrm>
              <a:off x="3274319" y="2605833"/>
              <a:ext cx="169477" cy="305058"/>
            </a:xfrm>
            <a:custGeom>
              <a:gdLst>
                <a:gd fmla="*/ 159 w 159" name="T0"/>
                <a:gd fmla="*/ 50 h 286" name="T1"/>
                <a:gd fmla="*/ 114 w 159" name="T2"/>
                <a:gd fmla="*/ 50 h 286" name="T3"/>
                <a:gd fmla="*/ 114 w 159" name="T4"/>
                <a:gd fmla="*/ 50 h 286" name="T5"/>
                <a:gd fmla="*/ 111 w 159" name="T6"/>
                <a:gd fmla="*/ 51 h 286" name="T7"/>
                <a:gd fmla="*/ 107 w 159" name="T8"/>
                <a:gd fmla="*/ 54 h 286" name="T9"/>
                <a:gd fmla="*/ 103 w 159" name="T10"/>
                <a:gd fmla="*/ 60 h 286" name="T11"/>
                <a:gd fmla="*/ 102 w 159" name="T12"/>
                <a:gd fmla="*/ 66 h 286" name="T13"/>
                <a:gd fmla="*/ 102 w 159" name="T14"/>
                <a:gd fmla="*/ 99 h 286" name="T15"/>
                <a:gd fmla="*/ 159 w 159" name="T16"/>
                <a:gd fmla="*/ 99 h 286" name="T17"/>
                <a:gd fmla="*/ 159 w 159" name="T18"/>
                <a:gd fmla="*/ 146 h 286" name="T19"/>
                <a:gd fmla="*/ 102 w 159" name="T20"/>
                <a:gd fmla="*/ 146 h 286" name="T21"/>
                <a:gd fmla="*/ 102 w 159" name="T22"/>
                <a:gd fmla="*/ 286 h 286" name="T23"/>
                <a:gd fmla="*/ 50 w 159" name="T24"/>
                <a:gd fmla="*/ 286 h 286" name="T25"/>
                <a:gd fmla="*/ 50 w 159" name="T26"/>
                <a:gd fmla="*/ 146 h 286" name="T27"/>
                <a:gd fmla="*/ 0 w 159" name="T28"/>
                <a:gd fmla="*/ 146 h 286" name="T29"/>
                <a:gd fmla="*/ 0 w 159" name="T30"/>
                <a:gd fmla="*/ 99 h 286" name="T31"/>
                <a:gd fmla="*/ 50 w 159" name="T32"/>
                <a:gd fmla="*/ 99 h 286" name="T33"/>
                <a:gd fmla="*/ 50 w 159" name="T34"/>
                <a:gd fmla="*/ 71 h 286" name="T35"/>
                <a:gd fmla="*/ 50 w 159" name="T36"/>
                <a:gd fmla="*/ 71 h 286" name="T37"/>
                <a:gd fmla="*/ 50 w 159" name="T38"/>
                <a:gd fmla="*/ 64 h 286" name="T39"/>
                <a:gd fmla="*/ 51 w 159" name="T40"/>
                <a:gd fmla="*/ 57 h 286" name="T41"/>
                <a:gd fmla="*/ 52 w 159" name="T42"/>
                <a:gd fmla="*/ 50 h 286" name="T43"/>
                <a:gd fmla="*/ 54 w 159" name="T44"/>
                <a:gd fmla="*/ 43 h 286" name="T45"/>
                <a:gd fmla="*/ 57 w 159" name="T46"/>
                <a:gd fmla="*/ 37 h 286" name="T47"/>
                <a:gd fmla="*/ 60 w 159" name="T48"/>
                <a:gd fmla="*/ 31 h 286" name="T49"/>
                <a:gd fmla="*/ 63 w 159" name="T50"/>
                <a:gd fmla="*/ 26 h 286" name="T51"/>
                <a:gd fmla="*/ 67 w 159" name="T52"/>
                <a:gd fmla="*/ 21 h 286" name="T53"/>
                <a:gd fmla="*/ 72 w 159" name="T54"/>
                <a:gd fmla="*/ 16 h 286" name="T55"/>
                <a:gd fmla="*/ 78 w 159" name="T56"/>
                <a:gd fmla="*/ 12 h 286" name="T57"/>
                <a:gd fmla="*/ 83 w 159" name="T58"/>
                <a:gd fmla="*/ 8 h 286" name="T59"/>
                <a:gd fmla="*/ 88 w 159" name="T60"/>
                <a:gd fmla="*/ 5 h 286" name="T61"/>
                <a:gd fmla="*/ 94 w 159" name="T62"/>
                <a:gd fmla="*/ 3 h 286" name="T63"/>
                <a:gd fmla="*/ 100 w 159" name="T64"/>
                <a:gd fmla="*/ 1 h 286" name="T65"/>
                <a:gd fmla="*/ 108 w 159" name="T66"/>
                <a:gd fmla="*/ 0 h 286" name="T67"/>
                <a:gd fmla="*/ 114 w 159" name="T68"/>
                <a:gd fmla="*/ 0 h 286" name="T69"/>
                <a:gd fmla="*/ 159 w 159" name="T70"/>
                <a:gd fmla="*/ 0 h 286" name="T71"/>
                <a:gd fmla="*/ 159 w 159" name="T72"/>
                <a:gd fmla="*/ 50 h 286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286" w="159">
                  <a:moveTo>
                    <a:pt x="159" y="50"/>
                  </a:moveTo>
                  <a:lnTo>
                    <a:pt x="114" y="50"/>
                  </a:lnTo>
                  <a:lnTo>
                    <a:pt x="114" y="50"/>
                  </a:lnTo>
                  <a:lnTo>
                    <a:pt x="111" y="51"/>
                  </a:lnTo>
                  <a:lnTo>
                    <a:pt x="107" y="54"/>
                  </a:lnTo>
                  <a:lnTo>
                    <a:pt x="103" y="60"/>
                  </a:lnTo>
                  <a:lnTo>
                    <a:pt x="102" y="66"/>
                  </a:lnTo>
                  <a:lnTo>
                    <a:pt x="102" y="99"/>
                  </a:lnTo>
                  <a:lnTo>
                    <a:pt x="159" y="99"/>
                  </a:lnTo>
                  <a:lnTo>
                    <a:pt x="159" y="146"/>
                  </a:lnTo>
                  <a:lnTo>
                    <a:pt x="102" y="146"/>
                  </a:lnTo>
                  <a:lnTo>
                    <a:pt x="102" y="286"/>
                  </a:lnTo>
                  <a:lnTo>
                    <a:pt x="50" y="286"/>
                  </a:lnTo>
                  <a:lnTo>
                    <a:pt x="50" y="146"/>
                  </a:lnTo>
                  <a:lnTo>
                    <a:pt x="0" y="146"/>
                  </a:lnTo>
                  <a:lnTo>
                    <a:pt x="0" y="99"/>
                  </a:lnTo>
                  <a:lnTo>
                    <a:pt x="50" y="99"/>
                  </a:lnTo>
                  <a:lnTo>
                    <a:pt x="50" y="71"/>
                  </a:lnTo>
                  <a:lnTo>
                    <a:pt x="50" y="71"/>
                  </a:lnTo>
                  <a:lnTo>
                    <a:pt x="50" y="64"/>
                  </a:lnTo>
                  <a:lnTo>
                    <a:pt x="51" y="57"/>
                  </a:lnTo>
                  <a:lnTo>
                    <a:pt x="52" y="50"/>
                  </a:lnTo>
                  <a:lnTo>
                    <a:pt x="54" y="43"/>
                  </a:lnTo>
                  <a:lnTo>
                    <a:pt x="57" y="37"/>
                  </a:lnTo>
                  <a:lnTo>
                    <a:pt x="60" y="31"/>
                  </a:lnTo>
                  <a:lnTo>
                    <a:pt x="63" y="26"/>
                  </a:lnTo>
                  <a:lnTo>
                    <a:pt x="67" y="21"/>
                  </a:lnTo>
                  <a:lnTo>
                    <a:pt x="72" y="16"/>
                  </a:lnTo>
                  <a:lnTo>
                    <a:pt x="78" y="12"/>
                  </a:lnTo>
                  <a:lnTo>
                    <a:pt x="83" y="8"/>
                  </a:lnTo>
                  <a:lnTo>
                    <a:pt x="88" y="5"/>
                  </a:lnTo>
                  <a:lnTo>
                    <a:pt x="94" y="3"/>
                  </a:lnTo>
                  <a:lnTo>
                    <a:pt x="100" y="1"/>
                  </a:lnTo>
                  <a:lnTo>
                    <a:pt x="108" y="0"/>
                  </a:lnTo>
                  <a:lnTo>
                    <a:pt x="114" y="0"/>
                  </a:lnTo>
                  <a:lnTo>
                    <a:pt x="159" y="0"/>
                  </a:lnTo>
                  <a:lnTo>
                    <a:pt x="159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8" name="任意多边形: 形状 17"/>
            <p:cNvSpPr/>
            <p:nvPr/>
          </p:nvSpPr>
          <p:spPr bwMode="auto">
            <a:xfrm>
              <a:off x="2315912" y="2118613"/>
              <a:ext cx="629032" cy="632170"/>
            </a:xfrm>
            <a:custGeom>
              <a:gdLst>
                <a:gd fmla="*/ 1285 w 2570" name="T0"/>
                <a:gd fmla="*/ 0 h 2569" name="T1"/>
                <a:gd fmla="*/ 1285 w 2570" name="T2"/>
                <a:gd fmla="*/ 0 h 2569" name="T3"/>
                <a:gd fmla="*/ 0 w 2570" name="T4"/>
                <a:gd fmla="*/ 1284 h 2569" name="T5"/>
                <a:gd fmla="*/ 1285 w 2570" name="T6"/>
                <a:gd fmla="*/ 2569 h 2569" name="T7"/>
                <a:gd fmla="*/ 2570 w 2570" name="T8"/>
                <a:gd fmla="*/ 1284 h 2569" name="T9"/>
                <a:gd fmla="*/ 1285 w 2570" name="T10"/>
                <a:gd fmla="*/ 0 h 256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569" w="2570">
                  <a:moveTo>
                    <a:pt x="1285" y="0"/>
                  </a:moveTo>
                  <a:lnTo>
                    <a:pt x="1285" y="0"/>
                  </a:lnTo>
                  <a:cubicBezTo>
                    <a:pt x="575" y="0"/>
                    <a:pt x="0" y="574"/>
                    <a:pt x="0" y="1284"/>
                  </a:cubicBezTo>
                  <a:cubicBezTo>
                    <a:pt x="0" y="1994"/>
                    <a:pt x="575" y="2569"/>
                    <a:pt x="1285" y="2569"/>
                  </a:cubicBezTo>
                  <a:cubicBezTo>
                    <a:pt x="1995" y="2569"/>
                    <a:pt x="2570" y="1994"/>
                    <a:pt x="2570" y="1284"/>
                  </a:cubicBezTo>
                  <a:cubicBezTo>
                    <a:pt x="2570" y="574"/>
                    <a:pt x="1995" y="0"/>
                    <a:pt x="1285" y="0"/>
                  </a:cubicBezTo>
                  <a:close/>
                </a:path>
              </a:pathLst>
            </a:custGeom>
            <a:solidFill>
              <a:schemeClr val="accent1"/>
            </a:solidFill>
            <a:ln w="19050">
              <a:noFill/>
              <a:prstDash val="solid"/>
              <a:round/>
            </a:ln>
          </p:spPr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9" name="任意多边形: 形状 18"/>
            <p:cNvSpPr/>
            <p:nvPr/>
          </p:nvSpPr>
          <p:spPr bwMode="auto">
            <a:xfrm>
              <a:off x="2487823" y="2307431"/>
              <a:ext cx="309296" cy="254215"/>
            </a:xfrm>
            <a:custGeom>
              <a:gdLst>
                <a:gd fmla="*/ 285 w 293" name="T0"/>
                <a:gd fmla="*/ 32 h 238" name="T1"/>
                <a:gd fmla="*/ 259 w 293" name="T2"/>
                <a:gd fmla="*/ 38 h 238" name="T3"/>
                <a:gd fmla="*/ 275 w 293" name="T4"/>
                <a:gd fmla="*/ 24 h 238" name="T5"/>
                <a:gd fmla="*/ 285 w 293" name="T6"/>
                <a:gd fmla="*/ 4 h 238" name="T7"/>
                <a:gd fmla="*/ 257 w 293" name="T8"/>
                <a:gd fmla="*/ 16 h 238" name="T9"/>
                <a:gd fmla="*/ 237 w 293" name="T10"/>
                <a:gd fmla="*/ 11 h 238" name="T11"/>
                <a:gd fmla="*/ 216 w 293" name="T12"/>
                <a:gd fmla="*/ 1 h 238" name="T13"/>
                <a:gd fmla="*/ 203 w 293" name="T14"/>
                <a:gd fmla="*/ 0 h 238" name="T15"/>
                <a:gd fmla="*/ 179 w 293" name="T16"/>
                <a:gd fmla="*/ 5 h 238" name="T17"/>
                <a:gd fmla="*/ 154 w 293" name="T18"/>
                <a:gd fmla="*/ 27 h 238" name="T19"/>
                <a:gd fmla="*/ 143 w 293" name="T20"/>
                <a:gd fmla="*/ 54 h 238" name="T21"/>
                <a:gd fmla="*/ 143 w 293" name="T22"/>
                <a:gd fmla="*/ 67 h 238" name="T23"/>
                <a:gd fmla="*/ 126 w 293" name="T24"/>
                <a:gd fmla="*/ 72 h 238" name="T25"/>
                <a:gd fmla="*/ 75 w 293" name="T26"/>
                <a:gd fmla="*/ 55 h 238" name="T27"/>
                <a:gd fmla="*/ 33 w 293" name="T28"/>
                <a:gd fmla="*/ 24 h 238" name="T29"/>
                <a:gd fmla="*/ 17 w 293" name="T30"/>
                <a:gd fmla="*/ 17 h 238" name="T31"/>
                <a:gd fmla="*/ 12 w 293" name="T32"/>
                <a:gd fmla="*/ 41 h 238" name="T33"/>
                <a:gd fmla="*/ 14 w 293" name="T34"/>
                <a:gd fmla="*/ 57 h 238" name="T35"/>
                <a:gd fmla="*/ 23 w 293" name="T36"/>
                <a:gd fmla="*/ 76 h 238" name="T37"/>
                <a:gd fmla="*/ 39 w 293" name="T38"/>
                <a:gd fmla="*/ 91 h 238" name="T39"/>
                <a:gd fmla="*/ 25 w 293" name="T40"/>
                <a:gd fmla="*/ 89 h 238" name="T41"/>
                <a:gd fmla="*/ 12 w 293" name="T42"/>
                <a:gd fmla="*/ 84 h 238" name="T43"/>
                <a:gd fmla="*/ 13 w 293" name="T44"/>
                <a:gd fmla="*/ 95 h 238" name="T45"/>
                <a:gd fmla="*/ 25 w 293" name="T46"/>
                <a:gd fmla="*/ 123 h 238" name="T47"/>
                <a:gd fmla="*/ 50 w 293" name="T48"/>
                <a:gd fmla="*/ 140 h 238" name="T49"/>
                <a:gd fmla="*/ 52 w 293" name="T50"/>
                <a:gd fmla="*/ 145 h 238" name="T51"/>
                <a:gd fmla="*/ 33 w 293" name="T52"/>
                <a:gd fmla="*/ 145 h 238" name="T53"/>
                <a:gd fmla="*/ 41 w 293" name="T54"/>
                <a:gd fmla="*/ 161 h 238" name="T55"/>
                <a:gd fmla="*/ 62 w 293" name="T56"/>
                <a:gd fmla="*/ 179 h 238" name="T57"/>
                <a:gd fmla="*/ 89 w 293" name="T58"/>
                <a:gd fmla="*/ 186 h 238" name="T59"/>
                <a:gd fmla="*/ 73 w 293" name="T60"/>
                <a:gd fmla="*/ 197 h 238" name="T61"/>
                <a:gd fmla="*/ 45 w 293" name="T62"/>
                <a:gd fmla="*/ 208 h 238" name="T63"/>
                <a:gd fmla="*/ 14 w 293" name="T64"/>
                <a:gd fmla="*/ 212 h 238" name="T65"/>
                <a:gd fmla="*/ 0 w 293" name="T66"/>
                <a:gd fmla="*/ 211 h 238" name="T67"/>
                <a:gd fmla="*/ 32 w 293" name="T68"/>
                <a:gd fmla="*/ 227 h 238" name="T69"/>
                <a:gd fmla="*/ 68 w 293" name="T70"/>
                <a:gd fmla="*/ 237 h 238" name="T71"/>
                <a:gd fmla="*/ 93 w 293" name="T72"/>
                <a:gd fmla="*/ 238 h 238" name="T73"/>
                <a:gd fmla="*/ 149 w 293" name="T74"/>
                <a:gd fmla="*/ 229 h 238" name="T75"/>
                <a:gd fmla="*/ 195 w 293" name="T76"/>
                <a:gd fmla="*/ 205 h 238" name="T77"/>
                <a:gd fmla="*/ 229 w 293" name="T78"/>
                <a:gd fmla="*/ 169 h 238" name="T79"/>
                <a:gd fmla="*/ 252 w 293" name="T80"/>
                <a:gd fmla="*/ 127 h 238" name="T81"/>
                <a:gd fmla="*/ 262 w 293" name="T82"/>
                <a:gd fmla="*/ 82 h 238" name="T83"/>
                <a:gd fmla="*/ 263 w 293" name="T84"/>
                <a:gd fmla="*/ 59 h 238" name="T85"/>
                <a:gd fmla="*/ 280 w 293" name="T86"/>
                <a:gd fmla="*/ 45 h 238" name="T87"/>
                <a:gd fmla="*/ 293 w 293" name="T88"/>
                <a:gd fmla="*/ 28 h 238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238" w="293">
                  <a:moveTo>
                    <a:pt x="293" y="28"/>
                  </a:moveTo>
                  <a:lnTo>
                    <a:pt x="293" y="28"/>
                  </a:lnTo>
                  <a:lnTo>
                    <a:pt x="285" y="32"/>
                  </a:lnTo>
                  <a:lnTo>
                    <a:pt x="277" y="34"/>
                  </a:lnTo>
                  <a:lnTo>
                    <a:pt x="267" y="36"/>
                  </a:lnTo>
                  <a:lnTo>
                    <a:pt x="259" y="38"/>
                  </a:lnTo>
                  <a:lnTo>
                    <a:pt x="259" y="38"/>
                  </a:lnTo>
                  <a:lnTo>
                    <a:pt x="267" y="31"/>
                  </a:lnTo>
                  <a:lnTo>
                    <a:pt x="275" y="24"/>
                  </a:lnTo>
                  <a:lnTo>
                    <a:pt x="281" y="14"/>
                  </a:lnTo>
                  <a:lnTo>
                    <a:pt x="285" y="4"/>
                  </a:lnTo>
                  <a:lnTo>
                    <a:pt x="285" y="4"/>
                  </a:lnTo>
                  <a:lnTo>
                    <a:pt x="277" y="9"/>
                  </a:lnTo>
                  <a:lnTo>
                    <a:pt x="266" y="13"/>
                  </a:lnTo>
                  <a:lnTo>
                    <a:pt x="257" y="16"/>
                  </a:lnTo>
                  <a:lnTo>
                    <a:pt x="247" y="18"/>
                  </a:lnTo>
                  <a:lnTo>
                    <a:pt x="247" y="18"/>
                  </a:lnTo>
                  <a:lnTo>
                    <a:pt x="237" y="11"/>
                  </a:lnTo>
                  <a:lnTo>
                    <a:pt x="227" y="5"/>
                  </a:lnTo>
                  <a:lnTo>
                    <a:pt x="222" y="3"/>
                  </a:lnTo>
                  <a:lnTo>
                    <a:pt x="216" y="1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1" y="1"/>
                  </a:lnTo>
                  <a:lnTo>
                    <a:pt x="179" y="5"/>
                  </a:lnTo>
                  <a:lnTo>
                    <a:pt x="169" y="10"/>
                  </a:lnTo>
                  <a:lnTo>
                    <a:pt x="161" y="17"/>
                  </a:lnTo>
                  <a:lnTo>
                    <a:pt x="154" y="27"/>
                  </a:lnTo>
                  <a:lnTo>
                    <a:pt x="147" y="37"/>
                  </a:lnTo>
                  <a:lnTo>
                    <a:pt x="144" y="48"/>
                  </a:lnTo>
                  <a:lnTo>
                    <a:pt x="143" y="54"/>
                  </a:lnTo>
                  <a:lnTo>
                    <a:pt x="143" y="60"/>
                  </a:lnTo>
                  <a:lnTo>
                    <a:pt x="143" y="60"/>
                  </a:lnTo>
                  <a:lnTo>
                    <a:pt x="143" y="67"/>
                  </a:lnTo>
                  <a:lnTo>
                    <a:pt x="144" y="74"/>
                  </a:lnTo>
                  <a:lnTo>
                    <a:pt x="144" y="74"/>
                  </a:lnTo>
                  <a:lnTo>
                    <a:pt x="126" y="72"/>
                  </a:lnTo>
                  <a:lnTo>
                    <a:pt x="108" y="68"/>
                  </a:lnTo>
                  <a:lnTo>
                    <a:pt x="92" y="63"/>
                  </a:lnTo>
                  <a:lnTo>
                    <a:pt x="75" y="55"/>
                  </a:lnTo>
                  <a:lnTo>
                    <a:pt x="59" y="46"/>
                  </a:lnTo>
                  <a:lnTo>
                    <a:pt x="45" y="36"/>
                  </a:lnTo>
                  <a:lnTo>
                    <a:pt x="33" y="24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17" y="17"/>
                  </a:lnTo>
                  <a:lnTo>
                    <a:pt x="15" y="26"/>
                  </a:lnTo>
                  <a:lnTo>
                    <a:pt x="13" y="33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3" y="48"/>
                  </a:lnTo>
                  <a:lnTo>
                    <a:pt x="14" y="57"/>
                  </a:lnTo>
                  <a:lnTo>
                    <a:pt x="17" y="63"/>
                  </a:lnTo>
                  <a:lnTo>
                    <a:pt x="20" y="70"/>
                  </a:lnTo>
                  <a:lnTo>
                    <a:pt x="23" y="76"/>
                  </a:lnTo>
                  <a:lnTo>
                    <a:pt x="28" y="81"/>
                  </a:lnTo>
                  <a:lnTo>
                    <a:pt x="34" y="87"/>
                  </a:lnTo>
                  <a:lnTo>
                    <a:pt x="39" y="91"/>
                  </a:lnTo>
                  <a:lnTo>
                    <a:pt x="39" y="91"/>
                  </a:lnTo>
                  <a:lnTo>
                    <a:pt x="32" y="91"/>
                  </a:lnTo>
                  <a:lnTo>
                    <a:pt x="25" y="89"/>
                  </a:lnTo>
                  <a:lnTo>
                    <a:pt x="18" y="87"/>
                  </a:lnTo>
                  <a:lnTo>
                    <a:pt x="12" y="84"/>
                  </a:lnTo>
                  <a:lnTo>
                    <a:pt x="12" y="84"/>
                  </a:lnTo>
                  <a:lnTo>
                    <a:pt x="12" y="85"/>
                  </a:lnTo>
                  <a:lnTo>
                    <a:pt x="12" y="85"/>
                  </a:lnTo>
                  <a:lnTo>
                    <a:pt x="13" y="95"/>
                  </a:lnTo>
                  <a:lnTo>
                    <a:pt x="16" y="105"/>
                  </a:lnTo>
                  <a:lnTo>
                    <a:pt x="20" y="115"/>
                  </a:lnTo>
                  <a:lnTo>
                    <a:pt x="25" y="123"/>
                  </a:lnTo>
                  <a:lnTo>
                    <a:pt x="33" y="130"/>
                  </a:lnTo>
                  <a:lnTo>
                    <a:pt x="41" y="136"/>
                  </a:lnTo>
                  <a:lnTo>
                    <a:pt x="50" y="140"/>
                  </a:lnTo>
                  <a:lnTo>
                    <a:pt x="60" y="143"/>
                  </a:lnTo>
                  <a:lnTo>
                    <a:pt x="60" y="143"/>
                  </a:lnTo>
                  <a:lnTo>
                    <a:pt x="52" y="145"/>
                  </a:lnTo>
                  <a:lnTo>
                    <a:pt x="44" y="146"/>
                  </a:lnTo>
                  <a:lnTo>
                    <a:pt x="44" y="146"/>
                  </a:lnTo>
                  <a:lnTo>
                    <a:pt x="33" y="145"/>
                  </a:lnTo>
                  <a:lnTo>
                    <a:pt x="33" y="145"/>
                  </a:lnTo>
                  <a:lnTo>
                    <a:pt x="37" y="153"/>
                  </a:lnTo>
                  <a:lnTo>
                    <a:pt x="41" y="161"/>
                  </a:lnTo>
                  <a:lnTo>
                    <a:pt x="47" y="168"/>
                  </a:lnTo>
                  <a:lnTo>
                    <a:pt x="54" y="175"/>
                  </a:lnTo>
                  <a:lnTo>
                    <a:pt x="62" y="179"/>
                  </a:lnTo>
                  <a:lnTo>
                    <a:pt x="71" y="183"/>
                  </a:lnTo>
                  <a:lnTo>
                    <a:pt x="79" y="185"/>
                  </a:lnTo>
                  <a:lnTo>
                    <a:pt x="89" y="186"/>
                  </a:lnTo>
                  <a:lnTo>
                    <a:pt x="89" y="186"/>
                  </a:lnTo>
                  <a:lnTo>
                    <a:pt x="81" y="192"/>
                  </a:lnTo>
                  <a:lnTo>
                    <a:pt x="73" y="197"/>
                  </a:lnTo>
                  <a:lnTo>
                    <a:pt x="64" y="201"/>
                  </a:lnTo>
                  <a:lnTo>
                    <a:pt x="54" y="206"/>
                  </a:lnTo>
                  <a:lnTo>
                    <a:pt x="45" y="208"/>
                  </a:lnTo>
                  <a:lnTo>
                    <a:pt x="35" y="210"/>
                  </a:lnTo>
                  <a:lnTo>
                    <a:pt x="25" y="212"/>
                  </a:lnTo>
                  <a:lnTo>
                    <a:pt x="14" y="212"/>
                  </a:lnTo>
                  <a:lnTo>
                    <a:pt x="14" y="212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10" y="217"/>
                  </a:lnTo>
                  <a:lnTo>
                    <a:pt x="21" y="222"/>
                  </a:lnTo>
                  <a:lnTo>
                    <a:pt x="32" y="227"/>
                  </a:lnTo>
                  <a:lnTo>
                    <a:pt x="44" y="231"/>
                  </a:lnTo>
                  <a:lnTo>
                    <a:pt x="55" y="235"/>
                  </a:lnTo>
                  <a:lnTo>
                    <a:pt x="68" y="237"/>
                  </a:lnTo>
                  <a:lnTo>
                    <a:pt x="80" y="238"/>
                  </a:lnTo>
                  <a:lnTo>
                    <a:pt x="93" y="238"/>
                  </a:lnTo>
                  <a:lnTo>
                    <a:pt x="93" y="238"/>
                  </a:lnTo>
                  <a:lnTo>
                    <a:pt x="112" y="237"/>
                  </a:lnTo>
                  <a:lnTo>
                    <a:pt x="132" y="233"/>
                  </a:lnTo>
                  <a:lnTo>
                    <a:pt x="149" y="229"/>
                  </a:lnTo>
                  <a:lnTo>
                    <a:pt x="166" y="222"/>
                  </a:lnTo>
                  <a:lnTo>
                    <a:pt x="180" y="215"/>
                  </a:lnTo>
                  <a:lnTo>
                    <a:pt x="195" y="205"/>
                  </a:lnTo>
                  <a:lnTo>
                    <a:pt x="207" y="194"/>
                  </a:lnTo>
                  <a:lnTo>
                    <a:pt x="220" y="183"/>
                  </a:lnTo>
                  <a:lnTo>
                    <a:pt x="229" y="169"/>
                  </a:lnTo>
                  <a:lnTo>
                    <a:pt x="238" y="156"/>
                  </a:lnTo>
                  <a:lnTo>
                    <a:pt x="246" y="141"/>
                  </a:lnTo>
                  <a:lnTo>
                    <a:pt x="252" y="127"/>
                  </a:lnTo>
                  <a:lnTo>
                    <a:pt x="257" y="112"/>
                  </a:lnTo>
                  <a:lnTo>
                    <a:pt x="260" y="97"/>
                  </a:lnTo>
                  <a:lnTo>
                    <a:pt x="262" y="82"/>
                  </a:lnTo>
                  <a:lnTo>
                    <a:pt x="263" y="67"/>
                  </a:lnTo>
                  <a:lnTo>
                    <a:pt x="263" y="67"/>
                  </a:lnTo>
                  <a:lnTo>
                    <a:pt x="263" y="59"/>
                  </a:lnTo>
                  <a:lnTo>
                    <a:pt x="263" y="59"/>
                  </a:lnTo>
                  <a:lnTo>
                    <a:pt x="271" y="52"/>
                  </a:lnTo>
                  <a:lnTo>
                    <a:pt x="280" y="45"/>
                  </a:lnTo>
                  <a:lnTo>
                    <a:pt x="287" y="37"/>
                  </a:lnTo>
                  <a:lnTo>
                    <a:pt x="293" y="28"/>
                  </a:lnTo>
                  <a:lnTo>
                    <a:pt x="293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6" name="任意多边形: 形状 15"/>
            <p:cNvSpPr/>
            <p:nvPr/>
          </p:nvSpPr>
          <p:spPr bwMode="auto">
            <a:xfrm>
              <a:off x="3775803" y="2773788"/>
              <a:ext cx="630601" cy="632170"/>
            </a:xfrm>
            <a:custGeom>
              <a:gdLst>
                <a:gd fmla="*/ 1726 w 3453" name="T0"/>
                <a:gd fmla="*/ 0 h 3453" name="T1"/>
                <a:gd fmla="*/ 1726 w 3453" name="T2"/>
                <a:gd fmla="*/ 0 h 3453" name="T3"/>
                <a:gd fmla="*/ 0 w 3453" name="T4"/>
                <a:gd fmla="*/ 1726 h 3453" name="T5"/>
                <a:gd fmla="*/ 1726 w 3453" name="T6"/>
                <a:gd fmla="*/ 3453 h 3453" name="T7"/>
                <a:gd fmla="*/ 3453 w 3453" name="T8"/>
                <a:gd fmla="*/ 1726 h 3453" name="T9"/>
                <a:gd fmla="*/ 1726 w 3453" name="T10"/>
                <a:gd fmla="*/ 0 h 345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453" w="3453">
                  <a:moveTo>
                    <a:pt x="1726" y="0"/>
                  </a:moveTo>
                  <a:lnTo>
                    <a:pt x="1726" y="0"/>
                  </a:lnTo>
                  <a:cubicBezTo>
                    <a:pt x="773" y="0"/>
                    <a:pt x="0" y="772"/>
                    <a:pt x="0" y="1726"/>
                  </a:cubicBezTo>
                  <a:cubicBezTo>
                    <a:pt x="0" y="2679"/>
                    <a:pt x="773" y="3453"/>
                    <a:pt x="1726" y="3453"/>
                  </a:cubicBezTo>
                  <a:cubicBezTo>
                    <a:pt x="2680" y="3453"/>
                    <a:pt x="3453" y="2679"/>
                    <a:pt x="3453" y="1726"/>
                  </a:cubicBezTo>
                  <a:cubicBezTo>
                    <a:pt x="3453" y="772"/>
                    <a:pt x="2680" y="0"/>
                    <a:pt x="1726" y="0"/>
                  </a:cubicBezTo>
                  <a:close/>
                </a:path>
              </a:pathLst>
            </a:custGeom>
            <a:solidFill>
              <a:schemeClr val="accent3"/>
            </a:solidFill>
            <a:ln w="19050">
              <a:noFill/>
              <a:prstDash val="solid"/>
              <a:round/>
            </a:ln>
          </p:spPr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  <p:sp>
          <p:nvSpPr>
            <p:cNvPr id="17" name="任意多边形: 形状 16"/>
            <p:cNvSpPr/>
            <p:nvPr/>
          </p:nvSpPr>
          <p:spPr bwMode="auto">
            <a:xfrm>
              <a:off x="3951243" y="2951749"/>
              <a:ext cx="278157" cy="277641"/>
            </a:xfrm>
            <a:custGeom>
              <a:gdLst>
                <a:gd fmla="*/ 164 w 204" name="T0"/>
                <a:gd fmla="*/ 0 h 204" name="T1"/>
                <a:gd fmla="*/ 39 w 204" name="T2"/>
                <a:gd fmla="*/ 0 h 204" name="T3"/>
                <a:gd fmla="*/ 0 w 204" name="T4"/>
                <a:gd fmla="*/ 39 h 204" name="T5"/>
                <a:gd fmla="*/ 0 w 204" name="T6"/>
                <a:gd fmla="*/ 81 h 204" name="T7"/>
                <a:gd fmla="*/ 0 w 204" name="T8"/>
                <a:gd fmla="*/ 164 h 204" name="T9"/>
                <a:gd fmla="*/ 39 w 204" name="T10"/>
                <a:gd fmla="*/ 204 h 204" name="T11"/>
                <a:gd fmla="*/ 164 w 204" name="T12"/>
                <a:gd fmla="*/ 204 h 204" name="T13"/>
                <a:gd fmla="*/ 204 w 204" name="T14"/>
                <a:gd fmla="*/ 164 h 204" name="T15"/>
                <a:gd fmla="*/ 204 w 204" name="T16"/>
                <a:gd fmla="*/ 81 h 204" name="T17"/>
                <a:gd fmla="*/ 204 w 204" name="T18"/>
                <a:gd fmla="*/ 39 h 204" name="T19"/>
                <a:gd fmla="*/ 164 w 204" name="T20"/>
                <a:gd fmla="*/ 0 h 204" name="T21"/>
                <a:gd fmla="*/ 176 w 204" name="T22"/>
                <a:gd fmla="*/ 23 h 204" name="T23"/>
                <a:gd fmla="*/ 180 w 204" name="T24"/>
                <a:gd fmla="*/ 23 h 204" name="T25"/>
                <a:gd fmla="*/ 180 w 204" name="T26"/>
                <a:gd fmla="*/ 28 h 204" name="T27"/>
                <a:gd fmla="*/ 180 w 204" name="T28"/>
                <a:gd fmla="*/ 58 h 204" name="T29"/>
                <a:gd fmla="*/ 146 w 204" name="T30"/>
                <a:gd fmla="*/ 58 h 204" name="T31"/>
                <a:gd fmla="*/ 146 w 204" name="T32"/>
                <a:gd fmla="*/ 24 h 204" name="T33"/>
                <a:gd fmla="*/ 176 w 204" name="T34"/>
                <a:gd fmla="*/ 23 h 204" name="T35"/>
                <a:gd fmla="*/ 73 w 204" name="T36"/>
                <a:gd fmla="*/ 81 h 204" name="T37"/>
                <a:gd fmla="*/ 102 w 204" name="T38"/>
                <a:gd fmla="*/ 66 h 204" name="T39"/>
                <a:gd fmla="*/ 131 w 204" name="T40"/>
                <a:gd fmla="*/ 81 h 204" name="T41"/>
                <a:gd fmla="*/ 138 w 204" name="T42"/>
                <a:gd fmla="*/ 102 h 204" name="T43"/>
                <a:gd fmla="*/ 102 w 204" name="T44"/>
                <a:gd fmla="*/ 138 h 204" name="T45"/>
                <a:gd fmla="*/ 66 w 204" name="T46"/>
                <a:gd fmla="*/ 102 h 204" name="T47"/>
                <a:gd fmla="*/ 73 w 204" name="T48"/>
                <a:gd fmla="*/ 81 h 204" name="T49"/>
                <a:gd fmla="*/ 184 w 204" name="T50"/>
                <a:gd fmla="*/ 164 h 204" name="T51"/>
                <a:gd fmla="*/ 164 w 204" name="T52"/>
                <a:gd fmla="*/ 184 h 204" name="T53"/>
                <a:gd fmla="*/ 39 w 204" name="T54"/>
                <a:gd fmla="*/ 184 h 204" name="T55"/>
                <a:gd fmla="*/ 20 w 204" name="T56"/>
                <a:gd fmla="*/ 164 h 204" name="T57"/>
                <a:gd fmla="*/ 20 w 204" name="T58"/>
                <a:gd fmla="*/ 81 h 204" name="T59"/>
                <a:gd fmla="*/ 50 w 204" name="T60"/>
                <a:gd fmla="*/ 81 h 204" name="T61"/>
                <a:gd fmla="*/ 46 w 204" name="T62"/>
                <a:gd fmla="*/ 102 h 204" name="T63"/>
                <a:gd fmla="*/ 102 w 204" name="T64"/>
                <a:gd fmla="*/ 158 h 204" name="T65"/>
                <a:gd fmla="*/ 157 w 204" name="T66"/>
                <a:gd fmla="*/ 102 h 204" name="T67"/>
                <a:gd fmla="*/ 153 w 204" name="T68"/>
                <a:gd fmla="*/ 81 h 204" name="T69"/>
                <a:gd fmla="*/ 184 w 204" name="T70"/>
                <a:gd fmla="*/ 81 h 204" name="T71"/>
                <a:gd fmla="*/ 184 w 204" name="T72"/>
                <a:gd fmla="*/ 164 h 204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204" w="204">
                  <a:moveTo>
                    <a:pt x="164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17" y="0"/>
                    <a:pt x="0" y="18"/>
                    <a:pt x="0" y="3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186"/>
                    <a:pt x="17" y="204"/>
                    <a:pt x="39" y="204"/>
                  </a:cubicBezTo>
                  <a:cubicBezTo>
                    <a:pt x="164" y="204"/>
                    <a:pt x="164" y="204"/>
                    <a:pt x="164" y="204"/>
                  </a:cubicBezTo>
                  <a:cubicBezTo>
                    <a:pt x="186" y="204"/>
                    <a:pt x="204" y="186"/>
                    <a:pt x="204" y="164"/>
                  </a:cubicBezTo>
                  <a:cubicBezTo>
                    <a:pt x="204" y="81"/>
                    <a:pt x="204" y="81"/>
                    <a:pt x="204" y="81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04" y="18"/>
                    <a:pt x="186" y="0"/>
                    <a:pt x="164" y="0"/>
                  </a:cubicBezTo>
                  <a:close/>
                  <a:moveTo>
                    <a:pt x="176" y="23"/>
                  </a:moveTo>
                  <a:cubicBezTo>
                    <a:pt x="180" y="23"/>
                    <a:pt x="180" y="23"/>
                    <a:pt x="180" y="23"/>
                  </a:cubicBezTo>
                  <a:cubicBezTo>
                    <a:pt x="180" y="28"/>
                    <a:pt x="180" y="28"/>
                    <a:pt x="180" y="28"/>
                  </a:cubicBezTo>
                  <a:cubicBezTo>
                    <a:pt x="180" y="58"/>
                    <a:pt x="180" y="58"/>
                    <a:pt x="180" y="58"/>
                  </a:cubicBezTo>
                  <a:cubicBezTo>
                    <a:pt x="146" y="58"/>
                    <a:pt x="146" y="58"/>
                    <a:pt x="146" y="58"/>
                  </a:cubicBezTo>
                  <a:cubicBezTo>
                    <a:pt x="146" y="24"/>
                    <a:pt x="146" y="24"/>
                    <a:pt x="146" y="24"/>
                  </a:cubicBezTo>
                  <a:lnTo>
                    <a:pt x="176" y="23"/>
                  </a:lnTo>
                  <a:close/>
                  <a:moveTo>
                    <a:pt x="73" y="81"/>
                  </a:moveTo>
                  <a:cubicBezTo>
                    <a:pt x="79" y="72"/>
                    <a:pt x="90" y="66"/>
                    <a:pt x="102" y="66"/>
                  </a:cubicBezTo>
                  <a:cubicBezTo>
                    <a:pt x="114" y="66"/>
                    <a:pt x="124" y="72"/>
                    <a:pt x="131" y="81"/>
                  </a:cubicBezTo>
                  <a:cubicBezTo>
                    <a:pt x="135" y="87"/>
                    <a:pt x="138" y="94"/>
                    <a:pt x="138" y="102"/>
                  </a:cubicBezTo>
                  <a:cubicBezTo>
                    <a:pt x="138" y="122"/>
                    <a:pt x="121" y="138"/>
                    <a:pt x="102" y="138"/>
                  </a:cubicBezTo>
                  <a:cubicBezTo>
                    <a:pt x="82" y="138"/>
                    <a:pt x="66" y="122"/>
                    <a:pt x="66" y="102"/>
                  </a:cubicBezTo>
                  <a:cubicBezTo>
                    <a:pt x="66" y="94"/>
                    <a:pt x="68" y="87"/>
                    <a:pt x="73" y="81"/>
                  </a:cubicBezTo>
                  <a:close/>
                  <a:moveTo>
                    <a:pt x="184" y="164"/>
                  </a:moveTo>
                  <a:cubicBezTo>
                    <a:pt x="184" y="175"/>
                    <a:pt x="175" y="184"/>
                    <a:pt x="164" y="184"/>
                  </a:cubicBezTo>
                  <a:cubicBezTo>
                    <a:pt x="39" y="184"/>
                    <a:pt x="39" y="184"/>
                    <a:pt x="39" y="184"/>
                  </a:cubicBezTo>
                  <a:cubicBezTo>
                    <a:pt x="28" y="184"/>
                    <a:pt x="20" y="175"/>
                    <a:pt x="20" y="164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50" y="81"/>
                    <a:pt x="50" y="81"/>
                    <a:pt x="50" y="81"/>
                  </a:cubicBezTo>
                  <a:cubicBezTo>
                    <a:pt x="47" y="87"/>
                    <a:pt x="46" y="95"/>
                    <a:pt x="46" y="102"/>
                  </a:cubicBezTo>
                  <a:cubicBezTo>
                    <a:pt x="46" y="133"/>
                    <a:pt x="71" y="158"/>
                    <a:pt x="102" y="158"/>
                  </a:cubicBezTo>
                  <a:cubicBezTo>
                    <a:pt x="132" y="158"/>
                    <a:pt x="157" y="133"/>
                    <a:pt x="157" y="102"/>
                  </a:cubicBezTo>
                  <a:cubicBezTo>
                    <a:pt x="157" y="95"/>
                    <a:pt x="156" y="87"/>
                    <a:pt x="153" y="81"/>
                  </a:cubicBezTo>
                  <a:cubicBezTo>
                    <a:pt x="184" y="81"/>
                    <a:pt x="184" y="81"/>
                    <a:pt x="184" y="81"/>
                  </a:cubicBezTo>
                  <a:lnTo>
                    <a:pt x="184" y="1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endParaRPr>
            </a:p>
          </p:txBody>
        </p:sp>
      </p:grpSp>
      <p:sp>
        <p:nvSpPr>
          <p:cNvPr id="44" name="išľíďè">
            <a:extLst>
              <a:ext uri="{FF2B5EF4-FFF2-40B4-BE49-F238E27FC236}">
                <a16:creationId xmlns:a16="http://schemas.microsoft.com/office/drawing/2014/main" id="{73A4DE07-9444-42AF-88C0-B3567C4F6166}"/>
              </a:ext>
            </a:extLst>
          </p:cNvPr>
          <p:cNvSpPr/>
          <p:nvPr/>
        </p:nvSpPr>
        <p:spPr bwMode="auto">
          <a:xfrm>
            <a:off x="7464463" y="2038833"/>
            <a:ext cx="3506368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>
              <a:lnSpc>
                <a:spcPct val="120000"/>
              </a:lnSpc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此部分内容作为文字排版占位显示</a:t>
            </a:r>
            <a:b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</a:b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（建议使用主题字体）</a:t>
            </a:r>
          </a:p>
        </p:txBody>
      </p:sp>
      <p:sp>
        <p:nvSpPr>
          <p:cNvPr id="45" name="iSlíďè">
            <a:extLst>
              <a:ext uri="{FF2B5EF4-FFF2-40B4-BE49-F238E27FC236}">
                <a16:creationId xmlns:a16="http://schemas.microsoft.com/office/drawing/2014/main" id="{B843D3A0-DF2B-4E35-A0BF-CFFF4B31C9F7}"/>
              </a:ext>
            </a:extLst>
          </p:cNvPr>
          <p:cNvSpPr txBox="1"/>
          <p:nvPr/>
        </p:nvSpPr>
        <p:spPr bwMode="auto">
          <a:xfrm>
            <a:off x="7477323" y="1743896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fontScale="92500" lnSpcReduction="2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46" name="išľíďè">
            <a:extLst>
              <a:ext uri="{FF2B5EF4-FFF2-40B4-BE49-F238E27FC236}">
                <a16:creationId xmlns:a16="http://schemas.microsoft.com/office/drawing/2014/main" id="{FE8CB5B7-17F0-4432-89F2-29EB28005FB8}"/>
              </a:ext>
            </a:extLst>
          </p:cNvPr>
          <p:cNvSpPr/>
          <p:nvPr/>
        </p:nvSpPr>
        <p:spPr bwMode="auto">
          <a:xfrm>
            <a:off x="7464463" y="3129839"/>
            <a:ext cx="3506368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>
              <a:lnSpc>
                <a:spcPct val="120000"/>
              </a:lnSpc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此部分内容作为文字排版占位显示</a:t>
            </a:r>
            <a:b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</a:b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（建议使用主题字体）</a:t>
            </a:r>
          </a:p>
        </p:txBody>
      </p:sp>
      <p:sp>
        <p:nvSpPr>
          <p:cNvPr id="47" name="iSlíďè">
            <a:extLst>
              <a:ext uri="{FF2B5EF4-FFF2-40B4-BE49-F238E27FC236}">
                <a16:creationId xmlns:a16="http://schemas.microsoft.com/office/drawing/2014/main" id="{C8DA8BE5-4D97-4967-9D11-2ED4FA45A639}"/>
              </a:ext>
            </a:extLst>
          </p:cNvPr>
          <p:cNvSpPr txBox="1"/>
          <p:nvPr/>
        </p:nvSpPr>
        <p:spPr bwMode="auto">
          <a:xfrm>
            <a:off x="7477323" y="2834902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fontScale="92500" lnSpcReduction="2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48" name="išľíďè">
            <a:extLst>
              <a:ext uri="{FF2B5EF4-FFF2-40B4-BE49-F238E27FC236}">
                <a16:creationId xmlns:a16="http://schemas.microsoft.com/office/drawing/2014/main" id="{44B6C3BE-12A8-4C18-99AF-E73D18814ACC}"/>
              </a:ext>
            </a:extLst>
          </p:cNvPr>
          <p:cNvSpPr/>
          <p:nvPr/>
        </p:nvSpPr>
        <p:spPr bwMode="auto">
          <a:xfrm>
            <a:off x="7477323" y="4242390"/>
            <a:ext cx="3506368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>
              <a:lnSpc>
                <a:spcPct val="120000"/>
              </a:lnSpc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此部分内容作为文字排版占位显示</a:t>
            </a:r>
            <a:b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</a:b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（建议使用主题字体）</a:t>
            </a:r>
          </a:p>
        </p:txBody>
      </p:sp>
      <p:sp>
        <p:nvSpPr>
          <p:cNvPr id="49" name="iSlíďè">
            <a:extLst>
              <a:ext uri="{FF2B5EF4-FFF2-40B4-BE49-F238E27FC236}">
                <a16:creationId xmlns:a16="http://schemas.microsoft.com/office/drawing/2014/main" id="{DCC47641-7A56-4214-84F3-014D5E8EBF61}"/>
              </a:ext>
            </a:extLst>
          </p:cNvPr>
          <p:cNvSpPr txBox="1"/>
          <p:nvPr/>
        </p:nvSpPr>
        <p:spPr bwMode="auto">
          <a:xfrm>
            <a:off x="7490183" y="3947453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fontScale="92500" lnSpcReduction="2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50" name="išľíďè">
            <a:extLst>
              <a:ext uri="{FF2B5EF4-FFF2-40B4-BE49-F238E27FC236}">
                <a16:creationId xmlns:a16="http://schemas.microsoft.com/office/drawing/2014/main" id="{845B31F7-151F-46B7-A20A-C43704EB117B}"/>
              </a:ext>
            </a:extLst>
          </p:cNvPr>
          <p:cNvSpPr/>
          <p:nvPr/>
        </p:nvSpPr>
        <p:spPr bwMode="auto">
          <a:xfrm>
            <a:off x="7445686" y="5297927"/>
            <a:ext cx="3506368" cy="49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>
              <a:lnSpc>
                <a:spcPct val="120000"/>
              </a:lnSpc>
            </a:pP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此部分内容作为文字排版占位显示</a:t>
            </a:r>
            <a:b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</a:br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（建议使用主题字体）</a:t>
            </a:r>
          </a:p>
        </p:txBody>
      </p:sp>
      <p:sp>
        <p:nvSpPr>
          <p:cNvPr id="51" name="iSlíďè">
            <a:extLst>
              <a:ext uri="{FF2B5EF4-FFF2-40B4-BE49-F238E27FC236}">
                <a16:creationId xmlns:a16="http://schemas.microsoft.com/office/drawing/2014/main" id="{9D02DDB1-4C99-4630-B779-641C41189541}"/>
              </a:ext>
            </a:extLst>
          </p:cNvPr>
          <p:cNvSpPr txBox="1"/>
          <p:nvPr/>
        </p:nvSpPr>
        <p:spPr bwMode="auto">
          <a:xfrm>
            <a:off x="7458546" y="5002990"/>
            <a:ext cx="1933825" cy="3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rmAutofit fontScale="92500" lnSpcReduction="20000"/>
          </a:bodyPr>
          <a:lstStyle/>
          <a:p>
            <a:pPr algn="l" defTabSz="913765" eaLnBrk="1" fontAlgn="auto" hangingPunct="1" indent="0" latinLnBrk="0" lvl="0" marL="0" marR="0" rtl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标题文本预设</a:t>
            </a:r>
          </a:p>
        </p:txBody>
      </p:sp>
      <p:sp>
        <p:nvSpPr>
          <p:cNvPr id="29" name="文本框 10">
            <a:extLst>
              <a:ext uri="{FF2B5EF4-FFF2-40B4-BE49-F238E27FC236}">
                <a16:creationId xmlns:a16="http://schemas.microsoft.com/office/drawing/2014/main" id="{6B12CD91-605C-40B6-8CB1-2B69C1CF6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5" y="220663"/>
            <a:ext cx="264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b="1" lang="zh-CN" sz="2400">
                <a:solidFill>
                  <a:schemeClr val="accent2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10601030101010101" pitchFamily="2" typeface="FZHei-B01S"/>
              </a:rPr>
              <a:t>点击此处添加标题</a:t>
            </a:r>
          </a:p>
        </p:txBody>
      </p:sp>
      <p:sp>
        <p:nvSpPr>
          <p:cNvPr id="30" name="矩形 1">
            <a:extLst>
              <a:ext uri="{FF2B5EF4-FFF2-40B4-BE49-F238E27FC236}">
                <a16:creationId xmlns:a16="http://schemas.microsoft.com/office/drawing/2014/main" id="{A19A0936-1159-4237-AC42-E94781231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3"/>
            <a:ext cx="144463" cy="46355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charset="-122" panose="020b0503020204020204" pitchFamily="34" typeface="微软雅黑"/>
              <a:ea charset="-122" panose="020b0503020204020204" pitchFamily="34" typeface="微软雅黑"/>
              <a:sym charset="-122" panose="02010601030101010101" pitchFamily="2" typeface="FZHei-B01S"/>
            </a:endParaRPr>
          </a:p>
        </p:txBody>
      </p:sp>
    </p:spTree>
    <p:extLst>
      <p:ext uri="{BB962C8B-B14F-4D97-AF65-F5344CB8AC3E}">
        <p14:creationId val="598591053"/>
      </p:ext>
    </p:extLst>
  </p:cSld>
  <p:clrMapOvr>
    <a:masterClrMapping/>
  </p:clrMapOvr>
  <mc:AlternateContent>
    <mc:Choice Requires="p14">
      <p:transition p14:dur="1250" spd="slow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MH" val="20161022204031"/>
  <p:tag name="MH_LIBRARY" val="GRAPHIC"/>
  <p:tag name="MH_ORDER" val="文本框 2"/>
</p:tagLst>
</file>

<file path=ppt/tags/tag10.xml><?xml version="1.0" encoding="utf-8"?>
<p:tagLst xmlns:p="http://schemas.openxmlformats.org/presentationml/2006/main">
  <p:tag name="PA" val="v4.0.0"/>
</p:tagLst>
</file>

<file path=ppt/tags/tag11.xml><?xml version="1.0" encoding="utf-8"?>
<p:tagLst xmlns:p="http://schemas.openxmlformats.org/presentationml/2006/main">
  <p:tag name="PA" val="v4.0.0"/>
</p:tagLst>
</file>

<file path=ppt/tags/tag12.xml><?xml version="1.0" encoding="utf-8"?>
<p:tagLst xmlns:p="http://schemas.openxmlformats.org/presentationml/2006/main">
  <p:tag name="PA" val="v4.0.0"/>
</p:tagLst>
</file>

<file path=ppt/tags/tag13.xml><?xml version="1.0" encoding="utf-8"?>
<p:tagLst xmlns:p="http://schemas.openxmlformats.org/presentationml/2006/main">
  <p:tag name="PA" val="v4.0.0"/>
</p:tagLst>
</file>

<file path=ppt/tags/tag14.xml><?xml version="1.0" encoding="utf-8"?>
<p:tagLst xmlns:p="http://schemas.openxmlformats.org/presentationml/2006/main">
  <p:tag name="PA" val="v4.0.0"/>
</p:tagLst>
</file>

<file path=ppt/tags/tag15.xml><?xml version="1.0" encoding="utf-8"?>
<p:tagLst xmlns:p="http://schemas.openxmlformats.org/presentationml/2006/main">
  <p:tag name="PA" val="v4.0.0"/>
</p:tagLst>
</file>

<file path=ppt/tags/tag16.xml><?xml version="1.0" encoding="utf-8"?>
<p:tagLst xmlns:p="http://schemas.openxmlformats.org/presentationml/2006/main">
  <p:tag name="PA" val="v4.0.0"/>
</p:tagLst>
</file>

<file path=ppt/tags/tag17.xml><?xml version="1.0" encoding="utf-8"?>
<p:tagLst xmlns:p="http://schemas.openxmlformats.org/presentationml/2006/main">
  <p:tag name="PA" val="v4.0.0"/>
</p:tagLst>
</file>

<file path=ppt/tags/tag18.xml><?xml version="1.0" encoding="utf-8"?>
<p:tagLst xmlns:p="http://schemas.openxmlformats.org/presentationml/2006/main">
  <p:tag name="PA" val="v4.0.0"/>
</p:tagLst>
</file>

<file path=ppt/tags/tag19.xml><?xml version="1.0" encoding="utf-8"?>
<p:tagLst xmlns:p="http://schemas.openxmlformats.org/presentationml/2006/main">
  <p:tag name="PA" val="v4.0.0"/>
</p:tagLst>
</file>

<file path=ppt/tags/tag2.xml><?xml version="1.0" encoding="utf-8"?>
<p:tagLst xmlns:p="http://schemas.openxmlformats.org/presentationml/2006/main">
  <p:tag name="MH" val="20161022204031"/>
  <p:tag name="MH_LIBRARY" val="GRAPHIC"/>
  <p:tag name="MH_ORDER" val="Straight Connector 6"/>
</p:tagLst>
</file>

<file path=ppt/tags/tag20.xml><?xml version="1.0" encoding="utf-8"?>
<p:tagLst xmlns:p="http://schemas.openxmlformats.org/presentationml/2006/main">
  <p:tag name="PA" val="v4.0.0"/>
</p:tagLst>
</file>

<file path=ppt/tags/tag21.xml><?xml version="1.0" encoding="utf-8"?>
<p:tagLst xmlns:p="http://schemas.openxmlformats.org/presentationml/2006/main">
  <p:tag name="PA" val="v4.0.0"/>
</p:tagLst>
</file>

<file path=ppt/tags/tag22.xml><?xml version="1.0" encoding="utf-8"?>
<p:tagLst xmlns:p="http://schemas.openxmlformats.org/presentationml/2006/main">
  <p:tag name="PA" val="v4.0.0"/>
</p:tagLst>
</file>

<file path=ppt/tags/tag23.xml><?xml version="1.0" encoding="utf-8"?>
<p:tagLst xmlns:p="http://schemas.openxmlformats.org/presentationml/2006/main">
  <p:tag name="MH" val="20161022204031"/>
  <p:tag name="MH_LIBRARY" val="GRAPHIC"/>
  <p:tag name="MH_ORDER" val="文本框 2"/>
</p:tagLst>
</file>

<file path=ppt/tags/tag24.xml><?xml version="1.0" encoding="utf-8"?>
<p:tagLst xmlns:p="http://schemas.openxmlformats.org/presentationml/2006/main">
  <p:tag name="MH" val="20161022204031"/>
  <p:tag name="MH_LIBRARY" val="GRAPHIC"/>
  <p:tag name="MH_ORDER" val="Straight Connector 6"/>
</p:tagLst>
</file>

<file path=ppt/tags/tag25.xml><?xml version="1.0" encoding="utf-8"?>
<p:tagLst xmlns:p="http://schemas.openxmlformats.org/presentationml/2006/main">
  <p:tag name="MH" val="20161022204031"/>
  <p:tag name="MH_LIBRARY" val="GRAPHIC"/>
  <p:tag name="MH_ORDER" val="文本框 11"/>
</p:tagLst>
</file>

<file path=ppt/tags/tag26.xml><?xml version="1.0" encoding="utf-8"?>
<p:tagLst xmlns:p="http://schemas.openxmlformats.org/presentationml/2006/main">
  <p:tag name="PA" val="v4.0.0"/>
</p:tagLst>
</file>

<file path=ppt/tags/tag27.xml><?xml version="1.0" encoding="utf-8"?>
<p:tagLst xmlns:p="http://schemas.openxmlformats.org/presentationml/2006/main">
  <p:tag name="PA" val="v4.0.0"/>
</p:tagLst>
</file>

<file path=ppt/tags/tag28.xml><?xml version="1.0" encoding="utf-8"?>
<p:tagLst xmlns:p="http://schemas.openxmlformats.org/presentationml/2006/main">
  <p:tag name="PA" val="v4.0.0"/>
</p:tagLst>
</file>

<file path=ppt/tags/tag29.xml><?xml version="1.0" encoding="utf-8"?>
<p:tagLst xmlns:p="http://schemas.openxmlformats.org/presentationml/2006/main">
  <p:tag name="PA" val="v4.0.0"/>
</p:tagLst>
</file>

<file path=ppt/tags/tag3.xml><?xml version="1.0" encoding="utf-8"?>
<p:tagLst xmlns:p="http://schemas.openxmlformats.org/presentationml/2006/main">
  <p:tag name="MH" val="20161022204031"/>
  <p:tag name="MH_LIBRARY" val="GRAPHIC"/>
  <p:tag name="MH_ORDER" val="文本框 11"/>
</p:tagLst>
</file>

<file path=ppt/tags/tag30.xml><?xml version="1.0" encoding="utf-8"?>
<p:tagLst xmlns:p="http://schemas.openxmlformats.org/presentationml/2006/main">
  <p:tag name="PA" val="v4.0.0"/>
</p:tagLst>
</file>

<file path=ppt/tags/tag31.xml><?xml version="1.0" encoding="utf-8"?>
<p:tagLst xmlns:p="http://schemas.openxmlformats.org/presentationml/2006/main">
  <p:tag name="PA" val="v4.0.0"/>
</p:tagLst>
</file>

<file path=ppt/tags/tag32.xml><?xml version="1.0" encoding="utf-8"?>
<p:tagLst xmlns:p="http://schemas.openxmlformats.org/presentationml/2006/main">
  <p:tag name="PA" val="v4.0.0"/>
</p:tagLst>
</file>

<file path=ppt/tags/tag33.xml><?xml version="1.0" encoding="utf-8"?>
<p:tagLst xmlns:p="http://schemas.openxmlformats.org/presentationml/2006/main">
  <p:tag name="MH" val="20161022204031"/>
  <p:tag name="MH_LIBRARY" val="GRAPHIC"/>
  <p:tag name="MH_ORDER" val="文本框 2"/>
</p:tagLst>
</file>

<file path=ppt/tags/tag34.xml><?xml version="1.0" encoding="utf-8"?>
<p:tagLst xmlns:p="http://schemas.openxmlformats.org/presentationml/2006/main">
  <p:tag name="MH" val="20161022204031"/>
  <p:tag name="MH_LIBRARY" val="GRAPHIC"/>
  <p:tag name="MH_ORDER" val="Straight Connector 6"/>
</p:tagLst>
</file>

<file path=ppt/tags/tag35.xml><?xml version="1.0" encoding="utf-8"?>
<p:tagLst xmlns:p="http://schemas.openxmlformats.org/presentationml/2006/main">
  <p:tag name="MH" val="20161022204031"/>
  <p:tag name="MH_LIBRARY" val="GRAPHIC"/>
  <p:tag name="MH_ORDER" val="文本框 11"/>
</p:tagLst>
</file>

<file path=ppt/tags/tag36.xml><?xml version="1.0" encoding="utf-8"?>
<p:tagLst xmlns:p="http://schemas.openxmlformats.org/presentationml/2006/main">
  <p:tag name="PA" val="v4.0.0"/>
</p:tagLst>
</file>

<file path=ppt/tags/tag37.xml><?xml version="1.0" encoding="utf-8"?>
<p:tagLst xmlns:p="http://schemas.openxmlformats.org/presentationml/2006/main">
  <p:tag name="PA" val="v4.0.0"/>
</p:tagLst>
</file>

<file path=ppt/tags/tag38.xml><?xml version="1.0" encoding="utf-8"?>
<p:tagLst xmlns:p="http://schemas.openxmlformats.org/presentationml/2006/main">
  <p:tag name="PA" val="v4.0.0"/>
</p:tagLst>
</file>

<file path=ppt/tags/tag39.xml><?xml version="1.0" encoding="utf-8"?>
<p:tagLst xmlns:p="http://schemas.openxmlformats.org/presentationml/2006/main">
  <p:tag name="PA" val="v4.0.0"/>
</p:tagLst>
</file>

<file path=ppt/tags/tag4.xml><?xml version="1.0" encoding="utf-8"?>
<p:tagLst xmlns:p="http://schemas.openxmlformats.org/presentationml/2006/main">
  <p:tag name="PA" val="v4.0.0"/>
</p:tagLst>
</file>

<file path=ppt/tags/tag40.xml><?xml version="1.0" encoding="utf-8"?>
<p:tagLst xmlns:p="http://schemas.openxmlformats.org/presentationml/2006/main">
  <p:tag name="PA" val="v4.0.0"/>
</p:tagLst>
</file>

<file path=ppt/tags/tag41.xml><?xml version="1.0" encoding="utf-8"?>
<p:tagLst xmlns:p="http://schemas.openxmlformats.org/presentationml/2006/main">
  <p:tag name="PA" val="v4.0.0"/>
</p:tagLst>
</file>

<file path=ppt/tags/tag42.xml><?xml version="1.0" encoding="utf-8"?>
<p:tagLst xmlns:p="http://schemas.openxmlformats.org/presentationml/2006/main">
  <p:tag name="MH" val="20161022204031"/>
  <p:tag name="MH_LIBRARY" val="GRAPHIC"/>
  <p:tag name="MH_ORDER" val="文本框 2"/>
</p:tagLst>
</file>

<file path=ppt/tags/tag43.xml><?xml version="1.0" encoding="utf-8"?>
<p:tagLst xmlns:p="http://schemas.openxmlformats.org/presentationml/2006/main">
  <p:tag name="MH" val="20161022204031"/>
  <p:tag name="MH_LIBRARY" val="GRAPHIC"/>
  <p:tag name="MH_ORDER" val="Straight Connector 6"/>
</p:tagLst>
</file>

<file path=ppt/tags/tag44.xml><?xml version="1.0" encoding="utf-8"?>
<p:tagLst xmlns:p="http://schemas.openxmlformats.org/presentationml/2006/main">
  <p:tag name="MH" val="20161022204031"/>
  <p:tag name="MH_LIBRARY" val="GRAPHIC"/>
  <p:tag name="MH_ORDER" val="文本框 11"/>
</p:tagLst>
</file>

<file path=ppt/tags/tag45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5-1229-60"/>
</p:tagLst>
</file>

<file path=ppt/tags/tag5.xml><?xml version="1.0" encoding="utf-8"?>
<p:tagLst xmlns:p="http://schemas.openxmlformats.org/presentationml/2006/main">
  <p:tag name="PA" val="v4.0.0"/>
</p:tagLst>
</file>

<file path=ppt/tags/tag6.xml><?xml version="1.0" encoding="utf-8"?>
<p:tagLst xmlns:p="http://schemas.openxmlformats.org/presentationml/2006/main">
  <p:tag name="PA" val="v4.0.0"/>
</p:tagLst>
</file>

<file path=ppt/tags/tag7.xml><?xml version="1.0" encoding="utf-8"?>
<p:tagLst xmlns:p="http://schemas.openxmlformats.org/presentationml/2006/main">
  <p:tag name="PA" val="v4.0.0"/>
</p:tagLst>
</file>

<file path=ppt/tags/tag8.xml><?xml version="1.0" encoding="utf-8"?>
<p:tagLst xmlns:p="http://schemas.openxmlformats.org/presentationml/2006/main">
  <p:tag name="PA" val="v4.0.0"/>
</p:tagLst>
</file>

<file path=ppt/tags/tag9.xml><?xml version="1.0" encoding="utf-8"?>
<p:tagLst xmlns:p="http://schemas.openxmlformats.org/presentationml/2006/main">
  <p:tag name="PA" val="v4.0.0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105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1BDCD"/>
      </a:accent1>
      <a:accent2>
        <a:srgbClr val="414141"/>
      </a:accent2>
      <a:accent3>
        <a:srgbClr val="F1E72A"/>
      </a:accent3>
      <a:accent4>
        <a:srgbClr val="414141"/>
      </a:accent4>
      <a:accent5>
        <a:srgbClr val="61BDCD"/>
      </a:accent5>
      <a:accent6>
        <a:srgbClr val="414141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203</Paragraphs>
  <Slides>24</Slides>
  <Notes>24</Notes>
  <TotalTime>160</TotalTime>
  <HiddenSlides>0</HiddenSlides>
  <MMClips>0</MMClips>
  <ScaleCrop>0</ScaleCrop>
  <HeadingPairs>
    <vt:vector baseType="variant" size="6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36">
      <vt:lpstr>Arial</vt:lpstr>
      <vt:lpstr>等线 Light</vt:lpstr>
      <vt:lpstr>等线</vt:lpstr>
      <vt:lpstr>Calibri Light</vt:lpstr>
      <vt:lpstr>Calibri</vt:lpstr>
      <vt:lpstr>微软雅黑</vt:lpstr>
      <vt:lpstr>FZHei-B01S</vt:lpstr>
      <vt:lpstr>宋体</vt:lpstr>
      <vt:lpstr>Times New Roman</vt:lpstr>
      <vt:lpstr>华文黑体</vt:lpstr>
      <vt:lpstr>Gill Sans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2018-06-14T06:37:52Z</dcterms:created>
  <cp:lastModifiedBy>优品PPT</cp:lastModifiedBy>
  <dcterms:modified xsi:type="dcterms:W3CDTF">2021-08-20T11:01:25Z</dcterms:modified>
  <cp:revision>37</cp:revision>
  <dc:title>PowerPoint 演示文稿</dc:title>
</cp:coreProperties>
</file>